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gif" ContentType="image/gif"/>
  <Default Extension="wmf" ContentType="image/x-wmf"/>
  <Default Extension="emf" ContentType="image/x-e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6" r:id="rId4"/>
    <p:sldMasterId id="2147483689" r:id="rId5"/>
  </p:sldMasterIdLst>
  <p:notesMasterIdLst>
    <p:notesMasterId r:id="rId8"/>
  </p:notesMasterIdLst>
  <p:sldIdLst>
    <p:sldId id="301" r:id="rId6"/>
    <p:sldId id="303" r:id="rId7"/>
    <p:sldId id="304" r:id="rId9"/>
    <p:sldId id="257" r:id="rId10"/>
    <p:sldId id="260" r:id="rId11"/>
    <p:sldId id="309" r:id="rId12"/>
    <p:sldId id="308" r:id="rId13"/>
    <p:sldId id="311" r:id="rId14"/>
    <p:sldId id="312" r:id="rId15"/>
    <p:sldId id="333" r:id="rId16"/>
    <p:sldId id="335" r:id="rId17"/>
    <p:sldId id="334" r:id="rId18"/>
    <p:sldId id="337" r:id="rId19"/>
    <p:sldId id="336" r:id="rId20"/>
    <p:sldId id="338" r:id="rId21"/>
    <p:sldId id="339" r:id="rId22"/>
    <p:sldId id="340" r:id="rId23"/>
    <p:sldId id="269" r:id="rId24"/>
    <p:sldId id="359" r:id="rId25"/>
    <p:sldId id="360" r:id="rId26"/>
    <p:sldId id="361" r:id="rId27"/>
    <p:sldId id="362" r:id="rId28"/>
    <p:sldId id="363" r:id="rId29"/>
    <p:sldId id="438" r:id="rId30"/>
    <p:sldId id="284" r:id="rId31"/>
    <p:sldId id="285" r:id="rId32"/>
    <p:sldId id="379" r:id="rId33"/>
    <p:sldId id="380" r:id="rId34"/>
    <p:sldId id="382" r:id="rId35"/>
    <p:sldId id="383" r:id="rId36"/>
    <p:sldId id="439" r:id="rId37"/>
    <p:sldId id="384" r:id="rId38"/>
    <p:sldId id="395" r:id="rId39"/>
    <p:sldId id="396" r:id="rId40"/>
    <p:sldId id="398" r:id="rId41"/>
    <p:sldId id="399" r:id="rId42"/>
    <p:sldId id="408" r:id="rId43"/>
    <p:sldId id="409" r:id="rId44"/>
    <p:sldId id="410" r:id="rId45"/>
    <p:sldId id="411" r:id="rId46"/>
    <p:sldId id="412" r:id="rId47"/>
    <p:sldId id="413" r:id="rId48"/>
    <p:sldId id="414" r:id="rId49"/>
    <p:sldId id="418" r:id="rId50"/>
    <p:sldId id="419" r:id="rId51"/>
    <p:sldId id="421" r:id="rId52"/>
    <p:sldId id="422" r:id="rId53"/>
    <p:sldId id="420" r:id="rId54"/>
    <p:sldId id="423" r:id="rId55"/>
    <p:sldId id="424" r:id="rId56"/>
    <p:sldId id="427" r:id="rId57"/>
    <p:sldId id="432" r:id="rId58"/>
    <p:sldId id="433" r:id="rId59"/>
    <p:sldId id="434" r:id="rId60"/>
    <p:sldId id="435" r:id="rId61"/>
    <p:sldId id="436" r:id="rId62"/>
    <p:sldId id="437" r:id="rId6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9F7"/>
    <a:srgbClr val="5800B0"/>
    <a:srgbClr val="FF553B"/>
    <a:srgbClr val="531C83"/>
    <a:srgbClr val="841E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2718" autoAdjust="0"/>
  </p:normalViewPr>
  <p:slideViewPr>
    <p:cSldViewPr>
      <p:cViewPr>
        <p:scale>
          <a:sx n="70" d="100"/>
          <a:sy n="70" d="100"/>
        </p:scale>
        <p:origin x="-1398" y="-168"/>
      </p:cViewPr>
      <p:guideLst>
        <p:guide orient="horz" pos="2429"/>
        <p:guide pos="27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57B76A0-A029-484F-A9DE-15EDBDD5643D}" type="slidenum">
              <a:rPr lang="en-US"/>
            </a:fld>
            <a:endParaRPr lang="en-US"/>
          </a:p>
        </p:txBody>
      </p:sp>
      <p:sp>
        <p:nvSpPr>
          <p:cNvPr id="15362" name="Rectangle 2"/>
          <p:cNvSpPr>
            <a:spLocks noGrp="1" noRot="1" noChangeAspect="1" noChangeArrowheads="1" noTextEdit="1"/>
          </p:cNvSpPr>
          <p:nvPr>
            <p:ph type="sldImg"/>
          </p:nvPr>
        </p:nvSpPr>
        <p:spPr/>
      </p:sp>
      <p:sp>
        <p:nvSpPr>
          <p:cNvPr id="1536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7546913B-C4D5-4F0C-9153-E3D9BED3BDF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7546913B-C4D5-4F0C-9153-E3D9BED3BDF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7546913B-C4D5-4F0C-9153-E3D9BED3BDF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99208" y="1752600"/>
            <a:ext cx="5143502" cy="1828800"/>
          </a:xfrm>
        </p:spPr>
        <p:txBody>
          <a:bodyPr anchor="b">
            <a:normAutofit/>
          </a:bodyPr>
          <a:lstStyle>
            <a:lvl1pPr algn="l">
              <a:defRPr sz="4050"/>
            </a:lvl1pPr>
          </a:lstStyle>
          <a:p>
            <a:r>
              <a:rPr lang="en-US" smtClean="0"/>
              <a:t>Click to edit Master title style</a:t>
            </a:r>
            <a:endParaRPr lang="en-US" smtClean="0"/>
          </a:p>
        </p:txBody>
      </p:sp>
      <p:sp>
        <p:nvSpPr>
          <p:cNvPr id="3" name="Subtitle 2"/>
          <p:cNvSpPr>
            <a:spLocks noGrp="1"/>
          </p:cNvSpPr>
          <p:nvPr>
            <p:ph type="subTitle" idx="1"/>
          </p:nvPr>
        </p:nvSpPr>
        <p:spPr>
          <a:xfrm>
            <a:off x="3199208" y="3733800"/>
            <a:ext cx="5143502" cy="914400"/>
          </a:xfrm>
        </p:spPr>
        <p:txBody>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smtClean="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4" name="Date Placeholder 3"/>
          <p:cNvSpPr>
            <a:spLocks noGrp="1"/>
          </p:cNvSpPr>
          <p:nvPr>
            <p:ph type="dt" sz="half" idx="10"/>
          </p:nvPr>
        </p:nvSpPr>
        <p:spPr/>
        <p:txBody>
          <a:bodyPr/>
          <a:lstStyle/>
          <a:p>
            <a:fld id="{4CF99945-0A15-4715-AB6C-F5E56CF20F70}" type="datetimeFigureOut">
              <a:rPr lang="en-US"/>
            </a:fld>
            <a:endParaRPr lang="en-US"/>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9210" y="1828800"/>
            <a:ext cx="5143502" cy="1828800"/>
          </a:xfrm>
        </p:spPr>
        <p:txBody>
          <a:bodyPr anchor="b">
            <a:normAutofit/>
          </a:bodyPr>
          <a:lstStyle>
            <a:lvl1pPr>
              <a:defRPr sz="3300"/>
            </a:lvl1pPr>
          </a:lstStyle>
          <a:p>
            <a:r>
              <a:rPr lang="en-US" smtClean="0"/>
              <a:t>Click to edit Master title style</a:t>
            </a:r>
            <a:endParaRPr lang="en-US" smtClean="0"/>
          </a:p>
        </p:txBody>
      </p:sp>
      <p:sp>
        <p:nvSpPr>
          <p:cNvPr id="3" name="Text Placeholder 2"/>
          <p:cNvSpPr>
            <a:spLocks noGrp="1"/>
          </p:cNvSpPr>
          <p:nvPr>
            <p:ph type="body" idx="1"/>
          </p:nvPr>
        </p:nvSpPr>
        <p:spPr>
          <a:xfrm>
            <a:off x="3199208" y="3733800"/>
            <a:ext cx="5143502" cy="914400"/>
          </a:xfrm>
        </p:spPr>
        <p:txBody>
          <a:bodyPr/>
          <a:lstStyle>
            <a:lvl1pPr marL="0" indent="0">
              <a:spcBef>
                <a:spcPts val="0"/>
              </a:spcBef>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smtClean="0"/>
          </a:p>
        </p:txBody>
      </p:sp>
      <p:sp>
        <p:nvSpPr>
          <p:cNvPr id="3" name="Content Placeholder 2"/>
          <p:cNvSpPr>
            <a:spLocks noGrp="1"/>
          </p:cNvSpPr>
          <p:nvPr>
            <p:ph sz="half" idx="1"/>
          </p:nvPr>
        </p:nvSpPr>
        <p:spPr>
          <a:xfrm>
            <a:off x="798909" y="1825625"/>
            <a:ext cx="3715941" cy="418795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4" name="Content Placeholder 3"/>
          <p:cNvSpPr>
            <a:spLocks noGrp="1"/>
          </p:cNvSpPr>
          <p:nvPr>
            <p:ph sz="half" idx="2"/>
          </p:nvPr>
        </p:nvSpPr>
        <p:spPr>
          <a:xfrm>
            <a:off x="4629150" y="1825625"/>
            <a:ext cx="3713561" cy="418795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5" name="Date Placeholder 4"/>
          <p:cNvSpPr>
            <a:spLocks noGrp="1"/>
          </p:cNvSpPr>
          <p:nvPr>
            <p:ph type="dt" sz="half" idx="10"/>
          </p:nvPr>
        </p:nvSpPr>
        <p:spPr/>
        <p:txBody>
          <a:bodyPr/>
          <a:lstStyle/>
          <a:p>
            <a:fld id="{4CF99945-0A15-4715-AB6C-F5E56CF20F70}" type="datetimeFigureOut">
              <a:rPr lang="en-US"/>
            </a:fld>
            <a:endParaRPr lang="en-US"/>
          </a:p>
        </p:txBody>
      </p:sp>
      <p:sp>
        <p:nvSpPr>
          <p:cNvPr id="6" name="Footer Placeholder 5"/>
          <p:cNvSpPr>
            <a:spLocks noGrp="1"/>
          </p:cNvSpPr>
          <p:nvPr>
            <p:ph type="ftr" sz="quarter" idx="11"/>
          </p:nvPr>
        </p:nvSpPr>
        <p:spPr/>
        <p:txBody>
          <a:bodyPr/>
          <a:lstStyle/>
          <a:p/>
        </p:txBody>
      </p:sp>
      <p:sp>
        <p:nvSpPr>
          <p:cNvPr id="7" name="Slide Number Placeholder 6"/>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smtClean="0"/>
          </a:p>
        </p:txBody>
      </p:sp>
      <p:sp>
        <p:nvSpPr>
          <p:cNvPr id="3" name="Text Placeholder 2"/>
          <p:cNvSpPr>
            <a:spLocks noGrp="1"/>
          </p:cNvSpPr>
          <p:nvPr>
            <p:ph type="body" idx="1"/>
          </p:nvPr>
        </p:nvSpPr>
        <p:spPr>
          <a:xfrm>
            <a:off x="802386" y="1681163"/>
            <a:ext cx="3717036" cy="823912"/>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02386" y="2505075"/>
            <a:ext cx="3717036" cy="34766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5" name="Text Placeholder 4"/>
          <p:cNvSpPr>
            <a:spLocks noGrp="1"/>
          </p:cNvSpPr>
          <p:nvPr>
            <p:ph type="body" sz="quarter" idx="3"/>
          </p:nvPr>
        </p:nvSpPr>
        <p:spPr>
          <a:xfrm>
            <a:off x="4629150" y="1681163"/>
            <a:ext cx="3717036" cy="823912"/>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717036" cy="34766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7" name="Date Placeholder 6"/>
          <p:cNvSpPr>
            <a:spLocks noGrp="1"/>
          </p:cNvSpPr>
          <p:nvPr>
            <p:ph type="dt" sz="half" idx="10"/>
          </p:nvPr>
        </p:nvSpPr>
        <p:spPr/>
        <p:txBody>
          <a:bodyPr/>
          <a:lstStyle/>
          <a:p>
            <a:fld id="{4CF99945-0A15-4715-AB6C-F5E56CF20F70}" type="datetimeFigureOut">
              <a:rPr lang="en-US"/>
            </a:fld>
            <a:endParaRPr lang="en-US"/>
          </a:p>
        </p:txBody>
      </p:sp>
      <p:sp>
        <p:nvSpPr>
          <p:cNvPr id="8" name="Footer Placeholder 7"/>
          <p:cNvSpPr>
            <a:spLocks noGrp="1"/>
          </p:cNvSpPr>
          <p:nvPr>
            <p:ph type="ftr" sz="quarter" idx="11"/>
          </p:nvPr>
        </p:nvSpPr>
        <p:spPr/>
        <p:txBody>
          <a:bodyPr/>
          <a:lstStyle/>
          <a:p/>
        </p:txBody>
      </p:sp>
      <p:sp>
        <p:nvSpPr>
          <p:cNvPr id="9" name="Slide Number Placeholder 8"/>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smtClean="0"/>
          </a:p>
        </p:txBody>
      </p:sp>
      <p:sp>
        <p:nvSpPr>
          <p:cNvPr id="3" name="Date Placeholder 2"/>
          <p:cNvSpPr>
            <a:spLocks noGrp="1"/>
          </p:cNvSpPr>
          <p:nvPr>
            <p:ph type="dt" sz="half" idx="10"/>
          </p:nvPr>
        </p:nvSpPr>
        <p:spPr/>
        <p:txBody>
          <a:bodyPr/>
          <a:lstStyle/>
          <a:p>
            <a:fld id="{4CF99945-0A15-4715-AB6C-F5E56CF20F70}" type="datetimeFigureOut">
              <a:rPr lang="en-US"/>
            </a:fld>
            <a:endParaRPr lang="en-US"/>
          </a:p>
        </p:txBody>
      </p:sp>
      <p:sp>
        <p:nvSpPr>
          <p:cNvPr id="4" name="Footer Placeholder 3"/>
          <p:cNvSpPr>
            <a:spLocks noGrp="1"/>
          </p:cNvSpPr>
          <p:nvPr>
            <p:ph type="ftr" sz="quarter" idx="11"/>
          </p:nvPr>
        </p:nvSpPr>
        <p:spPr/>
        <p:txBody>
          <a:bodyPr/>
          <a:lstStyle/>
          <a:p/>
        </p:txBody>
      </p:sp>
      <p:sp>
        <p:nvSpPr>
          <p:cNvPr id="5" name="Slide Number Placeholder 4"/>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fld>
            <a:endParaRPr lang="en-US"/>
          </a:p>
        </p:txBody>
      </p:sp>
      <p:sp>
        <p:nvSpPr>
          <p:cNvPr id="3" name="Footer Placeholder 2"/>
          <p:cNvSpPr>
            <a:spLocks noGrp="1"/>
          </p:cNvSpPr>
          <p:nvPr>
            <p:ph type="ftr" sz="quarter" idx="11"/>
          </p:nvPr>
        </p:nvSpPr>
        <p:spPr/>
        <p:txBody>
          <a:bodyPr/>
          <a:lstStyle/>
          <a:p/>
        </p:txBody>
      </p:sp>
      <p:sp>
        <p:nvSpPr>
          <p:cNvPr id="4" name="Slide Number Placeholder 3"/>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fld>
            <a:endParaRPr lang="en-US"/>
          </a:p>
        </p:txBody>
      </p:sp>
      <p:sp>
        <p:nvSpPr>
          <p:cNvPr id="7" name="Footer Placeholder 6"/>
          <p:cNvSpPr>
            <a:spLocks noGrp="1"/>
          </p:cNvSpPr>
          <p:nvPr>
            <p:ph type="ftr" sz="quarter" idx="11"/>
          </p:nvPr>
        </p:nvSpPr>
        <p:spPr/>
        <p:txBody>
          <a:bodyPr/>
          <a:lstStyle/>
          <a:p/>
        </p:txBody>
      </p:sp>
      <p:sp>
        <p:nvSpPr>
          <p:cNvPr id="8" name="Slide Number Placeholder 7"/>
          <p:cNvSpPr>
            <a:spLocks noGrp="1"/>
          </p:cNvSpPr>
          <p:nvPr>
            <p:ph type="sldNum" sz="quarter" idx="12"/>
          </p:nvPr>
        </p:nvSpPr>
        <p:spPr/>
        <p:txBody>
          <a:bodyPr/>
          <a:lstStyle/>
          <a:p>
            <a:fld id="{022B156B-59AE-415F-B24B-8756D48BB977}" type="slidenum">
              <a:rPr/>
            </a:fld>
            <a:endParaRPr/>
          </a:p>
        </p:txBody>
      </p:sp>
      <p:grpSp>
        <p:nvGrpSpPr>
          <p:cNvPr id="9" name="Group 8"/>
          <p:cNvGrpSpPr/>
          <p:nvPr/>
        </p:nvGrpSpPr>
        <p:grpSpPr>
          <a:xfrm>
            <a:off x="430823" y="724619"/>
            <a:ext cx="3989234" cy="3795623"/>
            <a:chOff x="895350" y="3313113"/>
            <a:chExt cx="3613151" cy="2790825"/>
          </a:xfrm>
          <a:solidFill>
            <a:schemeClr val="tx1">
              <a:lumMod val="50000"/>
            </a:schemeClr>
          </a:solidFill>
        </p:grpSpPr>
        <p:sp>
          <p:nvSpPr>
            <p:cNvPr id="10"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11"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12"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13"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grpSp>
        <p:nvGrpSpPr>
          <p:cNvPr id="22" name="Group 21"/>
          <p:cNvGrpSpPr/>
          <p:nvPr/>
        </p:nvGrpSpPr>
        <p:grpSpPr>
          <a:xfrm>
            <a:off x="4713840" y="724619"/>
            <a:ext cx="3989234" cy="3795623"/>
            <a:chOff x="895350" y="3313113"/>
            <a:chExt cx="3613151" cy="2790825"/>
          </a:xfrm>
          <a:solidFill>
            <a:schemeClr val="tx1">
              <a:lumMod val="50000"/>
            </a:schemeClr>
          </a:solidFill>
        </p:grpSpPr>
        <p:sp>
          <p:nvSpPr>
            <p:cNvPr id="23"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24"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25"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26"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sp>
        <p:nvSpPr>
          <p:cNvPr id="36" name="Picture Placeholder 33"/>
          <p:cNvSpPr>
            <a:spLocks noGrp="1" noChangeAspect="1"/>
          </p:cNvSpPr>
          <p:nvPr>
            <p:ph type="pic" sz="quarter" idx="17"/>
          </p:nvPr>
        </p:nvSpPr>
        <p:spPr>
          <a:xfrm>
            <a:off x="625215" y="1020195"/>
            <a:ext cx="360045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sp>
        <p:nvSpPr>
          <p:cNvPr id="37" name="Picture Placeholder 33"/>
          <p:cNvSpPr>
            <a:spLocks noGrp="1" noChangeAspect="1"/>
          </p:cNvSpPr>
          <p:nvPr>
            <p:ph type="pic" sz="quarter" idx="18"/>
          </p:nvPr>
        </p:nvSpPr>
        <p:spPr>
          <a:xfrm>
            <a:off x="4908232" y="1020195"/>
            <a:ext cx="360045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sp>
        <p:nvSpPr>
          <p:cNvPr id="39" name="Text Placeholder 3"/>
          <p:cNvSpPr>
            <a:spLocks noGrp="1"/>
          </p:cNvSpPr>
          <p:nvPr>
            <p:ph type="body" sz="half" idx="2"/>
          </p:nvPr>
        </p:nvSpPr>
        <p:spPr>
          <a:xfrm>
            <a:off x="789317" y="4648200"/>
            <a:ext cx="3276735" cy="1295400"/>
          </a:xfrm>
        </p:spPr>
        <p:txBody>
          <a:bodyPr>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40" name="Text Placeholder 3"/>
          <p:cNvSpPr>
            <a:spLocks noGrp="1"/>
          </p:cNvSpPr>
          <p:nvPr>
            <p:ph type="body" sz="half" idx="19"/>
          </p:nvPr>
        </p:nvSpPr>
        <p:spPr>
          <a:xfrm>
            <a:off x="5057181" y="4648200"/>
            <a:ext cx="3276735" cy="1295400"/>
          </a:xfrm>
        </p:spPr>
        <p:txBody>
          <a:bodyPr>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7546913B-C4D5-4F0C-9153-E3D9BED3BDF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fld>
            <a:endParaRPr lang="en-US"/>
          </a:p>
        </p:txBody>
      </p:sp>
      <p:sp>
        <p:nvSpPr>
          <p:cNvPr id="7" name="Footer Placeholder 6"/>
          <p:cNvSpPr>
            <a:spLocks noGrp="1"/>
          </p:cNvSpPr>
          <p:nvPr>
            <p:ph type="ftr" sz="quarter" idx="11"/>
          </p:nvPr>
        </p:nvSpPr>
        <p:spPr/>
        <p:txBody>
          <a:bodyPr/>
          <a:lstStyle/>
          <a:p/>
        </p:txBody>
      </p:sp>
      <p:sp>
        <p:nvSpPr>
          <p:cNvPr id="8" name="Slide Number Placeholder 7"/>
          <p:cNvSpPr>
            <a:spLocks noGrp="1"/>
          </p:cNvSpPr>
          <p:nvPr>
            <p:ph type="sldNum" sz="quarter" idx="12"/>
          </p:nvPr>
        </p:nvSpPr>
        <p:spPr/>
        <p:txBody>
          <a:bodyPr/>
          <a:lstStyle/>
          <a:p>
            <a:fld id="{022B156B-59AE-415F-B24B-8756D48BB977}" type="slidenum">
              <a:rPr/>
            </a:fld>
            <a:endParaRPr/>
          </a:p>
        </p:txBody>
      </p:sp>
      <p:grpSp>
        <p:nvGrpSpPr>
          <p:cNvPr id="35" name="Group 34"/>
          <p:cNvGrpSpPr>
            <a:grpSpLocks noChangeAspect="1"/>
          </p:cNvGrpSpPr>
          <p:nvPr/>
        </p:nvGrpSpPr>
        <p:grpSpPr>
          <a:xfrm rot="5400000">
            <a:off x="3023228" y="647727"/>
            <a:ext cx="3087621" cy="3383280"/>
            <a:chOff x="895350" y="3313113"/>
            <a:chExt cx="3613151" cy="2790825"/>
          </a:xfrm>
          <a:solidFill>
            <a:schemeClr val="tx1">
              <a:lumMod val="50000"/>
            </a:schemeClr>
          </a:solidFill>
        </p:grpSpPr>
        <p:sp>
          <p:nvSpPr>
            <p:cNvPr id="38"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41"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42"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43"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grpSp>
        <p:nvGrpSpPr>
          <p:cNvPr id="52" name="Group 51"/>
          <p:cNvGrpSpPr>
            <a:grpSpLocks noChangeAspect="1"/>
          </p:cNvGrpSpPr>
          <p:nvPr/>
        </p:nvGrpSpPr>
        <p:grpSpPr>
          <a:xfrm rot="5400000">
            <a:off x="197303" y="1127733"/>
            <a:ext cx="3086100" cy="3381614"/>
            <a:chOff x="895350" y="3313113"/>
            <a:chExt cx="3613151" cy="2790825"/>
          </a:xfrm>
          <a:solidFill>
            <a:schemeClr val="tx1">
              <a:lumMod val="50000"/>
            </a:schemeClr>
          </a:solidFill>
        </p:grpSpPr>
        <p:sp>
          <p:nvSpPr>
            <p:cNvPr id="53"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54"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55"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56"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grpSp>
        <p:nvGrpSpPr>
          <p:cNvPr id="65" name="Group 64"/>
          <p:cNvGrpSpPr>
            <a:grpSpLocks noChangeAspect="1"/>
          </p:cNvGrpSpPr>
          <p:nvPr/>
        </p:nvGrpSpPr>
        <p:grpSpPr>
          <a:xfrm rot="5400000">
            <a:off x="5852929" y="1127738"/>
            <a:ext cx="3086100" cy="3381613"/>
            <a:chOff x="895350" y="3313113"/>
            <a:chExt cx="3613151" cy="2790825"/>
          </a:xfrm>
          <a:solidFill>
            <a:schemeClr val="tx1">
              <a:lumMod val="50000"/>
            </a:schemeClr>
          </a:solidFill>
        </p:grpSpPr>
        <p:sp>
          <p:nvSpPr>
            <p:cNvPr id="66"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67"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68"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69"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sp>
        <p:nvSpPr>
          <p:cNvPr id="78" name="Picture Placeholder 33"/>
          <p:cNvSpPr>
            <a:spLocks noGrp="1"/>
          </p:cNvSpPr>
          <p:nvPr>
            <p:ph type="pic" sz="quarter" idx="18"/>
          </p:nvPr>
        </p:nvSpPr>
        <p:spPr>
          <a:xfrm>
            <a:off x="3449914" y="533400"/>
            <a:ext cx="222885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sp>
        <p:nvSpPr>
          <p:cNvPr id="79" name="Picture Placeholder 33"/>
          <p:cNvSpPr>
            <a:spLocks noGrp="1"/>
          </p:cNvSpPr>
          <p:nvPr>
            <p:ph type="pic" sz="quarter" idx="19"/>
          </p:nvPr>
        </p:nvSpPr>
        <p:spPr>
          <a:xfrm>
            <a:off x="625928" y="1013590"/>
            <a:ext cx="222885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sp>
        <p:nvSpPr>
          <p:cNvPr id="80" name="Picture Placeholder 33"/>
          <p:cNvSpPr>
            <a:spLocks noGrp="1"/>
          </p:cNvSpPr>
          <p:nvPr>
            <p:ph type="pic" sz="quarter" idx="20"/>
          </p:nvPr>
        </p:nvSpPr>
        <p:spPr>
          <a:xfrm>
            <a:off x="6281554" y="1013591"/>
            <a:ext cx="222885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sp>
        <p:nvSpPr>
          <p:cNvPr id="81" name="Text Placeholder 3"/>
          <p:cNvSpPr>
            <a:spLocks noGrp="1"/>
          </p:cNvSpPr>
          <p:nvPr>
            <p:ph type="body" sz="half" idx="2"/>
          </p:nvPr>
        </p:nvSpPr>
        <p:spPr>
          <a:xfrm>
            <a:off x="711653" y="5018002"/>
            <a:ext cx="2057400" cy="914400"/>
          </a:xfrm>
        </p:spPr>
        <p:txBody>
          <a:bodyPr>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82" name="Text Placeholder 3"/>
          <p:cNvSpPr>
            <a:spLocks noGrp="1"/>
          </p:cNvSpPr>
          <p:nvPr>
            <p:ph type="body" sz="half" idx="21"/>
          </p:nvPr>
        </p:nvSpPr>
        <p:spPr>
          <a:xfrm>
            <a:off x="3530406" y="4582378"/>
            <a:ext cx="2057400" cy="914400"/>
          </a:xfrm>
        </p:spPr>
        <p:txBody>
          <a:bodyPr>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83" name="Text Placeholder 3"/>
          <p:cNvSpPr>
            <a:spLocks noGrp="1"/>
          </p:cNvSpPr>
          <p:nvPr>
            <p:ph type="body" sz="half" idx="22"/>
          </p:nvPr>
        </p:nvSpPr>
        <p:spPr>
          <a:xfrm>
            <a:off x="6367279" y="5018002"/>
            <a:ext cx="2057400" cy="914400"/>
          </a:xfrm>
        </p:spPr>
        <p:txBody>
          <a:bodyPr>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fld>
            <a:endParaRPr lang="en-US"/>
          </a:p>
        </p:txBody>
      </p:sp>
      <p:sp>
        <p:nvSpPr>
          <p:cNvPr id="7" name="Footer Placeholder 6"/>
          <p:cNvSpPr>
            <a:spLocks noGrp="1"/>
          </p:cNvSpPr>
          <p:nvPr>
            <p:ph type="ftr" sz="quarter" idx="11"/>
          </p:nvPr>
        </p:nvSpPr>
        <p:spPr/>
        <p:txBody>
          <a:bodyPr/>
          <a:lstStyle/>
          <a:p/>
        </p:txBody>
      </p:sp>
      <p:sp>
        <p:nvSpPr>
          <p:cNvPr id="8" name="Slide Number Placeholder 7"/>
          <p:cNvSpPr>
            <a:spLocks noGrp="1"/>
          </p:cNvSpPr>
          <p:nvPr>
            <p:ph type="sldNum" sz="quarter" idx="12"/>
          </p:nvPr>
        </p:nvSpPr>
        <p:spPr/>
        <p:txBody>
          <a:bodyPr/>
          <a:lstStyle/>
          <a:p>
            <a:fld id="{022B156B-59AE-415F-B24B-8756D48BB977}" type="slidenum">
              <a:rPr/>
            </a:fld>
            <a:endParaRPr/>
          </a:p>
        </p:txBody>
      </p:sp>
      <p:grpSp>
        <p:nvGrpSpPr>
          <p:cNvPr id="84" name="Group 83"/>
          <p:cNvGrpSpPr>
            <a:grpSpLocks noChangeAspect="1"/>
          </p:cNvGrpSpPr>
          <p:nvPr/>
        </p:nvGrpSpPr>
        <p:grpSpPr>
          <a:xfrm rot="16200000" flipV="1">
            <a:off x="205736" y="1102304"/>
            <a:ext cx="3790248" cy="4411852"/>
            <a:chOff x="895350" y="3313113"/>
            <a:chExt cx="3613151" cy="2790825"/>
          </a:xfrm>
          <a:solidFill>
            <a:schemeClr val="tx1">
              <a:lumMod val="50000"/>
            </a:schemeClr>
          </a:solidFill>
        </p:grpSpPr>
        <p:sp>
          <p:nvSpPr>
            <p:cNvPr id="85"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86"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87"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88"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sp>
        <p:nvSpPr>
          <p:cNvPr id="97" name="Picture Placeholder 33"/>
          <p:cNvSpPr>
            <a:spLocks noGrp="1"/>
          </p:cNvSpPr>
          <p:nvPr>
            <p:ph type="pic" sz="quarter" idx="17"/>
          </p:nvPr>
        </p:nvSpPr>
        <p:spPr>
          <a:xfrm>
            <a:off x="630596" y="1020193"/>
            <a:ext cx="291465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grpSp>
        <p:nvGrpSpPr>
          <p:cNvPr id="98" name="Group 97"/>
          <p:cNvGrpSpPr/>
          <p:nvPr/>
        </p:nvGrpSpPr>
        <p:grpSpPr>
          <a:xfrm>
            <a:off x="3991867" y="319177"/>
            <a:ext cx="2542205" cy="2710838"/>
            <a:chOff x="895350" y="3313113"/>
            <a:chExt cx="3613151" cy="2790825"/>
          </a:xfrm>
          <a:solidFill>
            <a:schemeClr val="tx1">
              <a:lumMod val="50000"/>
            </a:schemeClr>
          </a:solidFill>
        </p:grpSpPr>
        <p:sp>
          <p:nvSpPr>
            <p:cNvPr id="99"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100"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101"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102"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sp>
        <p:nvSpPr>
          <p:cNvPr id="111" name="Picture Placeholder 33"/>
          <p:cNvSpPr>
            <a:spLocks noGrp="1" noChangeAspect="1"/>
          </p:cNvSpPr>
          <p:nvPr>
            <p:ph type="pic" sz="quarter" idx="18"/>
          </p:nvPr>
        </p:nvSpPr>
        <p:spPr>
          <a:xfrm>
            <a:off x="4160085" y="529603"/>
            <a:ext cx="2245025"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grpSp>
        <p:nvGrpSpPr>
          <p:cNvPr id="112" name="Group 111"/>
          <p:cNvGrpSpPr/>
          <p:nvPr/>
        </p:nvGrpSpPr>
        <p:grpSpPr>
          <a:xfrm>
            <a:off x="3991867" y="3436140"/>
            <a:ext cx="2542205" cy="2710838"/>
            <a:chOff x="895350" y="3313113"/>
            <a:chExt cx="3613151" cy="2790825"/>
          </a:xfrm>
          <a:solidFill>
            <a:schemeClr val="tx1">
              <a:lumMod val="50000"/>
            </a:schemeClr>
          </a:solidFill>
        </p:grpSpPr>
        <p:sp>
          <p:nvSpPr>
            <p:cNvPr id="113" name="Freeform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68580" tIns="34290" rIns="68580" bIns="34290" numCol="1" anchor="t" anchorCtr="0" compatLnSpc="1"/>
            <a:lstStyle/>
            <a:p>
              <a:endParaRPr sz="1350"/>
            </a:p>
          </p:txBody>
        </p:sp>
        <p:sp>
          <p:nvSpPr>
            <p:cNvPr id="114" name="Freeform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68580" tIns="34290" rIns="68580" bIns="34290" numCol="1" anchor="t" anchorCtr="0" compatLnSpc="1"/>
            <a:lstStyle/>
            <a:p>
              <a:endParaRPr sz="1350"/>
            </a:p>
          </p:txBody>
        </p:sp>
        <p:sp>
          <p:nvSpPr>
            <p:cNvPr id="115" name="Freeform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68580" tIns="34290" rIns="68580" bIns="34290" numCol="1" anchor="t" anchorCtr="0" compatLnSpc="1"/>
            <a:lstStyle/>
            <a:p>
              <a:endParaRPr sz="1350"/>
            </a:p>
          </p:txBody>
        </p:sp>
        <p:sp>
          <p:nvSpPr>
            <p:cNvPr id="116" name="Freeform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68580" tIns="34290" rIns="68580" bIns="34290" numCol="1" anchor="t" anchorCtr="0" compatLnSpc="1"/>
            <a:lstStyle/>
            <a:p>
              <a:endParaRPr sz="1350"/>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68580" tIns="34290" rIns="68580" bIns="34290" numCol="1" anchor="t" anchorCtr="0" compatLnSpc="1"/>
            <a:lstStyle/>
            <a:p>
              <a:endParaRPr sz="1350"/>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68580" tIns="34290" rIns="68580" bIns="34290" numCol="1" anchor="t" anchorCtr="0" compatLnSpc="1"/>
            <a:lstStyle/>
            <a:p>
              <a:endParaRPr sz="1350"/>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68580" tIns="34290" rIns="68580" bIns="34290" numCol="1" anchor="t" anchorCtr="0" compatLnSpc="1"/>
            <a:lstStyle/>
            <a:p>
              <a:endParaRPr sz="1350"/>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68580" tIns="34290" rIns="68580" bIns="34290" numCol="1" anchor="t" anchorCtr="0" compatLnSpc="1"/>
            <a:lstStyle/>
            <a:p>
              <a:endParaRPr sz="1350"/>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68580" tIns="34290" rIns="68580" bIns="34290" numCol="1" anchor="t" anchorCtr="0" compatLnSpc="1"/>
            <a:lstStyle/>
            <a:p>
              <a:endParaRPr sz="1350"/>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68580" tIns="34290" rIns="68580" bIns="34290" numCol="1" anchor="t" anchorCtr="0" compatLnSpc="1"/>
            <a:lstStyle/>
            <a:p>
              <a:endParaRPr sz="1350"/>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68580" tIns="34290" rIns="68580" bIns="34290" numCol="1" anchor="t" anchorCtr="0" compatLnSpc="1"/>
            <a:lstStyle/>
            <a:p>
              <a:endParaRPr sz="1350"/>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68580" tIns="34290" rIns="68580" bIns="34290" numCol="1" anchor="t" anchorCtr="0" compatLnSpc="1"/>
            <a:lstStyle/>
            <a:p>
              <a:endParaRPr sz="1350"/>
            </a:p>
          </p:txBody>
        </p:sp>
      </p:grpSp>
      <p:sp>
        <p:nvSpPr>
          <p:cNvPr id="125" name="Picture Placeholder 33"/>
          <p:cNvSpPr>
            <a:spLocks noGrp="1" noChangeAspect="1"/>
          </p:cNvSpPr>
          <p:nvPr>
            <p:ph type="pic" sz="quarter" idx="19"/>
          </p:nvPr>
        </p:nvSpPr>
        <p:spPr>
          <a:xfrm>
            <a:off x="4160085" y="3646566"/>
            <a:ext cx="2245025"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lang="en-US" smtClean="0"/>
          </a:p>
        </p:txBody>
      </p:sp>
      <p:sp>
        <p:nvSpPr>
          <p:cNvPr id="126" name="Text Placeholder 3"/>
          <p:cNvSpPr>
            <a:spLocks noGrp="1"/>
          </p:cNvSpPr>
          <p:nvPr>
            <p:ph type="body" sz="half" idx="21"/>
          </p:nvPr>
        </p:nvSpPr>
        <p:spPr>
          <a:xfrm>
            <a:off x="6799661" y="2048893"/>
            <a:ext cx="1714500" cy="2514599"/>
          </a:xfrm>
        </p:spPr>
        <p:txBody>
          <a:bodyPr anchor="ctr">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33799" y="1330347"/>
            <a:ext cx="2880360" cy="2103120"/>
          </a:xfrm>
        </p:spPr>
        <p:txBody>
          <a:bodyPr anchor="b">
            <a:normAutofit/>
          </a:bodyPr>
          <a:lstStyle>
            <a:lvl1pPr>
              <a:defRPr sz="2700"/>
            </a:lvl1pPr>
          </a:lstStyle>
          <a:p>
            <a:r>
              <a:rPr lang="en-US" smtClean="0"/>
              <a:t>Click to edit Master title style</a:t>
            </a:r>
            <a:endParaRPr lang="en-US" smtClean="0"/>
          </a:p>
        </p:txBody>
      </p:sp>
      <p:sp>
        <p:nvSpPr>
          <p:cNvPr id="3" name="Content Placeholder 2"/>
          <p:cNvSpPr>
            <a:spLocks noGrp="1"/>
          </p:cNvSpPr>
          <p:nvPr>
            <p:ph idx="1"/>
          </p:nvPr>
        </p:nvSpPr>
        <p:spPr>
          <a:xfrm>
            <a:off x="627460" y="914400"/>
            <a:ext cx="4629151" cy="5029200"/>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4" name="Text Placeholder 3"/>
          <p:cNvSpPr>
            <a:spLocks noGrp="1"/>
          </p:cNvSpPr>
          <p:nvPr>
            <p:ph type="body" sz="half" idx="2"/>
          </p:nvPr>
        </p:nvSpPr>
        <p:spPr>
          <a:xfrm>
            <a:off x="5633799" y="3555523"/>
            <a:ext cx="2880360" cy="2388077"/>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6056708" y="6019801"/>
            <a:ext cx="1047195" cy="228600"/>
          </a:xfrm>
        </p:spPr>
        <p:txBody>
          <a:bodyPr/>
          <a:lstStyle/>
          <a:p>
            <a:fld id="{4CF99945-0A15-4715-AB6C-F5E56CF20F70}" type="datetimeFigureOut">
              <a:rPr lang="en-US"/>
            </a:fld>
            <a:endParaRPr lang="en-US"/>
          </a:p>
        </p:txBody>
      </p:sp>
      <p:sp>
        <p:nvSpPr>
          <p:cNvPr id="6" name="Footer Placeholder 5"/>
          <p:cNvSpPr>
            <a:spLocks noGrp="1"/>
          </p:cNvSpPr>
          <p:nvPr>
            <p:ph type="ftr" sz="quarter" idx="11"/>
          </p:nvPr>
        </p:nvSpPr>
        <p:spPr/>
        <p:txBody>
          <a:bodyPr/>
          <a:lstStyle/>
          <a:p/>
        </p:txBody>
      </p:sp>
      <p:sp>
        <p:nvSpPr>
          <p:cNvPr id="7" name="Slide Number Placeholder 6"/>
          <p:cNvSpPr>
            <a:spLocks noGrp="1"/>
          </p:cNvSpPr>
          <p:nvPr>
            <p:ph type="sldNum" sz="quarter" idx="12"/>
          </p:nvPr>
        </p:nvSpPr>
        <p:spPr>
          <a:xfrm>
            <a:off x="798910" y="6019801"/>
            <a:ext cx="571500" cy="228600"/>
          </a:xfrm>
        </p:spPr>
        <p:txBody>
          <a:bodyPr/>
          <a:lstStyle>
            <a:lvl1pPr algn="l">
              <a:defRPr/>
            </a:lvl1p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446660" y="781398"/>
            <a:ext cx="4825049" cy="5053665"/>
            <a:chOff x="5162444" y="781398"/>
            <a:chExt cx="6433398" cy="5053665"/>
          </a:xfrm>
        </p:grpSpPr>
        <p:sp>
          <p:nvSpPr>
            <p:cNvPr id="9" name="Freeform 42"/>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0" name="Freeform 43"/>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grpSp>
          <p:nvGrpSpPr>
            <p:cNvPr id="11" name="Group 10"/>
            <p:cNvGrpSpPr/>
            <p:nvPr/>
          </p:nvGrpSpPr>
          <p:grpSpPr>
            <a:xfrm>
              <a:off x="5814205" y="859113"/>
              <a:ext cx="5129146" cy="4880471"/>
              <a:chOff x="7856559" y="859113"/>
              <a:chExt cx="3086791" cy="4880471"/>
            </a:xfrm>
          </p:grpSpPr>
          <p:sp>
            <p:nvSpPr>
              <p:cNvPr id="20" name="Freeform 41"/>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21" name="Freeform 44"/>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68580" tIns="34290" rIns="68580" bIns="34290" numCol="1" anchor="t" anchorCtr="0" compatLnSpc="1"/>
            <a:lstStyle/>
            <a:p>
              <a:endParaRPr sz="1350"/>
            </a:p>
          </p:txBody>
        </p:sp>
      </p:grpSp>
      <p:sp>
        <p:nvSpPr>
          <p:cNvPr id="2" name="Title 1"/>
          <p:cNvSpPr>
            <a:spLocks noGrp="1"/>
          </p:cNvSpPr>
          <p:nvPr>
            <p:ph type="title"/>
          </p:nvPr>
        </p:nvSpPr>
        <p:spPr>
          <a:xfrm>
            <a:off x="5619668" y="1330347"/>
            <a:ext cx="2880360" cy="2103120"/>
          </a:xfrm>
        </p:spPr>
        <p:txBody>
          <a:bodyPr anchor="b">
            <a:normAutofit/>
          </a:bodyPr>
          <a:lstStyle>
            <a:lvl1pPr>
              <a:defRPr sz="2700"/>
            </a:lvl1pPr>
          </a:lstStyle>
          <a:p>
            <a:r>
              <a:rPr lang="en-US" smtClean="0"/>
              <a:t>Click to edit Master title style</a:t>
            </a:r>
            <a:endParaRPr lang="en-US" smtClean="0"/>
          </a:p>
        </p:txBody>
      </p:sp>
      <p:sp>
        <p:nvSpPr>
          <p:cNvPr id="3" name="Picture Placeholder 2"/>
          <p:cNvSpPr>
            <a:spLocks noGrp="1"/>
          </p:cNvSpPr>
          <p:nvPr>
            <p:ph type="pic" idx="1"/>
          </p:nvPr>
        </p:nvSpPr>
        <p:spPr>
          <a:xfrm>
            <a:off x="627460" y="1031195"/>
            <a:ext cx="4457700" cy="4572000"/>
          </a:xfrm>
          <a:solidFill>
            <a:schemeClr val="accent2">
              <a:lumMod val="40000"/>
              <a:lumOff val="60000"/>
            </a:schemeClr>
          </a:solidFill>
          <a:ln w="381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smtClean="0"/>
          </a:p>
        </p:txBody>
      </p:sp>
      <p:sp>
        <p:nvSpPr>
          <p:cNvPr id="4" name="Text Placeholder 3"/>
          <p:cNvSpPr>
            <a:spLocks noGrp="1"/>
          </p:cNvSpPr>
          <p:nvPr>
            <p:ph type="body" sz="half" idx="2"/>
          </p:nvPr>
        </p:nvSpPr>
        <p:spPr>
          <a:xfrm>
            <a:off x="5619668" y="3555521"/>
            <a:ext cx="2880360" cy="2168517"/>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F99945-0A15-4715-AB6C-F5E56CF20F70}" type="datetimeFigureOut">
              <a:rPr lang="en-US"/>
            </a:fld>
            <a:endParaRPr lang="en-US"/>
          </a:p>
        </p:txBody>
      </p:sp>
      <p:sp>
        <p:nvSpPr>
          <p:cNvPr id="6" name="Footer Placeholder 5"/>
          <p:cNvSpPr>
            <a:spLocks noGrp="1"/>
          </p:cNvSpPr>
          <p:nvPr>
            <p:ph type="ftr" sz="quarter" idx="11"/>
          </p:nvPr>
        </p:nvSpPr>
        <p:spPr/>
        <p:txBody>
          <a:bodyPr/>
          <a:lstStyle/>
          <a:p/>
        </p:txBody>
      </p:sp>
      <p:sp>
        <p:nvSpPr>
          <p:cNvPr id="7" name="Slide Number Placeholder 6"/>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smtClean="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4" name="Date Placeholder 3"/>
          <p:cNvSpPr>
            <a:spLocks noGrp="1"/>
          </p:cNvSpPr>
          <p:nvPr>
            <p:ph type="dt" sz="half" idx="10"/>
          </p:nvPr>
        </p:nvSpPr>
        <p:spPr/>
        <p:txBody>
          <a:bodyPr/>
          <a:lstStyle/>
          <a:p>
            <a:fld id="{4CF99945-0A15-4715-AB6C-F5E56CF20F70}" type="datetimeFigureOut">
              <a:rPr lang="en-US"/>
            </a:fld>
            <a:endParaRPr lang="en-US"/>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8201" y="304800"/>
            <a:ext cx="1297148" cy="5676900"/>
          </a:xfrm>
        </p:spPr>
        <p:txBody>
          <a:bodyPr vert="eaVert"/>
          <a:lstStyle/>
          <a:p>
            <a:r>
              <a:rPr lang="en-US" smtClean="0"/>
              <a:t>Click to edit Master title style</a:t>
            </a:r>
            <a:endParaRPr lang="en-US" smtClean="0"/>
          </a:p>
        </p:txBody>
      </p:sp>
      <p:sp>
        <p:nvSpPr>
          <p:cNvPr id="3" name="Vertical Text Placeholder 2"/>
          <p:cNvSpPr>
            <a:spLocks noGrp="1"/>
          </p:cNvSpPr>
          <p:nvPr>
            <p:ph type="body" orient="vert" idx="1"/>
          </p:nvPr>
        </p:nvSpPr>
        <p:spPr>
          <a:xfrm>
            <a:off x="628649" y="304800"/>
            <a:ext cx="6475253" cy="56769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4" name="Date Placeholder 3"/>
          <p:cNvSpPr>
            <a:spLocks noGrp="1"/>
          </p:cNvSpPr>
          <p:nvPr>
            <p:ph type="dt" sz="half" idx="10"/>
          </p:nvPr>
        </p:nvSpPr>
        <p:spPr/>
        <p:txBody>
          <a:bodyPr/>
          <a:lstStyle/>
          <a:p>
            <a:fld id="{4CF99945-0A15-4715-AB6C-F5E56CF20F70}" type="datetimeFigureOut">
              <a:rPr lang="en-US"/>
            </a:fld>
            <a:endParaRPr lang="en-US"/>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fld id="{022B156B-59AE-415F-B24B-8756D48BB977}"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7" name="Freeform 6"/>
          <p:cNvSpPr/>
          <p:nvPr/>
        </p:nvSpPr>
        <p:spPr>
          <a:xfrm>
            <a:off x="353780" y="4016107"/>
            <a:ext cx="8446129" cy="2125072"/>
          </a:xfrm>
          <a:custGeom>
            <a:avLst/>
            <a:gdLst>
              <a:gd name="connsiteX0" fmla="*/ 10049 w 11766620"/>
              <a:gd name="connsiteY0" fmla="*/ 0 h 1657978"/>
              <a:gd name="connsiteX1" fmla="*/ 0 w 11766620"/>
              <a:gd name="connsiteY1" fmla="*/ 894304 h 1657978"/>
              <a:gd name="connsiteX2" fmla="*/ 11706330 w 11766620"/>
              <a:gd name="connsiteY2" fmla="*/ 1657978 h 1657978"/>
              <a:gd name="connsiteX3" fmla="*/ 11766620 w 11766620"/>
              <a:gd name="connsiteY3" fmla="*/ 331596 h 1657978"/>
              <a:gd name="connsiteX4" fmla="*/ 10922559 w 11766620"/>
              <a:gd name="connsiteY4" fmla="*/ 492369 h 1657978"/>
              <a:gd name="connsiteX5" fmla="*/ 7958295 w 11766620"/>
              <a:gd name="connsiteY5" fmla="*/ 180871 h 1657978"/>
              <a:gd name="connsiteX6" fmla="*/ 4210260 w 11766620"/>
              <a:gd name="connsiteY6" fmla="*/ 462224 h 1657978"/>
              <a:gd name="connsiteX7" fmla="*/ 10049 w 11766620"/>
              <a:gd name="connsiteY7" fmla="*/ 0 h 1657978"/>
              <a:gd name="connsiteX0-1" fmla="*/ 10049 w 11766620"/>
              <a:gd name="connsiteY0-2" fmla="*/ 81294 h 1739272"/>
              <a:gd name="connsiteX1-3" fmla="*/ 0 w 11766620"/>
              <a:gd name="connsiteY1-4" fmla="*/ 975598 h 1739272"/>
              <a:gd name="connsiteX2-5" fmla="*/ 11706330 w 11766620"/>
              <a:gd name="connsiteY2-6" fmla="*/ 1739272 h 1739272"/>
              <a:gd name="connsiteX3-7" fmla="*/ 11766620 w 11766620"/>
              <a:gd name="connsiteY3-8" fmla="*/ 412890 h 1739272"/>
              <a:gd name="connsiteX4-9" fmla="*/ 10922559 w 11766620"/>
              <a:gd name="connsiteY4-10" fmla="*/ 573663 h 1739272"/>
              <a:gd name="connsiteX5-11" fmla="*/ 7958295 w 11766620"/>
              <a:gd name="connsiteY5-12" fmla="*/ 262165 h 1739272"/>
              <a:gd name="connsiteX6-13" fmla="*/ 4210260 w 11766620"/>
              <a:gd name="connsiteY6-14" fmla="*/ 543518 h 1739272"/>
              <a:gd name="connsiteX7-15" fmla="*/ 10049 w 11766620"/>
              <a:gd name="connsiteY7-16" fmla="*/ 81294 h 1739272"/>
              <a:gd name="connsiteX0-17" fmla="*/ 10049 w 11766620"/>
              <a:gd name="connsiteY0-18" fmla="*/ 71037 h 1729015"/>
              <a:gd name="connsiteX1-19" fmla="*/ 0 w 11766620"/>
              <a:gd name="connsiteY1-20" fmla="*/ 965341 h 1729015"/>
              <a:gd name="connsiteX2-21" fmla="*/ 11706330 w 11766620"/>
              <a:gd name="connsiteY2-22" fmla="*/ 1729015 h 1729015"/>
              <a:gd name="connsiteX3-23" fmla="*/ 11766620 w 11766620"/>
              <a:gd name="connsiteY3-24" fmla="*/ 402633 h 1729015"/>
              <a:gd name="connsiteX4-25" fmla="*/ 10922559 w 11766620"/>
              <a:gd name="connsiteY4-26" fmla="*/ 563406 h 1729015"/>
              <a:gd name="connsiteX5-27" fmla="*/ 7958295 w 11766620"/>
              <a:gd name="connsiteY5-28" fmla="*/ 251908 h 1729015"/>
              <a:gd name="connsiteX6-29" fmla="*/ 2632669 w 11766620"/>
              <a:gd name="connsiteY6-30" fmla="*/ 653842 h 1729015"/>
              <a:gd name="connsiteX7-31" fmla="*/ 10049 w 11766620"/>
              <a:gd name="connsiteY7-32" fmla="*/ 71037 h 1729015"/>
              <a:gd name="connsiteX0-33" fmla="*/ 10049 w 11766620"/>
              <a:gd name="connsiteY0-34" fmla="*/ 89057 h 1747035"/>
              <a:gd name="connsiteX1-35" fmla="*/ 0 w 11766620"/>
              <a:gd name="connsiteY1-36" fmla="*/ 983361 h 1747035"/>
              <a:gd name="connsiteX2-37" fmla="*/ 11706330 w 11766620"/>
              <a:gd name="connsiteY2-38" fmla="*/ 1747035 h 1747035"/>
              <a:gd name="connsiteX3-39" fmla="*/ 11766620 w 11766620"/>
              <a:gd name="connsiteY3-40" fmla="*/ 420653 h 1747035"/>
              <a:gd name="connsiteX4-41" fmla="*/ 10922559 w 11766620"/>
              <a:gd name="connsiteY4-42" fmla="*/ 581426 h 1747035"/>
              <a:gd name="connsiteX5-43" fmla="*/ 7958295 w 11766620"/>
              <a:gd name="connsiteY5-44" fmla="*/ 269928 h 1747035"/>
              <a:gd name="connsiteX6-45" fmla="*/ 2632669 w 11766620"/>
              <a:gd name="connsiteY6-46" fmla="*/ 671862 h 1747035"/>
              <a:gd name="connsiteX7-47" fmla="*/ 10049 w 11766620"/>
              <a:gd name="connsiteY7-48" fmla="*/ 89057 h 1747035"/>
              <a:gd name="connsiteX0-49" fmla="*/ 10049 w 11766620"/>
              <a:gd name="connsiteY0-50" fmla="*/ 89057 h 1747035"/>
              <a:gd name="connsiteX1-51" fmla="*/ 0 w 11766620"/>
              <a:gd name="connsiteY1-52" fmla="*/ 983361 h 1747035"/>
              <a:gd name="connsiteX2-53" fmla="*/ 11706330 w 11766620"/>
              <a:gd name="connsiteY2-54" fmla="*/ 1747035 h 1747035"/>
              <a:gd name="connsiteX3-55" fmla="*/ 11766620 w 11766620"/>
              <a:gd name="connsiteY3-56" fmla="*/ 420653 h 1747035"/>
              <a:gd name="connsiteX4-57" fmla="*/ 10922559 w 11766620"/>
              <a:gd name="connsiteY4-58" fmla="*/ 581426 h 1747035"/>
              <a:gd name="connsiteX5-59" fmla="*/ 7958295 w 11766620"/>
              <a:gd name="connsiteY5-60" fmla="*/ 269928 h 1747035"/>
              <a:gd name="connsiteX6-61" fmla="*/ 2632669 w 11766620"/>
              <a:gd name="connsiteY6-62" fmla="*/ 671862 h 1747035"/>
              <a:gd name="connsiteX7-63" fmla="*/ 10049 w 11766620"/>
              <a:gd name="connsiteY7-64" fmla="*/ 89057 h 1747035"/>
              <a:gd name="connsiteX0-65" fmla="*/ 10049 w 11766620"/>
              <a:gd name="connsiteY0-66" fmla="*/ 89057 h 1747035"/>
              <a:gd name="connsiteX1-67" fmla="*/ 0 w 11766620"/>
              <a:gd name="connsiteY1-68" fmla="*/ 983361 h 1747035"/>
              <a:gd name="connsiteX2-69" fmla="*/ 11706330 w 11766620"/>
              <a:gd name="connsiteY2-70" fmla="*/ 1747035 h 1747035"/>
              <a:gd name="connsiteX3-71" fmla="*/ 11766620 w 11766620"/>
              <a:gd name="connsiteY3-72" fmla="*/ 420653 h 1747035"/>
              <a:gd name="connsiteX4-73" fmla="*/ 10922559 w 11766620"/>
              <a:gd name="connsiteY4-74" fmla="*/ 581426 h 1747035"/>
              <a:gd name="connsiteX5-75" fmla="*/ 7958295 w 11766620"/>
              <a:gd name="connsiteY5-76" fmla="*/ 269928 h 1747035"/>
              <a:gd name="connsiteX6-77" fmla="*/ 2632669 w 11766620"/>
              <a:gd name="connsiteY6-78" fmla="*/ 671862 h 1747035"/>
              <a:gd name="connsiteX7-79" fmla="*/ 10049 w 11766620"/>
              <a:gd name="connsiteY7-80" fmla="*/ 89057 h 1747035"/>
              <a:gd name="connsiteX0-81" fmla="*/ 10049 w 11766620"/>
              <a:gd name="connsiteY0-82" fmla="*/ 89057 h 1747035"/>
              <a:gd name="connsiteX1-83" fmla="*/ 0 w 11766620"/>
              <a:gd name="connsiteY1-84" fmla="*/ 983361 h 1747035"/>
              <a:gd name="connsiteX2-85" fmla="*/ 11706330 w 11766620"/>
              <a:gd name="connsiteY2-86" fmla="*/ 1747035 h 1747035"/>
              <a:gd name="connsiteX3-87" fmla="*/ 11766620 w 11766620"/>
              <a:gd name="connsiteY3-88" fmla="*/ 420653 h 1747035"/>
              <a:gd name="connsiteX4-89" fmla="*/ 10922559 w 11766620"/>
              <a:gd name="connsiteY4-90" fmla="*/ 581426 h 1747035"/>
              <a:gd name="connsiteX5-91" fmla="*/ 7958295 w 11766620"/>
              <a:gd name="connsiteY5-92" fmla="*/ 269928 h 1747035"/>
              <a:gd name="connsiteX6-93" fmla="*/ 2632669 w 11766620"/>
              <a:gd name="connsiteY6-94" fmla="*/ 671862 h 1747035"/>
              <a:gd name="connsiteX7-95" fmla="*/ 10049 w 11766620"/>
              <a:gd name="connsiteY7-96" fmla="*/ 89057 h 1747035"/>
              <a:gd name="connsiteX0-97" fmla="*/ 10049 w 11766620"/>
              <a:gd name="connsiteY0-98" fmla="*/ 89057 h 1747035"/>
              <a:gd name="connsiteX1-99" fmla="*/ 0 w 11766620"/>
              <a:gd name="connsiteY1-100" fmla="*/ 983361 h 1747035"/>
              <a:gd name="connsiteX2-101" fmla="*/ 11706330 w 11766620"/>
              <a:gd name="connsiteY2-102" fmla="*/ 1747035 h 1747035"/>
              <a:gd name="connsiteX3-103" fmla="*/ 11766620 w 11766620"/>
              <a:gd name="connsiteY3-104" fmla="*/ 420653 h 1747035"/>
              <a:gd name="connsiteX4-105" fmla="*/ 10922559 w 11766620"/>
              <a:gd name="connsiteY4-106" fmla="*/ 581426 h 1747035"/>
              <a:gd name="connsiteX5-107" fmla="*/ 7958295 w 11766620"/>
              <a:gd name="connsiteY5-108" fmla="*/ 269928 h 1747035"/>
              <a:gd name="connsiteX6-109" fmla="*/ 2632669 w 11766620"/>
              <a:gd name="connsiteY6-110" fmla="*/ 671862 h 1747035"/>
              <a:gd name="connsiteX7-111" fmla="*/ 10049 w 11766620"/>
              <a:gd name="connsiteY7-112" fmla="*/ 89057 h 1747035"/>
              <a:gd name="connsiteX0-113" fmla="*/ 10049 w 11766620"/>
              <a:gd name="connsiteY0-114" fmla="*/ 89057 h 1747035"/>
              <a:gd name="connsiteX1-115" fmla="*/ 0 w 11766620"/>
              <a:gd name="connsiteY1-116" fmla="*/ 983361 h 1747035"/>
              <a:gd name="connsiteX2-117" fmla="*/ 11706330 w 11766620"/>
              <a:gd name="connsiteY2-118" fmla="*/ 1747035 h 1747035"/>
              <a:gd name="connsiteX3-119" fmla="*/ 11766620 w 11766620"/>
              <a:gd name="connsiteY3-120" fmla="*/ 420653 h 1747035"/>
              <a:gd name="connsiteX4-121" fmla="*/ 10922559 w 11766620"/>
              <a:gd name="connsiteY4-122" fmla="*/ 581426 h 1747035"/>
              <a:gd name="connsiteX5-123" fmla="*/ 7958295 w 11766620"/>
              <a:gd name="connsiteY5-124" fmla="*/ 269928 h 1747035"/>
              <a:gd name="connsiteX6-125" fmla="*/ 2632669 w 11766620"/>
              <a:gd name="connsiteY6-126" fmla="*/ 671862 h 1747035"/>
              <a:gd name="connsiteX7-127" fmla="*/ 10049 w 11766620"/>
              <a:gd name="connsiteY7-128" fmla="*/ 89057 h 1747035"/>
              <a:gd name="connsiteX0-129" fmla="*/ 10049 w 11706330"/>
              <a:gd name="connsiteY0-130" fmla="*/ 89057 h 1747035"/>
              <a:gd name="connsiteX1-131" fmla="*/ 0 w 11706330"/>
              <a:gd name="connsiteY1-132" fmla="*/ 983361 h 1747035"/>
              <a:gd name="connsiteX2-133" fmla="*/ 11706330 w 11706330"/>
              <a:gd name="connsiteY2-134" fmla="*/ 1747035 h 1747035"/>
              <a:gd name="connsiteX3-135" fmla="*/ 11676185 w 11706330"/>
              <a:gd name="connsiteY3-136" fmla="*/ 400556 h 1747035"/>
              <a:gd name="connsiteX4-137" fmla="*/ 10922559 w 11706330"/>
              <a:gd name="connsiteY4-138" fmla="*/ 581426 h 1747035"/>
              <a:gd name="connsiteX5-139" fmla="*/ 7958295 w 11706330"/>
              <a:gd name="connsiteY5-140" fmla="*/ 269928 h 1747035"/>
              <a:gd name="connsiteX6-141" fmla="*/ 2632669 w 11706330"/>
              <a:gd name="connsiteY6-142" fmla="*/ 671862 h 1747035"/>
              <a:gd name="connsiteX7-143" fmla="*/ 10049 w 11706330"/>
              <a:gd name="connsiteY7-144" fmla="*/ 89057 h 1747035"/>
              <a:gd name="connsiteX0-145" fmla="*/ 10049 w 11706330"/>
              <a:gd name="connsiteY0-146" fmla="*/ 89057 h 1747035"/>
              <a:gd name="connsiteX1-147" fmla="*/ 0 w 11706330"/>
              <a:gd name="connsiteY1-148" fmla="*/ 983361 h 1747035"/>
              <a:gd name="connsiteX2-149" fmla="*/ 11706330 w 11706330"/>
              <a:gd name="connsiteY2-150" fmla="*/ 1747035 h 1747035"/>
              <a:gd name="connsiteX3-151" fmla="*/ 11676185 w 11706330"/>
              <a:gd name="connsiteY3-152" fmla="*/ 400556 h 1747035"/>
              <a:gd name="connsiteX4-153" fmla="*/ 10922559 w 11706330"/>
              <a:gd name="connsiteY4-154" fmla="*/ 581426 h 1747035"/>
              <a:gd name="connsiteX5-155" fmla="*/ 7958295 w 11706330"/>
              <a:gd name="connsiteY5-156" fmla="*/ 269928 h 1747035"/>
              <a:gd name="connsiteX6-157" fmla="*/ 2632669 w 11706330"/>
              <a:gd name="connsiteY6-158" fmla="*/ 671862 h 1747035"/>
              <a:gd name="connsiteX7-159" fmla="*/ 10049 w 11706330"/>
              <a:gd name="connsiteY7-160" fmla="*/ 89057 h 1747035"/>
              <a:gd name="connsiteX0-161" fmla="*/ 10049 w 11706330"/>
              <a:gd name="connsiteY0-162" fmla="*/ 89057 h 1747035"/>
              <a:gd name="connsiteX1-163" fmla="*/ 0 w 11706330"/>
              <a:gd name="connsiteY1-164" fmla="*/ 983361 h 1747035"/>
              <a:gd name="connsiteX2-165" fmla="*/ 5014128 w 11706330"/>
              <a:gd name="connsiteY2-166" fmla="*/ 1415440 h 1747035"/>
              <a:gd name="connsiteX3-167" fmla="*/ 11706330 w 11706330"/>
              <a:gd name="connsiteY3-168" fmla="*/ 1747035 h 1747035"/>
              <a:gd name="connsiteX4-169" fmla="*/ 11676185 w 11706330"/>
              <a:gd name="connsiteY4-170" fmla="*/ 400556 h 1747035"/>
              <a:gd name="connsiteX5-171" fmla="*/ 10922559 w 11706330"/>
              <a:gd name="connsiteY5-172" fmla="*/ 581426 h 1747035"/>
              <a:gd name="connsiteX6-173" fmla="*/ 7958295 w 11706330"/>
              <a:gd name="connsiteY6-174" fmla="*/ 269928 h 1747035"/>
              <a:gd name="connsiteX7-175" fmla="*/ 2632669 w 11706330"/>
              <a:gd name="connsiteY7-176" fmla="*/ 671862 h 1747035"/>
              <a:gd name="connsiteX8" fmla="*/ 10049 w 11706330"/>
              <a:gd name="connsiteY8" fmla="*/ 89057 h 1747035"/>
              <a:gd name="connsiteX0-177" fmla="*/ 10049 w 11706330"/>
              <a:gd name="connsiteY0-178" fmla="*/ 89057 h 1747035"/>
              <a:gd name="connsiteX1-179" fmla="*/ 0 w 11706330"/>
              <a:gd name="connsiteY1-180" fmla="*/ 983361 h 1747035"/>
              <a:gd name="connsiteX2-181" fmla="*/ 5014128 w 11706330"/>
              <a:gd name="connsiteY2-182" fmla="*/ 1415440 h 1747035"/>
              <a:gd name="connsiteX3-183" fmla="*/ 11706330 w 11706330"/>
              <a:gd name="connsiteY3-184" fmla="*/ 1747035 h 1747035"/>
              <a:gd name="connsiteX4-185" fmla="*/ 11676185 w 11706330"/>
              <a:gd name="connsiteY4-186" fmla="*/ 400556 h 1747035"/>
              <a:gd name="connsiteX5-187" fmla="*/ 10922559 w 11706330"/>
              <a:gd name="connsiteY5-188" fmla="*/ 581426 h 1747035"/>
              <a:gd name="connsiteX6-189" fmla="*/ 7958295 w 11706330"/>
              <a:gd name="connsiteY6-190" fmla="*/ 269928 h 1747035"/>
              <a:gd name="connsiteX7-191" fmla="*/ 2632669 w 11706330"/>
              <a:gd name="connsiteY7-192" fmla="*/ 671862 h 1747035"/>
              <a:gd name="connsiteX8-193" fmla="*/ 10049 w 11706330"/>
              <a:gd name="connsiteY8-194" fmla="*/ 89057 h 1747035"/>
              <a:gd name="connsiteX0-195" fmla="*/ 10049 w 11706330"/>
              <a:gd name="connsiteY0-196" fmla="*/ 89057 h 1747035"/>
              <a:gd name="connsiteX1-197" fmla="*/ 0 w 11706330"/>
              <a:gd name="connsiteY1-198" fmla="*/ 983361 h 1747035"/>
              <a:gd name="connsiteX2-199" fmla="*/ 5014128 w 11706330"/>
              <a:gd name="connsiteY2-200" fmla="*/ 1415440 h 1747035"/>
              <a:gd name="connsiteX3-201" fmla="*/ 11706330 w 11706330"/>
              <a:gd name="connsiteY3-202" fmla="*/ 1747035 h 1747035"/>
              <a:gd name="connsiteX4-203" fmla="*/ 11676185 w 11706330"/>
              <a:gd name="connsiteY4-204" fmla="*/ 400556 h 1747035"/>
              <a:gd name="connsiteX5-205" fmla="*/ 10922559 w 11706330"/>
              <a:gd name="connsiteY5-206" fmla="*/ 581426 h 1747035"/>
              <a:gd name="connsiteX6-207" fmla="*/ 7958295 w 11706330"/>
              <a:gd name="connsiteY6-208" fmla="*/ 269928 h 1747035"/>
              <a:gd name="connsiteX7-209" fmla="*/ 2632669 w 11706330"/>
              <a:gd name="connsiteY7-210" fmla="*/ 671862 h 1747035"/>
              <a:gd name="connsiteX8-211" fmla="*/ 10049 w 11706330"/>
              <a:gd name="connsiteY8-212" fmla="*/ 89057 h 1747035"/>
              <a:gd name="connsiteX0-213" fmla="*/ 10049 w 11706330"/>
              <a:gd name="connsiteY0-214" fmla="*/ 89057 h 1747035"/>
              <a:gd name="connsiteX1-215" fmla="*/ 0 w 11706330"/>
              <a:gd name="connsiteY1-216" fmla="*/ 983361 h 1747035"/>
              <a:gd name="connsiteX2-217" fmla="*/ 5014128 w 11706330"/>
              <a:gd name="connsiteY2-218" fmla="*/ 1415440 h 1747035"/>
              <a:gd name="connsiteX3-219" fmla="*/ 11706330 w 11706330"/>
              <a:gd name="connsiteY3-220" fmla="*/ 1747035 h 1747035"/>
              <a:gd name="connsiteX4-221" fmla="*/ 11676185 w 11706330"/>
              <a:gd name="connsiteY4-222" fmla="*/ 400556 h 1747035"/>
              <a:gd name="connsiteX5-223" fmla="*/ 10922559 w 11706330"/>
              <a:gd name="connsiteY5-224" fmla="*/ 581426 h 1747035"/>
              <a:gd name="connsiteX6-225" fmla="*/ 7958295 w 11706330"/>
              <a:gd name="connsiteY6-226" fmla="*/ 269928 h 1747035"/>
              <a:gd name="connsiteX7-227" fmla="*/ 2632669 w 11706330"/>
              <a:gd name="connsiteY7-228" fmla="*/ 671862 h 1747035"/>
              <a:gd name="connsiteX8-229" fmla="*/ 10049 w 11706330"/>
              <a:gd name="connsiteY8-230" fmla="*/ 89057 h 1747035"/>
              <a:gd name="connsiteX0-231" fmla="*/ 10049 w 11706330"/>
              <a:gd name="connsiteY0-232" fmla="*/ 89057 h 1747035"/>
              <a:gd name="connsiteX1-233" fmla="*/ 0 w 11706330"/>
              <a:gd name="connsiteY1-234" fmla="*/ 983361 h 1747035"/>
              <a:gd name="connsiteX2-235" fmla="*/ 5014128 w 11706330"/>
              <a:gd name="connsiteY2-236" fmla="*/ 1415440 h 1747035"/>
              <a:gd name="connsiteX3-237" fmla="*/ 11706330 w 11706330"/>
              <a:gd name="connsiteY3-238" fmla="*/ 1747035 h 1747035"/>
              <a:gd name="connsiteX4-239" fmla="*/ 11676185 w 11706330"/>
              <a:gd name="connsiteY4-240" fmla="*/ 400556 h 1747035"/>
              <a:gd name="connsiteX5-241" fmla="*/ 10922559 w 11706330"/>
              <a:gd name="connsiteY5-242" fmla="*/ 581426 h 1747035"/>
              <a:gd name="connsiteX6-243" fmla="*/ 7958295 w 11706330"/>
              <a:gd name="connsiteY6-244" fmla="*/ 269928 h 1747035"/>
              <a:gd name="connsiteX7-245" fmla="*/ 2632669 w 11706330"/>
              <a:gd name="connsiteY7-246" fmla="*/ 671862 h 1747035"/>
              <a:gd name="connsiteX8-247" fmla="*/ 10049 w 11706330"/>
              <a:gd name="connsiteY8-248" fmla="*/ 89057 h 1747035"/>
              <a:gd name="connsiteX0-249" fmla="*/ 10049 w 11706330"/>
              <a:gd name="connsiteY0-250" fmla="*/ 149677 h 1807655"/>
              <a:gd name="connsiteX1-251" fmla="*/ 0 w 11706330"/>
              <a:gd name="connsiteY1-252" fmla="*/ 1043981 h 1807655"/>
              <a:gd name="connsiteX2-253" fmla="*/ 5014128 w 11706330"/>
              <a:gd name="connsiteY2-254" fmla="*/ 1476060 h 1807655"/>
              <a:gd name="connsiteX3-255" fmla="*/ 11706330 w 11706330"/>
              <a:gd name="connsiteY3-256" fmla="*/ 1807655 h 1807655"/>
              <a:gd name="connsiteX4-257" fmla="*/ 11676185 w 11706330"/>
              <a:gd name="connsiteY4-258" fmla="*/ 461176 h 1807655"/>
              <a:gd name="connsiteX5-259" fmla="*/ 10922559 w 11706330"/>
              <a:gd name="connsiteY5-260" fmla="*/ 642046 h 1807655"/>
              <a:gd name="connsiteX6-261" fmla="*/ 7958295 w 11706330"/>
              <a:gd name="connsiteY6-262" fmla="*/ 330548 h 1807655"/>
              <a:gd name="connsiteX7-263" fmla="*/ 2632669 w 11706330"/>
              <a:gd name="connsiteY7-264" fmla="*/ 732482 h 1807655"/>
              <a:gd name="connsiteX8-265" fmla="*/ 10049 w 11706330"/>
              <a:gd name="connsiteY8-266" fmla="*/ 149677 h 1807655"/>
              <a:gd name="connsiteX0-267" fmla="*/ 10049 w 11706330"/>
              <a:gd name="connsiteY0-268" fmla="*/ 149677 h 1807655"/>
              <a:gd name="connsiteX1-269" fmla="*/ 0 w 11706330"/>
              <a:gd name="connsiteY1-270" fmla="*/ 1043981 h 1807655"/>
              <a:gd name="connsiteX2-271" fmla="*/ 5014128 w 11706330"/>
              <a:gd name="connsiteY2-272" fmla="*/ 1476060 h 1807655"/>
              <a:gd name="connsiteX3-273" fmla="*/ 11706330 w 11706330"/>
              <a:gd name="connsiteY3-274" fmla="*/ 1807655 h 1807655"/>
              <a:gd name="connsiteX4-275" fmla="*/ 11676185 w 11706330"/>
              <a:gd name="connsiteY4-276" fmla="*/ 461176 h 1807655"/>
              <a:gd name="connsiteX5-277" fmla="*/ 10922559 w 11706330"/>
              <a:gd name="connsiteY5-278" fmla="*/ 642046 h 1807655"/>
              <a:gd name="connsiteX6-279" fmla="*/ 7958295 w 11706330"/>
              <a:gd name="connsiteY6-280" fmla="*/ 330548 h 1807655"/>
              <a:gd name="connsiteX7-281" fmla="*/ 2632669 w 11706330"/>
              <a:gd name="connsiteY7-282" fmla="*/ 732482 h 1807655"/>
              <a:gd name="connsiteX8-283" fmla="*/ 10049 w 11706330"/>
              <a:gd name="connsiteY8-284" fmla="*/ 149677 h 1807655"/>
              <a:gd name="connsiteX0-285" fmla="*/ 10049 w 11706330"/>
              <a:gd name="connsiteY0-286" fmla="*/ 149677 h 1807655"/>
              <a:gd name="connsiteX1-287" fmla="*/ 0 w 11706330"/>
              <a:gd name="connsiteY1-288" fmla="*/ 1043981 h 1807655"/>
              <a:gd name="connsiteX2-289" fmla="*/ 5014128 w 11706330"/>
              <a:gd name="connsiteY2-290" fmla="*/ 1476060 h 1807655"/>
              <a:gd name="connsiteX3-291" fmla="*/ 11706330 w 11706330"/>
              <a:gd name="connsiteY3-292" fmla="*/ 1807655 h 1807655"/>
              <a:gd name="connsiteX4-293" fmla="*/ 11676185 w 11706330"/>
              <a:gd name="connsiteY4-294" fmla="*/ 461176 h 1807655"/>
              <a:gd name="connsiteX5-295" fmla="*/ 10922559 w 11706330"/>
              <a:gd name="connsiteY5-296" fmla="*/ 642046 h 1807655"/>
              <a:gd name="connsiteX6-297" fmla="*/ 7958295 w 11706330"/>
              <a:gd name="connsiteY6-298" fmla="*/ 330548 h 1807655"/>
              <a:gd name="connsiteX7-299" fmla="*/ 2632669 w 11706330"/>
              <a:gd name="connsiteY7-300" fmla="*/ 732482 h 1807655"/>
              <a:gd name="connsiteX8-301" fmla="*/ 10049 w 11706330"/>
              <a:gd name="connsiteY8-302" fmla="*/ 149677 h 1807655"/>
              <a:gd name="connsiteX0-303" fmla="*/ 10049 w 11706330"/>
              <a:gd name="connsiteY0-304" fmla="*/ 149677 h 1807655"/>
              <a:gd name="connsiteX1-305" fmla="*/ 0 w 11706330"/>
              <a:gd name="connsiteY1-306" fmla="*/ 1043981 h 1807655"/>
              <a:gd name="connsiteX2-307" fmla="*/ 5014128 w 11706330"/>
              <a:gd name="connsiteY2-308" fmla="*/ 1476060 h 1807655"/>
              <a:gd name="connsiteX3-309" fmla="*/ 11706330 w 11706330"/>
              <a:gd name="connsiteY3-310" fmla="*/ 1807655 h 1807655"/>
              <a:gd name="connsiteX4-311" fmla="*/ 11676185 w 11706330"/>
              <a:gd name="connsiteY4-312" fmla="*/ 461176 h 1807655"/>
              <a:gd name="connsiteX5-313" fmla="*/ 10922559 w 11706330"/>
              <a:gd name="connsiteY5-314" fmla="*/ 642046 h 1807655"/>
              <a:gd name="connsiteX6-315" fmla="*/ 7958295 w 11706330"/>
              <a:gd name="connsiteY6-316" fmla="*/ 330548 h 1807655"/>
              <a:gd name="connsiteX7-317" fmla="*/ 2632669 w 11706330"/>
              <a:gd name="connsiteY7-318" fmla="*/ 732482 h 1807655"/>
              <a:gd name="connsiteX8-319" fmla="*/ 10049 w 11706330"/>
              <a:gd name="connsiteY8-320" fmla="*/ 149677 h 1807655"/>
              <a:gd name="connsiteX0-321" fmla="*/ 10049 w 11706330"/>
              <a:gd name="connsiteY0-322" fmla="*/ 149677 h 1807655"/>
              <a:gd name="connsiteX1-323" fmla="*/ 0 w 11706330"/>
              <a:gd name="connsiteY1-324" fmla="*/ 1043981 h 1807655"/>
              <a:gd name="connsiteX2-325" fmla="*/ 5014128 w 11706330"/>
              <a:gd name="connsiteY2-326" fmla="*/ 1476060 h 1807655"/>
              <a:gd name="connsiteX3-327" fmla="*/ 11706330 w 11706330"/>
              <a:gd name="connsiteY3-328" fmla="*/ 1807655 h 1807655"/>
              <a:gd name="connsiteX4-329" fmla="*/ 11676185 w 11706330"/>
              <a:gd name="connsiteY4-330" fmla="*/ 461176 h 1807655"/>
              <a:gd name="connsiteX5-331" fmla="*/ 10922559 w 11706330"/>
              <a:gd name="connsiteY5-332" fmla="*/ 642046 h 1807655"/>
              <a:gd name="connsiteX6-333" fmla="*/ 7958295 w 11706330"/>
              <a:gd name="connsiteY6-334" fmla="*/ 330548 h 1807655"/>
              <a:gd name="connsiteX7-335" fmla="*/ 2632669 w 11706330"/>
              <a:gd name="connsiteY7-336" fmla="*/ 732482 h 1807655"/>
              <a:gd name="connsiteX8-337" fmla="*/ 10049 w 11706330"/>
              <a:gd name="connsiteY8-338" fmla="*/ 149677 h 1807655"/>
              <a:gd name="connsiteX0-339" fmla="*/ 10049 w 11706330"/>
              <a:gd name="connsiteY0-340" fmla="*/ 149677 h 1807655"/>
              <a:gd name="connsiteX1-341" fmla="*/ 0 w 11706330"/>
              <a:gd name="connsiteY1-342" fmla="*/ 1043981 h 1807655"/>
              <a:gd name="connsiteX2-343" fmla="*/ 5014128 w 11706330"/>
              <a:gd name="connsiteY2-344" fmla="*/ 1476060 h 1807655"/>
              <a:gd name="connsiteX3-345" fmla="*/ 11706330 w 11706330"/>
              <a:gd name="connsiteY3-346" fmla="*/ 1807655 h 1807655"/>
              <a:gd name="connsiteX4-347" fmla="*/ 11676185 w 11706330"/>
              <a:gd name="connsiteY4-348" fmla="*/ 461176 h 1807655"/>
              <a:gd name="connsiteX5-349" fmla="*/ 10922559 w 11706330"/>
              <a:gd name="connsiteY5-350" fmla="*/ 642046 h 1807655"/>
              <a:gd name="connsiteX6-351" fmla="*/ 7958295 w 11706330"/>
              <a:gd name="connsiteY6-352" fmla="*/ 330548 h 1807655"/>
              <a:gd name="connsiteX7-353" fmla="*/ 2632669 w 11706330"/>
              <a:gd name="connsiteY7-354" fmla="*/ 732482 h 1807655"/>
              <a:gd name="connsiteX8-355" fmla="*/ 10049 w 11706330"/>
              <a:gd name="connsiteY8-356" fmla="*/ 149677 h 1807655"/>
              <a:gd name="connsiteX0-357" fmla="*/ 10049 w 11706330"/>
              <a:gd name="connsiteY0-358" fmla="*/ 149677 h 1807655"/>
              <a:gd name="connsiteX1-359" fmla="*/ 0 w 11706330"/>
              <a:gd name="connsiteY1-360" fmla="*/ 1043981 h 1807655"/>
              <a:gd name="connsiteX2-361" fmla="*/ 5014128 w 11706330"/>
              <a:gd name="connsiteY2-362" fmla="*/ 1476060 h 1807655"/>
              <a:gd name="connsiteX3-363" fmla="*/ 11706330 w 11706330"/>
              <a:gd name="connsiteY3-364" fmla="*/ 1807655 h 1807655"/>
              <a:gd name="connsiteX4-365" fmla="*/ 11703304 w 11706330"/>
              <a:gd name="connsiteY4-366" fmla="*/ 291359 h 1807655"/>
              <a:gd name="connsiteX5-367" fmla="*/ 10922559 w 11706330"/>
              <a:gd name="connsiteY5-368" fmla="*/ 642046 h 1807655"/>
              <a:gd name="connsiteX6-369" fmla="*/ 7958295 w 11706330"/>
              <a:gd name="connsiteY6-370" fmla="*/ 330548 h 1807655"/>
              <a:gd name="connsiteX7-371" fmla="*/ 2632669 w 11706330"/>
              <a:gd name="connsiteY7-372" fmla="*/ 732482 h 1807655"/>
              <a:gd name="connsiteX8-373" fmla="*/ 10049 w 11706330"/>
              <a:gd name="connsiteY8-374" fmla="*/ 149677 h 1807655"/>
              <a:gd name="connsiteX0-375" fmla="*/ 59485 w 11706330"/>
              <a:gd name="connsiteY0-376" fmla="*/ 138409 h 1844012"/>
              <a:gd name="connsiteX1-377" fmla="*/ 0 w 11706330"/>
              <a:gd name="connsiteY1-378" fmla="*/ 1080338 h 1844012"/>
              <a:gd name="connsiteX2-379" fmla="*/ 5014128 w 11706330"/>
              <a:gd name="connsiteY2-380" fmla="*/ 1512417 h 1844012"/>
              <a:gd name="connsiteX3-381" fmla="*/ 11706330 w 11706330"/>
              <a:gd name="connsiteY3-382" fmla="*/ 1844012 h 1844012"/>
              <a:gd name="connsiteX4-383" fmla="*/ 11703304 w 11706330"/>
              <a:gd name="connsiteY4-384" fmla="*/ 327716 h 1844012"/>
              <a:gd name="connsiteX5-385" fmla="*/ 10922559 w 11706330"/>
              <a:gd name="connsiteY5-386" fmla="*/ 678403 h 1844012"/>
              <a:gd name="connsiteX6-387" fmla="*/ 7958295 w 11706330"/>
              <a:gd name="connsiteY6-388" fmla="*/ 366905 h 1844012"/>
              <a:gd name="connsiteX7-389" fmla="*/ 2632669 w 11706330"/>
              <a:gd name="connsiteY7-390" fmla="*/ 768839 h 1844012"/>
              <a:gd name="connsiteX8-391" fmla="*/ 59485 w 11706330"/>
              <a:gd name="connsiteY8-392" fmla="*/ 138409 h 1844012"/>
              <a:gd name="connsiteX0-393" fmla="*/ 162 w 11647007"/>
              <a:gd name="connsiteY0-394" fmla="*/ 138409 h 1844012"/>
              <a:gd name="connsiteX1-395" fmla="*/ 0 w 11647007"/>
              <a:gd name="connsiteY1-396" fmla="*/ 1147013 h 1844012"/>
              <a:gd name="connsiteX2-397" fmla="*/ 4954805 w 11647007"/>
              <a:gd name="connsiteY2-398" fmla="*/ 1512417 h 1844012"/>
              <a:gd name="connsiteX3-399" fmla="*/ 11647007 w 11647007"/>
              <a:gd name="connsiteY3-400" fmla="*/ 1844012 h 1844012"/>
              <a:gd name="connsiteX4-401" fmla="*/ 11643981 w 11647007"/>
              <a:gd name="connsiteY4-402" fmla="*/ 327716 h 1844012"/>
              <a:gd name="connsiteX5-403" fmla="*/ 10863236 w 11647007"/>
              <a:gd name="connsiteY5-404" fmla="*/ 678403 h 1844012"/>
              <a:gd name="connsiteX6-405" fmla="*/ 7898972 w 11647007"/>
              <a:gd name="connsiteY6-406" fmla="*/ 366905 h 1844012"/>
              <a:gd name="connsiteX7-407" fmla="*/ 2573346 w 11647007"/>
              <a:gd name="connsiteY7-408" fmla="*/ 768839 h 1844012"/>
              <a:gd name="connsiteX8-409" fmla="*/ 162 w 11647007"/>
              <a:gd name="connsiteY8-410" fmla="*/ 138409 h 1844012"/>
              <a:gd name="connsiteX0-411" fmla="*/ 0 w 11656732"/>
              <a:gd name="connsiteY0-412" fmla="*/ 202272 h 1803100"/>
              <a:gd name="connsiteX1-413" fmla="*/ 9725 w 11656732"/>
              <a:gd name="connsiteY1-414" fmla="*/ 1106101 h 1803100"/>
              <a:gd name="connsiteX2-415" fmla="*/ 4964530 w 11656732"/>
              <a:gd name="connsiteY2-416" fmla="*/ 1471505 h 1803100"/>
              <a:gd name="connsiteX3-417" fmla="*/ 11656732 w 11656732"/>
              <a:gd name="connsiteY3-418" fmla="*/ 1803100 h 1803100"/>
              <a:gd name="connsiteX4-419" fmla="*/ 11653706 w 11656732"/>
              <a:gd name="connsiteY4-420" fmla="*/ 286804 h 1803100"/>
              <a:gd name="connsiteX5-421" fmla="*/ 10872961 w 11656732"/>
              <a:gd name="connsiteY5-422" fmla="*/ 637491 h 1803100"/>
              <a:gd name="connsiteX6-423" fmla="*/ 7908697 w 11656732"/>
              <a:gd name="connsiteY6-424" fmla="*/ 325993 h 1803100"/>
              <a:gd name="connsiteX7-425" fmla="*/ 2583071 w 11656732"/>
              <a:gd name="connsiteY7-426" fmla="*/ 727927 h 1803100"/>
              <a:gd name="connsiteX8-427" fmla="*/ 0 w 11656732"/>
              <a:gd name="connsiteY8-428" fmla="*/ 202272 h 1803100"/>
              <a:gd name="connsiteX0-429" fmla="*/ 162 w 11647007"/>
              <a:gd name="connsiteY0-430" fmla="*/ 130276 h 1873979"/>
              <a:gd name="connsiteX1-431" fmla="*/ 0 w 11647007"/>
              <a:gd name="connsiteY1-432" fmla="*/ 1176980 h 1873979"/>
              <a:gd name="connsiteX2-433" fmla="*/ 4954805 w 11647007"/>
              <a:gd name="connsiteY2-434" fmla="*/ 1542384 h 1873979"/>
              <a:gd name="connsiteX3-435" fmla="*/ 11647007 w 11647007"/>
              <a:gd name="connsiteY3-436" fmla="*/ 1873979 h 1873979"/>
              <a:gd name="connsiteX4-437" fmla="*/ 11643981 w 11647007"/>
              <a:gd name="connsiteY4-438" fmla="*/ 357683 h 1873979"/>
              <a:gd name="connsiteX5-439" fmla="*/ 10863236 w 11647007"/>
              <a:gd name="connsiteY5-440" fmla="*/ 708370 h 1873979"/>
              <a:gd name="connsiteX6-441" fmla="*/ 7898972 w 11647007"/>
              <a:gd name="connsiteY6-442" fmla="*/ 396872 h 1873979"/>
              <a:gd name="connsiteX7-443" fmla="*/ 2573346 w 11647007"/>
              <a:gd name="connsiteY7-444" fmla="*/ 798806 h 1873979"/>
              <a:gd name="connsiteX8-445" fmla="*/ 162 w 11647007"/>
              <a:gd name="connsiteY8-446" fmla="*/ 130276 h 1873979"/>
              <a:gd name="connsiteX0-447" fmla="*/ 35207 w 11682052"/>
              <a:gd name="connsiteY0-448" fmla="*/ 130276 h 1873979"/>
              <a:gd name="connsiteX1-449" fmla="*/ 35045 w 11682052"/>
              <a:gd name="connsiteY1-450" fmla="*/ 1176980 h 1873979"/>
              <a:gd name="connsiteX2-451" fmla="*/ 4989850 w 11682052"/>
              <a:gd name="connsiteY2-452" fmla="*/ 1542384 h 1873979"/>
              <a:gd name="connsiteX3-453" fmla="*/ 11682052 w 11682052"/>
              <a:gd name="connsiteY3-454" fmla="*/ 1873979 h 1873979"/>
              <a:gd name="connsiteX4-455" fmla="*/ 11679026 w 11682052"/>
              <a:gd name="connsiteY4-456" fmla="*/ 357683 h 1873979"/>
              <a:gd name="connsiteX5-457" fmla="*/ 10898281 w 11682052"/>
              <a:gd name="connsiteY5-458" fmla="*/ 708370 h 1873979"/>
              <a:gd name="connsiteX6-459" fmla="*/ 7934017 w 11682052"/>
              <a:gd name="connsiteY6-460" fmla="*/ 396872 h 1873979"/>
              <a:gd name="connsiteX7-461" fmla="*/ 2608391 w 11682052"/>
              <a:gd name="connsiteY7-462" fmla="*/ 798806 h 1873979"/>
              <a:gd name="connsiteX8-463" fmla="*/ 35207 w 11682052"/>
              <a:gd name="connsiteY8-464" fmla="*/ 130276 h 1873979"/>
              <a:gd name="connsiteX0-465" fmla="*/ 42777 w 11689622"/>
              <a:gd name="connsiteY0-466" fmla="*/ 130276 h 1873979"/>
              <a:gd name="connsiteX1-467" fmla="*/ 42615 w 11689622"/>
              <a:gd name="connsiteY1-468" fmla="*/ 1176980 h 1873979"/>
              <a:gd name="connsiteX2-469" fmla="*/ 4997420 w 11689622"/>
              <a:gd name="connsiteY2-470" fmla="*/ 1542384 h 1873979"/>
              <a:gd name="connsiteX3-471" fmla="*/ 11689622 w 11689622"/>
              <a:gd name="connsiteY3-472" fmla="*/ 1873979 h 1873979"/>
              <a:gd name="connsiteX4-473" fmla="*/ 11686596 w 11689622"/>
              <a:gd name="connsiteY4-474" fmla="*/ 357683 h 1873979"/>
              <a:gd name="connsiteX5-475" fmla="*/ 10905851 w 11689622"/>
              <a:gd name="connsiteY5-476" fmla="*/ 708370 h 1873979"/>
              <a:gd name="connsiteX6-477" fmla="*/ 7941587 w 11689622"/>
              <a:gd name="connsiteY6-478" fmla="*/ 396872 h 1873979"/>
              <a:gd name="connsiteX7-479" fmla="*/ 2615961 w 11689622"/>
              <a:gd name="connsiteY7-480" fmla="*/ 798806 h 1873979"/>
              <a:gd name="connsiteX8-481" fmla="*/ 42777 w 11689622"/>
              <a:gd name="connsiteY8-482" fmla="*/ 130276 h 1873979"/>
              <a:gd name="connsiteX0-483" fmla="*/ 42777 w 11689622"/>
              <a:gd name="connsiteY0-484" fmla="*/ 275192 h 2018895"/>
              <a:gd name="connsiteX1-485" fmla="*/ 42615 w 11689622"/>
              <a:gd name="connsiteY1-486" fmla="*/ 1321896 h 2018895"/>
              <a:gd name="connsiteX2-487" fmla="*/ 4997420 w 11689622"/>
              <a:gd name="connsiteY2-488" fmla="*/ 1687300 h 2018895"/>
              <a:gd name="connsiteX3-489" fmla="*/ 11689622 w 11689622"/>
              <a:gd name="connsiteY3-490" fmla="*/ 2018895 h 2018895"/>
              <a:gd name="connsiteX4-491" fmla="*/ 11686596 w 11689622"/>
              <a:gd name="connsiteY4-492" fmla="*/ 502599 h 2018895"/>
              <a:gd name="connsiteX5-493" fmla="*/ 10905851 w 11689622"/>
              <a:gd name="connsiteY5-494" fmla="*/ 853286 h 2018895"/>
              <a:gd name="connsiteX6-495" fmla="*/ 7941587 w 11689622"/>
              <a:gd name="connsiteY6-496" fmla="*/ 541788 h 2018895"/>
              <a:gd name="connsiteX7-497" fmla="*/ 2726902 w 11689622"/>
              <a:gd name="connsiteY7-498" fmla="*/ 516210 h 2018895"/>
              <a:gd name="connsiteX8-499" fmla="*/ 42777 w 11689622"/>
              <a:gd name="connsiteY8-500" fmla="*/ 275192 h 2018895"/>
              <a:gd name="connsiteX0-501" fmla="*/ 42777 w 11689622"/>
              <a:gd name="connsiteY0-502" fmla="*/ 132733 h 1876436"/>
              <a:gd name="connsiteX1-503" fmla="*/ 42615 w 11689622"/>
              <a:gd name="connsiteY1-504" fmla="*/ 1179437 h 1876436"/>
              <a:gd name="connsiteX2-505" fmla="*/ 4997420 w 11689622"/>
              <a:gd name="connsiteY2-506" fmla="*/ 1544841 h 1876436"/>
              <a:gd name="connsiteX3-507" fmla="*/ 11689622 w 11689622"/>
              <a:gd name="connsiteY3-508" fmla="*/ 1876436 h 1876436"/>
              <a:gd name="connsiteX4-509" fmla="*/ 11686596 w 11689622"/>
              <a:gd name="connsiteY4-510" fmla="*/ 360140 h 1876436"/>
              <a:gd name="connsiteX5-511" fmla="*/ 10905851 w 11689622"/>
              <a:gd name="connsiteY5-512" fmla="*/ 710827 h 1876436"/>
              <a:gd name="connsiteX6-513" fmla="*/ 7941587 w 11689622"/>
              <a:gd name="connsiteY6-514" fmla="*/ 399329 h 1876436"/>
              <a:gd name="connsiteX7-515" fmla="*/ 3860966 w 11689622"/>
              <a:gd name="connsiteY7-516" fmla="*/ 789387 h 1876436"/>
              <a:gd name="connsiteX8-517" fmla="*/ 42777 w 11689622"/>
              <a:gd name="connsiteY8-518" fmla="*/ 132733 h 1876436"/>
              <a:gd name="connsiteX0-519" fmla="*/ 42777 w 11689622"/>
              <a:gd name="connsiteY0-520" fmla="*/ 306245 h 2049948"/>
              <a:gd name="connsiteX1-521" fmla="*/ 42615 w 11689622"/>
              <a:gd name="connsiteY1-522" fmla="*/ 1352949 h 2049948"/>
              <a:gd name="connsiteX2-523" fmla="*/ 4997420 w 11689622"/>
              <a:gd name="connsiteY2-524" fmla="*/ 1718353 h 2049948"/>
              <a:gd name="connsiteX3-525" fmla="*/ 11689622 w 11689622"/>
              <a:gd name="connsiteY3-526" fmla="*/ 2049948 h 2049948"/>
              <a:gd name="connsiteX4-527" fmla="*/ 11686596 w 11689622"/>
              <a:gd name="connsiteY4-528" fmla="*/ 533652 h 2049948"/>
              <a:gd name="connsiteX5-529" fmla="*/ 10905851 w 11689622"/>
              <a:gd name="connsiteY5-530" fmla="*/ 884339 h 2049948"/>
              <a:gd name="connsiteX6-531" fmla="*/ 7941587 w 11689622"/>
              <a:gd name="connsiteY6-532" fmla="*/ 572841 h 2049948"/>
              <a:gd name="connsiteX7-533" fmla="*/ 3860966 w 11689622"/>
              <a:gd name="connsiteY7-534" fmla="*/ 962899 h 2049948"/>
              <a:gd name="connsiteX8-535" fmla="*/ 42777 w 11689622"/>
              <a:gd name="connsiteY8-536" fmla="*/ 306245 h 2049948"/>
              <a:gd name="connsiteX0-537" fmla="*/ 42777 w 11689622"/>
              <a:gd name="connsiteY0-538" fmla="*/ 198709 h 1942412"/>
              <a:gd name="connsiteX1-539" fmla="*/ 42615 w 11689622"/>
              <a:gd name="connsiteY1-540" fmla="*/ 1245413 h 1942412"/>
              <a:gd name="connsiteX2-541" fmla="*/ 4997420 w 11689622"/>
              <a:gd name="connsiteY2-542" fmla="*/ 1610817 h 1942412"/>
              <a:gd name="connsiteX3-543" fmla="*/ 11689622 w 11689622"/>
              <a:gd name="connsiteY3-544" fmla="*/ 1942412 h 1942412"/>
              <a:gd name="connsiteX4-545" fmla="*/ 11686596 w 11689622"/>
              <a:gd name="connsiteY4-546" fmla="*/ 426116 h 1942412"/>
              <a:gd name="connsiteX5-547" fmla="*/ 10905851 w 11689622"/>
              <a:gd name="connsiteY5-548" fmla="*/ 776803 h 1942412"/>
              <a:gd name="connsiteX6-549" fmla="*/ 7941587 w 11689622"/>
              <a:gd name="connsiteY6-550" fmla="*/ 465305 h 1942412"/>
              <a:gd name="connsiteX7-551" fmla="*/ 3293934 w 11689622"/>
              <a:gd name="connsiteY7-552" fmla="*/ 1140371 h 1942412"/>
              <a:gd name="connsiteX8-553" fmla="*/ 42777 w 11689622"/>
              <a:gd name="connsiteY8-554" fmla="*/ 198709 h 1942412"/>
              <a:gd name="connsiteX0-555" fmla="*/ 42777 w 11689622"/>
              <a:gd name="connsiteY0-556" fmla="*/ 229608 h 1973311"/>
              <a:gd name="connsiteX1-557" fmla="*/ 42615 w 11689622"/>
              <a:gd name="connsiteY1-558" fmla="*/ 1276312 h 1973311"/>
              <a:gd name="connsiteX2-559" fmla="*/ 4997420 w 11689622"/>
              <a:gd name="connsiteY2-560" fmla="*/ 1641716 h 1973311"/>
              <a:gd name="connsiteX3-561" fmla="*/ 11689622 w 11689622"/>
              <a:gd name="connsiteY3-562" fmla="*/ 1973311 h 1973311"/>
              <a:gd name="connsiteX4-563" fmla="*/ 11686596 w 11689622"/>
              <a:gd name="connsiteY4-564" fmla="*/ 457015 h 1973311"/>
              <a:gd name="connsiteX5-565" fmla="*/ 11066100 w 11689622"/>
              <a:gd name="connsiteY5-566" fmla="*/ 439567 h 1973311"/>
              <a:gd name="connsiteX6-567" fmla="*/ 7941587 w 11689622"/>
              <a:gd name="connsiteY6-568" fmla="*/ 496204 h 1973311"/>
              <a:gd name="connsiteX7-569" fmla="*/ 3293934 w 11689622"/>
              <a:gd name="connsiteY7-570" fmla="*/ 1171270 h 1973311"/>
              <a:gd name="connsiteX8-571" fmla="*/ 42777 w 11689622"/>
              <a:gd name="connsiteY8-572" fmla="*/ 229608 h 1973311"/>
              <a:gd name="connsiteX0-573" fmla="*/ 42777 w 11689622"/>
              <a:gd name="connsiteY0-574" fmla="*/ 229608 h 1973311"/>
              <a:gd name="connsiteX1-575" fmla="*/ 42615 w 11689622"/>
              <a:gd name="connsiteY1-576" fmla="*/ 1276312 h 1973311"/>
              <a:gd name="connsiteX2-577" fmla="*/ 4997420 w 11689622"/>
              <a:gd name="connsiteY2-578" fmla="*/ 1641716 h 1973311"/>
              <a:gd name="connsiteX3-579" fmla="*/ 11689622 w 11689622"/>
              <a:gd name="connsiteY3-580" fmla="*/ 1973311 h 1973311"/>
              <a:gd name="connsiteX4-581" fmla="*/ 11686596 w 11689622"/>
              <a:gd name="connsiteY4-582" fmla="*/ 457015 h 1973311"/>
              <a:gd name="connsiteX5-583" fmla="*/ 11066100 w 11689622"/>
              <a:gd name="connsiteY5-584" fmla="*/ 439567 h 1973311"/>
              <a:gd name="connsiteX6-585" fmla="*/ 7941587 w 11689622"/>
              <a:gd name="connsiteY6-586" fmla="*/ 496204 h 1973311"/>
              <a:gd name="connsiteX7-587" fmla="*/ 3293934 w 11689622"/>
              <a:gd name="connsiteY7-588" fmla="*/ 1171270 h 1973311"/>
              <a:gd name="connsiteX8-589" fmla="*/ 42777 w 11689622"/>
              <a:gd name="connsiteY8-590" fmla="*/ 229608 h 1973311"/>
              <a:gd name="connsiteX0-591" fmla="*/ 42777 w 11689622"/>
              <a:gd name="connsiteY0-592" fmla="*/ 323321 h 2067024"/>
              <a:gd name="connsiteX1-593" fmla="*/ 42615 w 11689622"/>
              <a:gd name="connsiteY1-594" fmla="*/ 1370025 h 2067024"/>
              <a:gd name="connsiteX2-595" fmla="*/ 4997420 w 11689622"/>
              <a:gd name="connsiteY2-596" fmla="*/ 1735429 h 2067024"/>
              <a:gd name="connsiteX3-597" fmla="*/ 11689622 w 11689622"/>
              <a:gd name="connsiteY3-598" fmla="*/ 2067024 h 2067024"/>
              <a:gd name="connsiteX4-599" fmla="*/ 11686596 w 11689622"/>
              <a:gd name="connsiteY4-600" fmla="*/ 550728 h 2067024"/>
              <a:gd name="connsiteX5-601" fmla="*/ 11066100 w 11689622"/>
              <a:gd name="connsiteY5-602" fmla="*/ 533280 h 2067024"/>
              <a:gd name="connsiteX6-603" fmla="*/ 7941587 w 11689622"/>
              <a:gd name="connsiteY6-604" fmla="*/ 589917 h 2067024"/>
              <a:gd name="connsiteX7-605" fmla="*/ 3293934 w 11689622"/>
              <a:gd name="connsiteY7-606" fmla="*/ 1264983 h 2067024"/>
              <a:gd name="connsiteX8-607" fmla="*/ 42777 w 11689622"/>
              <a:gd name="connsiteY8-608" fmla="*/ 323321 h 2067024"/>
              <a:gd name="connsiteX0-609" fmla="*/ 42777 w 11689622"/>
              <a:gd name="connsiteY0-610" fmla="*/ 381369 h 2125072"/>
              <a:gd name="connsiteX1-611" fmla="*/ 42615 w 11689622"/>
              <a:gd name="connsiteY1-612" fmla="*/ 1428073 h 2125072"/>
              <a:gd name="connsiteX2-613" fmla="*/ 4997420 w 11689622"/>
              <a:gd name="connsiteY2-614" fmla="*/ 1793477 h 2125072"/>
              <a:gd name="connsiteX3-615" fmla="*/ 11689622 w 11689622"/>
              <a:gd name="connsiteY3-616" fmla="*/ 2125072 h 2125072"/>
              <a:gd name="connsiteX4-617" fmla="*/ 11686596 w 11689622"/>
              <a:gd name="connsiteY4-618" fmla="*/ 608776 h 2125072"/>
              <a:gd name="connsiteX5-619" fmla="*/ 11066100 w 11689622"/>
              <a:gd name="connsiteY5-620" fmla="*/ 591328 h 2125072"/>
              <a:gd name="connsiteX6-621" fmla="*/ 7941587 w 11689622"/>
              <a:gd name="connsiteY6-622" fmla="*/ 647965 h 2125072"/>
              <a:gd name="connsiteX7-623" fmla="*/ 3293934 w 11689622"/>
              <a:gd name="connsiteY7-624" fmla="*/ 1323031 h 2125072"/>
              <a:gd name="connsiteX8-625" fmla="*/ 42777 w 11689622"/>
              <a:gd name="connsiteY8-626" fmla="*/ 381369 h 2125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93" y="connsiteY8-194"/>
              </a:cxn>
            </a:cxnLst>
            <a:rect l="l" t="t" r="r" b="b"/>
            <a:pathLst>
              <a:path w="11689622" h="2125072">
                <a:moveTo>
                  <a:pt x="42777" y="381369"/>
                </a:moveTo>
                <a:cubicBezTo>
                  <a:pt x="-36374" y="806470"/>
                  <a:pt x="13008" y="1307772"/>
                  <a:pt x="42615" y="1428073"/>
                </a:cubicBezTo>
                <a:cubicBezTo>
                  <a:pt x="1288612" y="1763018"/>
                  <a:pt x="2666202" y="1790128"/>
                  <a:pt x="4997420" y="1793477"/>
                </a:cubicBezTo>
                <a:cubicBezTo>
                  <a:pt x="7228154" y="1904009"/>
                  <a:pt x="9529226" y="1863815"/>
                  <a:pt x="11689622" y="2125072"/>
                </a:cubicBezTo>
                <a:cubicBezTo>
                  <a:pt x="11688613" y="1619640"/>
                  <a:pt x="11687605" y="1114208"/>
                  <a:pt x="11686596" y="608776"/>
                </a:cubicBezTo>
                <a:cubicBezTo>
                  <a:pt x="11456452" y="402115"/>
                  <a:pt x="11180891" y="474889"/>
                  <a:pt x="11066100" y="591328"/>
                </a:cubicBezTo>
                <a:cubicBezTo>
                  <a:pt x="10225752" y="-316921"/>
                  <a:pt x="8189884" y="-83494"/>
                  <a:pt x="7941587" y="647965"/>
                </a:cubicBezTo>
                <a:cubicBezTo>
                  <a:pt x="5704154" y="219235"/>
                  <a:pt x="4436097" y="978038"/>
                  <a:pt x="3293934" y="1323031"/>
                </a:cubicBezTo>
                <a:cubicBezTo>
                  <a:pt x="1910238" y="-63338"/>
                  <a:pt x="478206" y="83268"/>
                  <a:pt x="42777" y="3813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Freeform 7"/>
          <p:cNvSpPr/>
          <p:nvPr/>
        </p:nvSpPr>
        <p:spPr>
          <a:xfrm>
            <a:off x="341711" y="4852631"/>
            <a:ext cx="8471360" cy="1847695"/>
          </a:xfrm>
          <a:custGeom>
            <a:avLst/>
            <a:gdLst>
              <a:gd name="connsiteX0" fmla="*/ 0 w 7819465"/>
              <a:gd name="connsiteY0" fmla="*/ 33617 h 2366682"/>
              <a:gd name="connsiteX1" fmla="*/ 463924 w 7819465"/>
              <a:gd name="connsiteY1" fmla="*/ 40341 h 2366682"/>
              <a:gd name="connsiteX2" fmla="*/ 921124 w 7819465"/>
              <a:gd name="connsiteY2" fmla="*/ 33617 h 2366682"/>
              <a:gd name="connsiteX3" fmla="*/ 1364877 w 7819465"/>
              <a:gd name="connsiteY3" fmla="*/ 0 h 2366682"/>
              <a:gd name="connsiteX4" fmla="*/ 1707777 w 7819465"/>
              <a:gd name="connsiteY4" fmla="*/ 33617 h 2366682"/>
              <a:gd name="connsiteX5" fmla="*/ 2225489 w 7819465"/>
              <a:gd name="connsiteY5" fmla="*/ 67235 h 2366682"/>
              <a:gd name="connsiteX6" fmla="*/ 2796989 w 7819465"/>
              <a:gd name="connsiteY6" fmla="*/ 80682 h 2366682"/>
              <a:gd name="connsiteX7" fmla="*/ 3274359 w 7819465"/>
              <a:gd name="connsiteY7" fmla="*/ 73959 h 2366682"/>
              <a:gd name="connsiteX8" fmla="*/ 3926541 w 7819465"/>
              <a:gd name="connsiteY8" fmla="*/ 67235 h 2366682"/>
              <a:gd name="connsiteX9" fmla="*/ 4558553 w 7819465"/>
              <a:gd name="connsiteY9" fmla="*/ 80682 h 2366682"/>
              <a:gd name="connsiteX10" fmla="*/ 5082989 w 7819465"/>
              <a:gd name="connsiteY10" fmla="*/ 73959 h 2366682"/>
              <a:gd name="connsiteX11" fmla="*/ 5647765 w 7819465"/>
              <a:gd name="connsiteY11" fmla="*/ 87406 h 2366682"/>
              <a:gd name="connsiteX12" fmla="*/ 6273053 w 7819465"/>
              <a:gd name="connsiteY12" fmla="*/ 121023 h 2366682"/>
              <a:gd name="connsiteX13" fmla="*/ 6784041 w 7819465"/>
              <a:gd name="connsiteY13" fmla="*/ 121023 h 2366682"/>
              <a:gd name="connsiteX14" fmla="*/ 7026089 w 7819465"/>
              <a:gd name="connsiteY14" fmla="*/ 87406 h 2366682"/>
              <a:gd name="connsiteX15" fmla="*/ 7153836 w 7819465"/>
              <a:gd name="connsiteY15" fmla="*/ 80682 h 2366682"/>
              <a:gd name="connsiteX16" fmla="*/ 7483289 w 7819465"/>
              <a:gd name="connsiteY16" fmla="*/ 107576 h 2366682"/>
              <a:gd name="connsiteX17" fmla="*/ 7819465 w 7819465"/>
              <a:gd name="connsiteY17" fmla="*/ 2359959 h 2366682"/>
              <a:gd name="connsiteX18" fmla="*/ 6468036 w 7819465"/>
              <a:gd name="connsiteY18" fmla="*/ 2292723 h 2366682"/>
              <a:gd name="connsiteX19" fmla="*/ 5042647 w 7819465"/>
              <a:gd name="connsiteY19" fmla="*/ 2319617 h 2366682"/>
              <a:gd name="connsiteX20" fmla="*/ 4027394 w 7819465"/>
              <a:gd name="connsiteY20" fmla="*/ 2333064 h 2366682"/>
              <a:gd name="connsiteX21" fmla="*/ 2904565 w 7819465"/>
              <a:gd name="connsiteY21" fmla="*/ 2366682 h 2366682"/>
              <a:gd name="connsiteX22" fmla="*/ 1781736 w 7819465"/>
              <a:gd name="connsiteY22" fmla="*/ 2366682 h 2366682"/>
              <a:gd name="connsiteX23" fmla="*/ 833718 w 7819465"/>
              <a:gd name="connsiteY23" fmla="*/ 2279276 h 2366682"/>
              <a:gd name="connsiteX24" fmla="*/ 87406 w 7819465"/>
              <a:gd name="connsiteY24" fmla="*/ 2265829 h 2366682"/>
              <a:gd name="connsiteX25" fmla="*/ 0 w 7819465"/>
              <a:gd name="connsiteY25" fmla="*/ 33617 h 2366682"/>
              <a:gd name="connsiteX0-1" fmla="*/ 0 w 7819465"/>
              <a:gd name="connsiteY0-2" fmla="*/ 33617 h 2366682"/>
              <a:gd name="connsiteX1-3" fmla="*/ 463924 w 7819465"/>
              <a:gd name="connsiteY1-4" fmla="*/ 40341 h 2366682"/>
              <a:gd name="connsiteX2-5" fmla="*/ 921124 w 7819465"/>
              <a:gd name="connsiteY2-6" fmla="*/ 33617 h 2366682"/>
              <a:gd name="connsiteX3-7" fmla="*/ 1364877 w 7819465"/>
              <a:gd name="connsiteY3-8" fmla="*/ 0 h 2366682"/>
              <a:gd name="connsiteX4-9" fmla="*/ 1707777 w 7819465"/>
              <a:gd name="connsiteY4-10" fmla="*/ 33617 h 2366682"/>
              <a:gd name="connsiteX5-11" fmla="*/ 2225489 w 7819465"/>
              <a:gd name="connsiteY5-12" fmla="*/ 67235 h 2366682"/>
              <a:gd name="connsiteX6-13" fmla="*/ 2796989 w 7819465"/>
              <a:gd name="connsiteY6-14" fmla="*/ 80682 h 2366682"/>
              <a:gd name="connsiteX7-15" fmla="*/ 3274359 w 7819465"/>
              <a:gd name="connsiteY7-16" fmla="*/ 73959 h 2366682"/>
              <a:gd name="connsiteX8-17" fmla="*/ 3926541 w 7819465"/>
              <a:gd name="connsiteY8-18" fmla="*/ 67235 h 2366682"/>
              <a:gd name="connsiteX9-19" fmla="*/ 4558553 w 7819465"/>
              <a:gd name="connsiteY9-20" fmla="*/ 80682 h 2366682"/>
              <a:gd name="connsiteX10-21" fmla="*/ 5082989 w 7819465"/>
              <a:gd name="connsiteY10-22" fmla="*/ 73959 h 2366682"/>
              <a:gd name="connsiteX11-23" fmla="*/ 5647765 w 7819465"/>
              <a:gd name="connsiteY11-24" fmla="*/ 87406 h 2366682"/>
              <a:gd name="connsiteX12-25" fmla="*/ 6273053 w 7819465"/>
              <a:gd name="connsiteY12-26" fmla="*/ 121023 h 2366682"/>
              <a:gd name="connsiteX13-27" fmla="*/ 6784041 w 7819465"/>
              <a:gd name="connsiteY13-28" fmla="*/ 121023 h 2366682"/>
              <a:gd name="connsiteX14-29" fmla="*/ 7026089 w 7819465"/>
              <a:gd name="connsiteY14-30" fmla="*/ 87406 h 2366682"/>
              <a:gd name="connsiteX15-31" fmla="*/ 7153836 w 7819465"/>
              <a:gd name="connsiteY15-32" fmla="*/ 80682 h 2366682"/>
              <a:gd name="connsiteX16-33" fmla="*/ 7483289 w 7819465"/>
              <a:gd name="connsiteY16-34" fmla="*/ 107576 h 2366682"/>
              <a:gd name="connsiteX17-35" fmla="*/ 7819465 w 7819465"/>
              <a:gd name="connsiteY17-36" fmla="*/ 2359959 h 2366682"/>
              <a:gd name="connsiteX18-37" fmla="*/ 6468036 w 7819465"/>
              <a:gd name="connsiteY18-38" fmla="*/ 2292723 h 2366682"/>
              <a:gd name="connsiteX19-39" fmla="*/ 5042647 w 7819465"/>
              <a:gd name="connsiteY19-40" fmla="*/ 2319617 h 2366682"/>
              <a:gd name="connsiteX20-41" fmla="*/ 4027394 w 7819465"/>
              <a:gd name="connsiteY20-42" fmla="*/ 2333064 h 2366682"/>
              <a:gd name="connsiteX21-43" fmla="*/ 2904565 w 7819465"/>
              <a:gd name="connsiteY21-44" fmla="*/ 2366682 h 2366682"/>
              <a:gd name="connsiteX22-45" fmla="*/ 1781736 w 7819465"/>
              <a:gd name="connsiteY22-46" fmla="*/ 2366682 h 2366682"/>
              <a:gd name="connsiteX23-47" fmla="*/ 833718 w 7819465"/>
              <a:gd name="connsiteY23-48" fmla="*/ 2279276 h 2366682"/>
              <a:gd name="connsiteX24-49" fmla="*/ 87406 w 7819465"/>
              <a:gd name="connsiteY24-50" fmla="*/ 2265829 h 2366682"/>
              <a:gd name="connsiteX25-51" fmla="*/ 0 w 7819465"/>
              <a:gd name="connsiteY25-52" fmla="*/ 33617 h 2366682"/>
              <a:gd name="connsiteX0-53" fmla="*/ 0 w 7819465"/>
              <a:gd name="connsiteY0-54" fmla="*/ 33617 h 2449996"/>
              <a:gd name="connsiteX1-55" fmla="*/ 463924 w 7819465"/>
              <a:gd name="connsiteY1-56" fmla="*/ 40341 h 2449996"/>
              <a:gd name="connsiteX2-57" fmla="*/ 921124 w 7819465"/>
              <a:gd name="connsiteY2-58" fmla="*/ 33617 h 2449996"/>
              <a:gd name="connsiteX3-59" fmla="*/ 1364877 w 7819465"/>
              <a:gd name="connsiteY3-60" fmla="*/ 0 h 2449996"/>
              <a:gd name="connsiteX4-61" fmla="*/ 1707777 w 7819465"/>
              <a:gd name="connsiteY4-62" fmla="*/ 33617 h 2449996"/>
              <a:gd name="connsiteX5-63" fmla="*/ 2225489 w 7819465"/>
              <a:gd name="connsiteY5-64" fmla="*/ 67235 h 2449996"/>
              <a:gd name="connsiteX6-65" fmla="*/ 2796989 w 7819465"/>
              <a:gd name="connsiteY6-66" fmla="*/ 80682 h 2449996"/>
              <a:gd name="connsiteX7-67" fmla="*/ 3274359 w 7819465"/>
              <a:gd name="connsiteY7-68" fmla="*/ 73959 h 2449996"/>
              <a:gd name="connsiteX8-69" fmla="*/ 3926541 w 7819465"/>
              <a:gd name="connsiteY8-70" fmla="*/ 67235 h 2449996"/>
              <a:gd name="connsiteX9-71" fmla="*/ 4558553 w 7819465"/>
              <a:gd name="connsiteY9-72" fmla="*/ 80682 h 2449996"/>
              <a:gd name="connsiteX10-73" fmla="*/ 5082989 w 7819465"/>
              <a:gd name="connsiteY10-74" fmla="*/ 73959 h 2449996"/>
              <a:gd name="connsiteX11-75" fmla="*/ 5647765 w 7819465"/>
              <a:gd name="connsiteY11-76" fmla="*/ 87406 h 2449996"/>
              <a:gd name="connsiteX12-77" fmla="*/ 6273053 w 7819465"/>
              <a:gd name="connsiteY12-78" fmla="*/ 121023 h 2449996"/>
              <a:gd name="connsiteX13-79" fmla="*/ 6784041 w 7819465"/>
              <a:gd name="connsiteY13-80" fmla="*/ 121023 h 2449996"/>
              <a:gd name="connsiteX14-81" fmla="*/ 7026089 w 7819465"/>
              <a:gd name="connsiteY14-82" fmla="*/ 87406 h 2449996"/>
              <a:gd name="connsiteX15-83" fmla="*/ 7153836 w 7819465"/>
              <a:gd name="connsiteY15-84" fmla="*/ 80682 h 2449996"/>
              <a:gd name="connsiteX16-85" fmla="*/ 7483289 w 7819465"/>
              <a:gd name="connsiteY16-86" fmla="*/ 107576 h 2449996"/>
              <a:gd name="connsiteX17-87" fmla="*/ 7819465 w 7819465"/>
              <a:gd name="connsiteY17-88" fmla="*/ 2359959 h 2449996"/>
              <a:gd name="connsiteX18-89" fmla="*/ 6468036 w 7819465"/>
              <a:gd name="connsiteY18-90" fmla="*/ 2292723 h 2449996"/>
              <a:gd name="connsiteX19-91" fmla="*/ 5042647 w 7819465"/>
              <a:gd name="connsiteY19-92" fmla="*/ 2319617 h 2449996"/>
              <a:gd name="connsiteX20-93" fmla="*/ 4027394 w 7819465"/>
              <a:gd name="connsiteY20-94" fmla="*/ 2333064 h 2449996"/>
              <a:gd name="connsiteX21-95" fmla="*/ 2904565 w 7819465"/>
              <a:gd name="connsiteY21-96" fmla="*/ 2366682 h 2449996"/>
              <a:gd name="connsiteX22-97" fmla="*/ 1781736 w 7819465"/>
              <a:gd name="connsiteY22-98" fmla="*/ 2366682 h 2449996"/>
              <a:gd name="connsiteX23-99" fmla="*/ 833718 w 7819465"/>
              <a:gd name="connsiteY23-100" fmla="*/ 2279276 h 2449996"/>
              <a:gd name="connsiteX24-101" fmla="*/ 87406 w 7819465"/>
              <a:gd name="connsiteY24-102" fmla="*/ 2265829 h 2449996"/>
              <a:gd name="connsiteX25-103" fmla="*/ 0 w 7819465"/>
              <a:gd name="connsiteY25-104" fmla="*/ 33617 h 2449996"/>
              <a:gd name="connsiteX0-105" fmla="*/ 0 w 7819465"/>
              <a:gd name="connsiteY0-106" fmla="*/ 33617 h 2449996"/>
              <a:gd name="connsiteX1-107" fmla="*/ 463924 w 7819465"/>
              <a:gd name="connsiteY1-108" fmla="*/ 40341 h 2449996"/>
              <a:gd name="connsiteX2-109" fmla="*/ 921124 w 7819465"/>
              <a:gd name="connsiteY2-110" fmla="*/ 33617 h 2449996"/>
              <a:gd name="connsiteX3-111" fmla="*/ 1364877 w 7819465"/>
              <a:gd name="connsiteY3-112" fmla="*/ 0 h 2449996"/>
              <a:gd name="connsiteX4-113" fmla="*/ 1707777 w 7819465"/>
              <a:gd name="connsiteY4-114" fmla="*/ 33617 h 2449996"/>
              <a:gd name="connsiteX5-115" fmla="*/ 2225489 w 7819465"/>
              <a:gd name="connsiteY5-116" fmla="*/ 67235 h 2449996"/>
              <a:gd name="connsiteX6-117" fmla="*/ 2796989 w 7819465"/>
              <a:gd name="connsiteY6-118" fmla="*/ 80682 h 2449996"/>
              <a:gd name="connsiteX7-119" fmla="*/ 3274359 w 7819465"/>
              <a:gd name="connsiteY7-120" fmla="*/ 73959 h 2449996"/>
              <a:gd name="connsiteX8-121" fmla="*/ 3926541 w 7819465"/>
              <a:gd name="connsiteY8-122" fmla="*/ 67235 h 2449996"/>
              <a:gd name="connsiteX9-123" fmla="*/ 4558553 w 7819465"/>
              <a:gd name="connsiteY9-124" fmla="*/ 80682 h 2449996"/>
              <a:gd name="connsiteX10-125" fmla="*/ 5082989 w 7819465"/>
              <a:gd name="connsiteY10-126" fmla="*/ 73959 h 2449996"/>
              <a:gd name="connsiteX11-127" fmla="*/ 5647765 w 7819465"/>
              <a:gd name="connsiteY11-128" fmla="*/ 87406 h 2449996"/>
              <a:gd name="connsiteX12-129" fmla="*/ 6273053 w 7819465"/>
              <a:gd name="connsiteY12-130" fmla="*/ 121023 h 2449996"/>
              <a:gd name="connsiteX13-131" fmla="*/ 6784041 w 7819465"/>
              <a:gd name="connsiteY13-132" fmla="*/ 121023 h 2449996"/>
              <a:gd name="connsiteX14-133" fmla="*/ 7026089 w 7819465"/>
              <a:gd name="connsiteY14-134" fmla="*/ 87406 h 2449996"/>
              <a:gd name="connsiteX15-135" fmla="*/ 7153836 w 7819465"/>
              <a:gd name="connsiteY15-136" fmla="*/ 80682 h 2449996"/>
              <a:gd name="connsiteX16-137" fmla="*/ 7483289 w 7819465"/>
              <a:gd name="connsiteY16-138" fmla="*/ 107576 h 2449996"/>
              <a:gd name="connsiteX17-139" fmla="*/ 7819465 w 7819465"/>
              <a:gd name="connsiteY17-140" fmla="*/ 2359959 h 2449996"/>
              <a:gd name="connsiteX18-141" fmla="*/ 6468036 w 7819465"/>
              <a:gd name="connsiteY18-142" fmla="*/ 2292723 h 2449996"/>
              <a:gd name="connsiteX19-143" fmla="*/ 5042647 w 7819465"/>
              <a:gd name="connsiteY19-144" fmla="*/ 2319617 h 2449996"/>
              <a:gd name="connsiteX20-145" fmla="*/ 4027394 w 7819465"/>
              <a:gd name="connsiteY20-146" fmla="*/ 2333064 h 2449996"/>
              <a:gd name="connsiteX21-147" fmla="*/ 2904565 w 7819465"/>
              <a:gd name="connsiteY21-148" fmla="*/ 2366682 h 2449996"/>
              <a:gd name="connsiteX22-149" fmla="*/ 1781736 w 7819465"/>
              <a:gd name="connsiteY22-150" fmla="*/ 2366682 h 2449996"/>
              <a:gd name="connsiteX23-151" fmla="*/ 833718 w 7819465"/>
              <a:gd name="connsiteY23-152" fmla="*/ 2279276 h 2449996"/>
              <a:gd name="connsiteX24-153" fmla="*/ 87406 w 7819465"/>
              <a:gd name="connsiteY24-154" fmla="*/ 2265829 h 2449996"/>
              <a:gd name="connsiteX25-155" fmla="*/ 0 w 7819465"/>
              <a:gd name="connsiteY25-156" fmla="*/ 33617 h 2449996"/>
              <a:gd name="connsiteX0-157" fmla="*/ 0 w 7819465"/>
              <a:gd name="connsiteY0-158" fmla="*/ 33617 h 2483016"/>
              <a:gd name="connsiteX1-159" fmla="*/ 463924 w 7819465"/>
              <a:gd name="connsiteY1-160" fmla="*/ 40341 h 2483016"/>
              <a:gd name="connsiteX2-161" fmla="*/ 921124 w 7819465"/>
              <a:gd name="connsiteY2-162" fmla="*/ 33617 h 2483016"/>
              <a:gd name="connsiteX3-163" fmla="*/ 1364877 w 7819465"/>
              <a:gd name="connsiteY3-164" fmla="*/ 0 h 2483016"/>
              <a:gd name="connsiteX4-165" fmla="*/ 1707777 w 7819465"/>
              <a:gd name="connsiteY4-166" fmla="*/ 33617 h 2483016"/>
              <a:gd name="connsiteX5-167" fmla="*/ 2225489 w 7819465"/>
              <a:gd name="connsiteY5-168" fmla="*/ 67235 h 2483016"/>
              <a:gd name="connsiteX6-169" fmla="*/ 2796989 w 7819465"/>
              <a:gd name="connsiteY6-170" fmla="*/ 80682 h 2483016"/>
              <a:gd name="connsiteX7-171" fmla="*/ 3274359 w 7819465"/>
              <a:gd name="connsiteY7-172" fmla="*/ 73959 h 2483016"/>
              <a:gd name="connsiteX8-173" fmla="*/ 3926541 w 7819465"/>
              <a:gd name="connsiteY8-174" fmla="*/ 67235 h 2483016"/>
              <a:gd name="connsiteX9-175" fmla="*/ 4558553 w 7819465"/>
              <a:gd name="connsiteY9-176" fmla="*/ 80682 h 2483016"/>
              <a:gd name="connsiteX10-177" fmla="*/ 5082989 w 7819465"/>
              <a:gd name="connsiteY10-178" fmla="*/ 73959 h 2483016"/>
              <a:gd name="connsiteX11-179" fmla="*/ 5647765 w 7819465"/>
              <a:gd name="connsiteY11-180" fmla="*/ 87406 h 2483016"/>
              <a:gd name="connsiteX12-181" fmla="*/ 6273053 w 7819465"/>
              <a:gd name="connsiteY12-182" fmla="*/ 121023 h 2483016"/>
              <a:gd name="connsiteX13-183" fmla="*/ 6784041 w 7819465"/>
              <a:gd name="connsiteY13-184" fmla="*/ 121023 h 2483016"/>
              <a:gd name="connsiteX14-185" fmla="*/ 7026089 w 7819465"/>
              <a:gd name="connsiteY14-186" fmla="*/ 87406 h 2483016"/>
              <a:gd name="connsiteX15-187" fmla="*/ 7153836 w 7819465"/>
              <a:gd name="connsiteY15-188" fmla="*/ 80682 h 2483016"/>
              <a:gd name="connsiteX16-189" fmla="*/ 7483289 w 7819465"/>
              <a:gd name="connsiteY16-190" fmla="*/ 107576 h 2483016"/>
              <a:gd name="connsiteX17-191" fmla="*/ 7819465 w 7819465"/>
              <a:gd name="connsiteY17-192" fmla="*/ 2359959 h 2483016"/>
              <a:gd name="connsiteX18-193" fmla="*/ 6468036 w 7819465"/>
              <a:gd name="connsiteY18-194" fmla="*/ 2292723 h 2483016"/>
              <a:gd name="connsiteX19-195" fmla="*/ 5042647 w 7819465"/>
              <a:gd name="connsiteY19-196" fmla="*/ 2319617 h 2483016"/>
              <a:gd name="connsiteX20-197" fmla="*/ 4027394 w 7819465"/>
              <a:gd name="connsiteY20-198" fmla="*/ 2333064 h 2483016"/>
              <a:gd name="connsiteX21-199" fmla="*/ 2904565 w 7819465"/>
              <a:gd name="connsiteY21-200" fmla="*/ 2366682 h 2483016"/>
              <a:gd name="connsiteX22-201" fmla="*/ 1781736 w 7819465"/>
              <a:gd name="connsiteY22-202" fmla="*/ 2366682 h 2483016"/>
              <a:gd name="connsiteX23-203" fmla="*/ 833718 w 7819465"/>
              <a:gd name="connsiteY23-204" fmla="*/ 2279276 h 2483016"/>
              <a:gd name="connsiteX24-205" fmla="*/ 87406 w 7819465"/>
              <a:gd name="connsiteY24-206" fmla="*/ 2265829 h 2483016"/>
              <a:gd name="connsiteX25-207" fmla="*/ 0 w 7819465"/>
              <a:gd name="connsiteY25-208" fmla="*/ 33617 h 2483016"/>
              <a:gd name="connsiteX0-209" fmla="*/ 0 w 7819465"/>
              <a:gd name="connsiteY0-210" fmla="*/ 33617 h 2483016"/>
              <a:gd name="connsiteX1-211" fmla="*/ 463924 w 7819465"/>
              <a:gd name="connsiteY1-212" fmla="*/ 40341 h 2483016"/>
              <a:gd name="connsiteX2-213" fmla="*/ 921124 w 7819465"/>
              <a:gd name="connsiteY2-214" fmla="*/ 33617 h 2483016"/>
              <a:gd name="connsiteX3-215" fmla="*/ 1364877 w 7819465"/>
              <a:gd name="connsiteY3-216" fmla="*/ 0 h 2483016"/>
              <a:gd name="connsiteX4-217" fmla="*/ 1707777 w 7819465"/>
              <a:gd name="connsiteY4-218" fmla="*/ 33617 h 2483016"/>
              <a:gd name="connsiteX5-219" fmla="*/ 2225489 w 7819465"/>
              <a:gd name="connsiteY5-220" fmla="*/ 67235 h 2483016"/>
              <a:gd name="connsiteX6-221" fmla="*/ 2796989 w 7819465"/>
              <a:gd name="connsiteY6-222" fmla="*/ 80682 h 2483016"/>
              <a:gd name="connsiteX7-223" fmla="*/ 3274359 w 7819465"/>
              <a:gd name="connsiteY7-224" fmla="*/ 73959 h 2483016"/>
              <a:gd name="connsiteX8-225" fmla="*/ 3926541 w 7819465"/>
              <a:gd name="connsiteY8-226" fmla="*/ 67235 h 2483016"/>
              <a:gd name="connsiteX9-227" fmla="*/ 4558553 w 7819465"/>
              <a:gd name="connsiteY9-228" fmla="*/ 80682 h 2483016"/>
              <a:gd name="connsiteX10-229" fmla="*/ 5082989 w 7819465"/>
              <a:gd name="connsiteY10-230" fmla="*/ 73959 h 2483016"/>
              <a:gd name="connsiteX11-231" fmla="*/ 5647765 w 7819465"/>
              <a:gd name="connsiteY11-232" fmla="*/ 87406 h 2483016"/>
              <a:gd name="connsiteX12-233" fmla="*/ 6273053 w 7819465"/>
              <a:gd name="connsiteY12-234" fmla="*/ 121023 h 2483016"/>
              <a:gd name="connsiteX13-235" fmla="*/ 6784041 w 7819465"/>
              <a:gd name="connsiteY13-236" fmla="*/ 121023 h 2483016"/>
              <a:gd name="connsiteX14-237" fmla="*/ 7026089 w 7819465"/>
              <a:gd name="connsiteY14-238" fmla="*/ 87406 h 2483016"/>
              <a:gd name="connsiteX15-239" fmla="*/ 7153836 w 7819465"/>
              <a:gd name="connsiteY15-240" fmla="*/ 80682 h 2483016"/>
              <a:gd name="connsiteX16-241" fmla="*/ 7483289 w 7819465"/>
              <a:gd name="connsiteY16-242" fmla="*/ 107576 h 2483016"/>
              <a:gd name="connsiteX17-243" fmla="*/ 7819465 w 7819465"/>
              <a:gd name="connsiteY17-244" fmla="*/ 2359959 h 2483016"/>
              <a:gd name="connsiteX18-245" fmla="*/ 6468036 w 7819465"/>
              <a:gd name="connsiteY18-246" fmla="*/ 2292723 h 2483016"/>
              <a:gd name="connsiteX19-247" fmla="*/ 5042647 w 7819465"/>
              <a:gd name="connsiteY19-248" fmla="*/ 2319617 h 2483016"/>
              <a:gd name="connsiteX20-249" fmla="*/ 4027394 w 7819465"/>
              <a:gd name="connsiteY20-250" fmla="*/ 2333064 h 2483016"/>
              <a:gd name="connsiteX21-251" fmla="*/ 2904565 w 7819465"/>
              <a:gd name="connsiteY21-252" fmla="*/ 2366682 h 2483016"/>
              <a:gd name="connsiteX22-253" fmla="*/ 1781736 w 7819465"/>
              <a:gd name="connsiteY22-254" fmla="*/ 2366682 h 2483016"/>
              <a:gd name="connsiteX23-255" fmla="*/ 833718 w 7819465"/>
              <a:gd name="connsiteY23-256" fmla="*/ 2279276 h 2483016"/>
              <a:gd name="connsiteX24-257" fmla="*/ 87406 w 7819465"/>
              <a:gd name="connsiteY24-258" fmla="*/ 2265829 h 2483016"/>
              <a:gd name="connsiteX25-259" fmla="*/ 0 w 7819465"/>
              <a:gd name="connsiteY25-260" fmla="*/ 33617 h 2483016"/>
              <a:gd name="connsiteX0-261" fmla="*/ 0 w 7819465"/>
              <a:gd name="connsiteY0-262" fmla="*/ 33617 h 2531965"/>
              <a:gd name="connsiteX1-263" fmla="*/ 463924 w 7819465"/>
              <a:gd name="connsiteY1-264" fmla="*/ 40341 h 2531965"/>
              <a:gd name="connsiteX2-265" fmla="*/ 921124 w 7819465"/>
              <a:gd name="connsiteY2-266" fmla="*/ 33617 h 2531965"/>
              <a:gd name="connsiteX3-267" fmla="*/ 1364877 w 7819465"/>
              <a:gd name="connsiteY3-268" fmla="*/ 0 h 2531965"/>
              <a:gd name="connsiteX4-269" fmla="*/ 1707777 w 7819465"/>
              <a:gd name="connsiteY4-270" fmla="*/ 33617 h 2531965"/>
              <a:gd name="connsiteX5-271" fmla="*/ 2225489 w 7819465"/>
              <a:gd name="connsiteY5-272" fmla="*/ 67235 h 2531965"/>
              <a:gd name="connsiteX6-273" fmla="*/ 2796989 w 7819465"/>
              <a:gd name="connsiteY6-274" fmla="*/ 80682 h 2531965"/>
              <a:gd name="connsiteX7-275" fmla="*/ 3274359 w 7819465"/>
              <a:gd name="connsiteY7-276" fmla="*/ 73959 h 2531965"/>
              <a:gd name="connsiteX8-277" fmla="*/ 3926541 w 7819465"/>
              <a:gd name="connsiteY8-278" fmla="*/ 67235 h 2531965"/>
              <a:gd name="connsiteX9-279" fmla="*/ 4558553 w 7819465"/>
              <a:gd name="connsiteY9-280" fmla="*/ 80682 h 2531965"/>
              <a:gd name="connsiteX10-281" fmla="*/ 5082989 w 7819465"/>
              <a:gd name="connsiteY10-282" fmla="*/ 73959 h 2531965"/>
              <a:gd name="connsiteX11-283" fmla="*/ 5647765 w 7819465"/>
              <a:gd name="connsiteY11-284" fmla="*/ 87406 h 2531965"/>
              <a:gd name="connsiteX12-285" fmla="*/ 6273053 w 7819465"/>
              <a:gd name="connsiteY12-286" fmla="*/ 121023 h 2531965"/>
              <a:gd name="connsiteX13-287" fmla="*/ 6784041 w 7819465"/>
              <a:gd name="connsiteY13-288" fmla="*/ 121023 h 2531965"/>
              <a:gd name="connsiteX14-289" fmla="*/ 7026089 w 7819465"/>
              <a:gd name="connsiteY14-290" fmla="*/ 87406 h 2531965"/>
              <a:gd name="connsiteX15-291" fmla="*/ 7153836 w 7819465"/>
              <a:gd name="connsiteY15-292" fmla="*/ 80682 h 2531965"/>
              <a:gd name="connsiteX16-293" fmla="*/ 7483289 w 7819465"/>
              <a:gd name="connsiteY16-294" fmla="*/ 107576 h 2531965"/>
              <a:gd name="connsiteX17-295" fmla="*/ 7819465 w 7819465"/>
              <a:gd name="connsiteY17-296" fmla="*/ 2359959 h 2531965"/>
              <a:gd name="connsiteX18-297" fmla="*/ 6468036 w 7819465"/>
              <a:gd name="connsiteY18-298" fmla="*/ 2292723 h 2531965"/>
              <a:gd name="connsiteX19-299" fmla="*/ 5042647 w 7819465"/>
              <a:gd name="connsiteY19-300" fmla="*/ 2319617 h 2531965"/>
              <a:gd name="connsiteX20-301" fmla="*/ 4027394 w 7819465"/>
              <a:gd name="connsiteY20-302" fmla="*/ 2333064 h 2531965"/>
              <a:gd name="connsiteX21-303" fmla="*/ 2904565 w 7819465"/>
              <a:gd name="connsiteY21-304" fmla="*/ 2366682 h 2531965"/>
              <a:gd name="connsiteX22-305" fmla="*/ 1781736 w 7819465"/>
              <a:gd name="connsiteY22-306" fmla="*/ 2366682 h 2531965"/>
              <a:gd name="connsiteX23-307" fmla="*/ 833718 w 7819465"/>
              <a:gd name="connsiteY23-308" fmla="*/ 2279276 h 2531965"/>
              <a:gd name="connsiteX24-309" fmla="*/ 87406 w 7819465"/>
              <a:gd name="connsiteY24-310" fmla="*/ 2265829 h 2531965"/>
              <a:gd name="connsiteX25-311" fmla="*/ 0 w 7819465"/>
              <a:gd name="connsiteY25-312" fmla="*/ 33617 h 2531965"/>
              <a:gd name="connsiteX0-313" fmla="*/ 0 w 7819465"/>
              <a:gd name="connsiteY0-314" fmla="*/ 33617 h 2531965"/>
              <a:gd name="connsiteX1-315" fmla="*/ 463924 w 7819465"/>
              <a:gd name="connsiteY1-316" fmla="*/ 40341 h 2531965"/>
              <a:gd name="connsiteX2-317" fmla="*/ 921124 w 7819465"/>
              <a:gd name="connsiteY2-318" fmla="*/ 33617 h 2531965"/>
              <a:gd name="connsiteX3-319" fmla="*/ 1364877 w 7819465"/>
              <a:gd name="connsiteY3-320" fmla="*/ 0 h 2531965"/>
              <a:gd name="connsiteX4-321" fmla="*/ 1707777 w 7819465"/>
              <a:gd name="connsiteY4-322" fmla="*/ 33617 h 2531965"/>
              <a:gd name="connsiteX5-323" fmla="*/ 2225489 w 7819465"/>
              <a:gd name="connsiteY5-324" fmla="*/ 67235 h 2531965"/>
              <a:gd name="connsiteX6-325" fmla="*/ 2796989 w 7819465"/>
              <a:gd name="connsiteY6-326" fmla="*/ 80682 h 2531965"/>
              <a:gd name="connsiteX7-327" fmla="*/ 3274359 w 7819465"/>
              <a:gd name="connsiteY7-328" fmla="*/ 73959 h 2531965"/>
              <a:gd name="connsiteX8-329" fmla="*/ 3926541 w 7819465"/>
              <a:gd name="connsiteY8-330" fmla="*/ 67235 h 2531965"/>
              <a:gd name="connsiteX9-331" fmla="*/ 4558553 w 7819465"/>
              <a:gd name="connsiteY9-332" fmla="*/ 80682 h 2531965"/>
              <a:gd name="connsiteX10-333" fmla="*/ 5082989 w 7819465"/>
              <a:gd name="connsiteY10-334" fmla="*/ 73959 h 2531965"/>
              <a:gd name="connsiteX11-335" fmla="*/ 5647765 w 7819465"/>
              <a:gd name="connsiteY11-336" fmla="*/ 87406 h 2531965"/>
              <a:gd name="connsiteX12-337" fmla="*/ 6273053 w 7819465"/>
              <a:gd name="connsiteY12-338" fmla="*/ 121023 h 2531965"/>
              <a:gd name="connsiteX13-339" fmla="*/ 6784041 w 7819465"/>
              <a:gd name="connsiteY13-340" fmla="*/ 121023 h 2531965"/>
              <a:gd name="connsiteX14-341" fmla="*/ 7026089 w 7819465"/>
              <a:gd name="connsiteY14-342" fmla="*/ 87406 h 2531965"/>
              <a:gd name="connsiteX15-343" fmla="*/ 7153836 w 7819465"/>
              <a:gd name="connsiteY15-344" fmla="*/ 80682 h 2531965"/>
              <a:gd name="connsiteX16-345" fmla="*/ 7483289 w 7819465"/>
              <a:gd name="connsiteY16-346" fmla="*/ 107576 h 2531965"/>
              <a:gd name="connsiteX17-347" fmla="*/ 7819465 w 7819465"/>
              <a:gd name="connsiteY17-348" fmla="*/ 2359959 h 2531965"/>
              <a:gd name="connsiteX18-349" fmla="*/ 6468036 w 7819465"/>
              <a:gd name="connsiteY18-350" fmla="*/ 2292723 h 2531965"/>
              <a:gd name="connsiteX19-351" fmla="*/ 5042647 w 7819465"/>
              <a:gd name="connsiteY19-352" fmla="*/ 2319617 h 2531965"/>
              <a:gd name="connsiteX20-353" fmla="*/ 4027394 w 7819465"/>
              <a:gd name="connsiteY20-354" fmla="*/ 2333064 h 2531965"/>
              <a:gd name="connsiteX21-355" fmla="*/ 2904565 w 7819465"/>
              <a:gd name="connsiteY21-356" fmla="*/ 2366682 h 2531965"/>
              <a:gd name="connsiteX22-357" fmla="*/ 1781736 w 7819465"/>
              <a:gd name="connsiteY22-358" fmla="*/ 2366682 h 2531965"/>
              <a:gd name="connsiteX23-359" fmla="*/ 833718 w 7819465"/>
              <a:gd name="connsiteY23-360" fmla="*/ 2279276 h 2531965"/>
              <a:gd name="connsiteX24-361" fmla="*/ 87406 w 7819465"/>
              <a:gd name="connsiteY24-362" fmla="*/ 2265829 h 2531965"/>
              <a:gd name="connsiteX25-363" fmla="*/ 0 w 7819465"/>
              <a:gd name="connsiteY25-364" fmla="*/ 33617 h 2531965"/>
              <a:gd name="connsiteX0-365" fmla="*/ 0 w 7819465"/>
              <a:gd name="connsiteY0-366" fmla="*/ 33617 h 2531965"/>
              <a:gd name="connsiteX1-367" fmla="*/ 463924 w 7819465"/>
              <a:gd name="connsiteY1-368" fmla="*/ 40341 h 2531965"/>
              <a:gd name="connsiteX2-369" fmla="*/ 921124 w 7819465"/>
              <a:gd name="connsiteY2-370" fmla="*/ 33617 h 2531965"/>
              <a:gd name="connsiteX3-371" fmla="*/ 1364877 w 7819465"/>
              <a:gd name="connsiteY3-372" fmla="*/ 0 h 2531965"/>
              <a:gd name="connsiteX4-373" fmla="*/ 1707777 w 7819465"/>
              <a:gd name="connsiteY4-374" fmla="*/ 33617 h 2531965"/>
              <a:gd name="connsiteX5-375" fmla="*/ 2225489 w 7819465"/>
              <a:gd name="connsiteY5-376" fmla="*/ 67235 h 2531965"/>
              <a:gd name="connsiteX6-377" fmla="*/ 2796989 w 7819465"/>
              <a:gd name="connsiteY6-378" fmla="*/ 80682 h 2531965"/>
              <a:gd name="connsiteX7-379" fmla="*/ 3274359 w 7819465"/>
              <a:gd name="connsiteY7-380" fmla="*/ 73959 h 2531965"/>
              <a:gd name="connsiteX8-381" fmla="*/ 3926541 w 7819465"/>
              <a:gd name="connsiteY8-382" fmla="*/ 67235 h 2531965"/>
              <a:gd name="connsiteX9-383" fmla="*/ 4558553 w 7819465"/>
              <a:gd name="connsiteY9-384" fmla="*/ 80682 h 2531965"/>
              <a:gd name="connsiteX10-385" fmla="*/ 5082989 w 7819465"/>
              <a:gd name="connsiteY10-386" fmla="*/ 73959 h 2531965"/>
              <a:gd name="connsiteX11-387" fmla="*/ 5647765 w 7819465"/>
              <a:gd name="connsiteY11-388" fmla="*/ 87406 h 2531965"/>
              <a:gd name="connsiteX12-389" fmla="*/ 6273053 w 7819465"/>
              <a:gd name="connsiteY12-390" fmla="*/ 121023 h 2531965"/>
              <a:gd name="connsiteX13-391" fmla="*/ 6784041 w 7819465"/>
              <a:gd name="connsiteY13-392" fmla="*/ 121023 h 2531965"/>
              <a:gd name="connsiteX14-393" fmla="*/ 7026089 w 7819465"/>
              <a:gd name="connsiteY14-394" fmla="*/ 87406 h 2531965"/>
              <a:gd name="connsiteX15-395" fmla="*/ 7153836 w 7819465"/>
              <a:gd name="connsiteY15-396" fmla="*/ 80682 h 2531965"/>
              <a:gd name="connsiteX16-397" fmla="*/ 7483289 w 7819465"/>
              <a:gd name="connsiteY16-398" fmla="*/ 107576 h 2531965"/>
              <a:gd name="connsiteX17-399" fmla="*/ 7819465 w 7819465"/>
              <a:gd name="connsiteY17-400" fmla="*/ 2359959 h 2531965"/>
              <a:gd name="connsiteX18-401" fmla="*/ 6468036 w 7819465"/>
              <a:gd name="connsiteY18-402" fmla="*/ 2292723 h 2531965"/>
              <a:gd name="connsiteX19-403" fmla="*/ 5042647 w 7819465"/>
              <a:gd name="connsiteY19-404" fmla="*/ 2319617 h 2531965"/>
              <a:gd name="connsiteX20-405" fmla="*/ 4027394 w 7819465"/>
              <a:gd name="connsiteY20-406" fmla="*/ 2333064 h 2531965"/>
              <a:gd name="connsiteX21-407" fmla="*/ 2904565 w 7819465"/>
              <a:gd name="connsiteY21-408" fmla="*/ 2366682 h 2531965"/>
              <a:gd name="connsiteX22-409" fmla="*/ 1781736 w 7819465"/>
              <a:gd name="connsiteY22-410" fmla="*/ 2366682 h 2531965"/>
              <a:gd name="connsiteX23-411" fmla="*/ 833718 w 7819465"/>
              <a:gd name="connsiteY23-412" fmla="*/ 2279276 h 2531965"/>
              <a:gd name="connsiteX24-413" fmla="*/ 87406 w 7819465"/>
              <a:gd name="connsiteY24-414" fmla="*/ 2265829 h 2531965"/>
              <a:gd name="connsiteX25-415" fmla="*/ 0 w 7819465"/>
              <a:gd name="connsiteY25-416" fmla="*/ 33617 h 2531965"/>
              <a:gd name="connsiteX0-417" fmla="*/ 0 w 7819465"/>
              <a:gd name="connsiteY0-418" fmla="*/ 33617 h 2531965"/>
              <a:gd name="connsiteX1-419" fmla="*/ 463924 w 7819465"/>
              <a:gd name="connsiteY1-420" fmla="*/ 40341 h 2531965"/>
              <a:gd name="connsiteX2-421" fmla="*/ 921124 w 7819465"/>
              <a:gd name="connsiteY2-422" fmla="*/ 33617 h 2531965"/>
              <a:gd name="connsiteX3-423" fmla="*/ 1364877 w 7819465"/>
              <a:gd name="connsiteY3-424" fmla="*/ 0 h 2531965"/>
              <a:gd name="connsiteX4-425" fmla="*/ 1707777 w 7819465"/>
              <a:gd name="connsiteY4-426" fmla="*/ 33617 h 2531965"/>
              <a:gd name="connsiteX5-427" fmla="*/ 2225489 w 7819465"/>
              <a:gd name="connsiteY5-428" fmla="*/ 67235 h 2531965"/>
              <a:gd name="connsiteX6-429" fmla="*/ 2796989 w 7819465"/>
              <a:gd name="connsiteY6-430" fmla="*/ 80682 h 2531965"/>
              <a:gd name="connsiteX7-431" fmla="*/ 3274359 w 7819465"/>
              <a:gd name="connsiteY7-432" fmla="*/ 73959 h 2531965"/>
              <a:gd name="connsiteX8-433" fmla="*/ 3926541 w 7819465"/>
              <a:gd name="connsiteY8-434" fmla="*/ 67235 h 2531965"/>
              <a:gd name="connsiteX9-435" fmla="*/ 4558553 w 7819465"/>
              <a:gd name="connsiteY9-436" fmla="*/ 80682 h 2531965"/>
              <a:gd name="connsiteX10-437" fmla="*/ 5082989 w 7819465"/>
              <a:gd name="connsiteY10-438" fmla="*/ 73959 h 2531965"/>
              <a:gd name="connsiteX11-439" fmla="*/ 5647765 w 7819465"/>
              <a:gd name="connsiteY11-440" fmla="*/ 87406 h 2531965"/>
              <a:gd name="connsiteX12-441" fmla="*/ 6273053 w 7819465"/>
              <a:gd name="connsiteY12-442" fmla="*/ 121023 h 2531965"/>
              <a:gd name="connsiteX13-443" fmla="*/ 6784041 w 7819465"/>
              <a:gd name="connsiteY13-444" fmla="*/ 121023 h 2531965"/>
              <a:gd name="connsiteX14-445" fmla="*/ 7026089 w 7819465"/>
              <a:gd name="connsiteY14-446" fmla="*/ 87406 h 2531965"/>
              <a:gd name="connsiteX15-447" fmla="*/ 7153836 w 7819465"/>
              <a:gd name="connsiteY15-448" fmla="*/ 80682 h 2531965"/>
              <a:gd name="connsiteX16-449" fmla="*/ 7483289 w 7819465"/>
              <a:gd name="connsiteY16-450" fmla="*/ 107576 h 2531965"/>
              <a:gd name="connsiteX17-451" fmla="*/ 7819465 w 7819465"/>
              <a:gd name="connsiteY17-452" fmla="*/ 2359959 h 2531965"/>
              <a:gd name="connsiteX18-453" fmla="*/ 6468036 w 7819465"/>
              <a:gd name="connsiteY18-454" fmla="*/ 2292723 h 2531965"/>
              <a:gd name="connsiteX19-455" fmla="*/ 5042647 w 7819465"/>
              <a:gd name="connsiteY19-456" fmla="*/ 2319617 h 2531965"/>
              <a:gd name="connsiteX20-457" fmla="*/ 4027394 w 7819465"/>
              <a:gd name="connsiteY20-458" fmla="*/ 2333064 h 2531965"/>
              <a:gd name="connsiteX21-459" fmla="*/ 2904565 w 7819465"/>
              <a:gd name="connsiteY21-460" fmla="*/ 2366682 h 2531965"/>
              <a:gd name="connsiteX22-461" fmla="*/ 1781736 w 7819465"/>
              <a:gd name="connsiteY22-462" fmla="*/ 2366682 h 2531965"/>
              <a:gd name="connsiteX23-463" fmla="*/ 833718 w 7819465"/>
              <a:gd name="connsiteY23-464" fmla="*/ 2279276 h 2531965"/>
              <a:gd name="connsiteX24-465" fmla="*/ 87406 w 7819465"/>
              <a:gd name="connsiteY24-466" fmla="*/ 2265829 h 2531965"/>
              <a:gd name="connsiteX25-467" fmla="*/ 0 w 7819465"/>
              <a:gd name="connsiteY25-468" fmla="*/ 33617 h 2531965"/>
              <a:gd name="connsiteX0-469" fmla="*/ 0 w 7819465"/>
              <a:gd name="connsiteY0-470" fmla="*/ 33617 h 2531965"/>
              <a:gd name="connsiteX1-471" fmla="*/ 463924 w 7819465"/>
              <a:gd name="connsiteY1-472" fmla="*/ 40341 h 2531965"/>
              <a:gd name="connsiteX2-473" fmla="*/ 921124 w 7819465"/>
              <a:gd name="connsiteY2-474" fmla="*/ 33617 h 2531965"/>
              <a:gd name="connsiteX3-475" fmla="*/ 1364877 w 7819465"/>
              <a:gd name="connsiteY3-476" fmla="*/ 0 h 2531965"/>
              <a:gd name="connsiteX4-477" fmla="*/ 1707777 w 7819465"/>
              <a:gd name="connsiteY4-478" fmla="*/ 33617 h 2531965"/>
              <a:gd name="connsiteX5-479" fmla="*/ 2225489 w 7819465"/>
              <a:gd name="connsiteY5-480" fmla="*/ 67235 h 2531965"/>
              <a:gd name="connsiteX6-481" fmla="*/ 2796989 w 7819465"/>
              <a:gd name="connsiteY6-482" fmla="*/ 80682 h 2531965"/>
              <a:gd name="connsiteX7-483" fmla="*/ 3274359 w 7819465"/>
              <a:gd name="connsiteY7-484" fmla="*/ 73959 h 2531965"/>
              <a:gd name="connsiteX8-485" fmla="*/ 3926541 w 7819465"/>
              <a:gd name="connsiteY8-486" fmla="*/ 67235 h 2531965"/>
              <a:gd name="connsiteX9-487" fmla="*/ 4558553 w 7819465"/>
              <a:gd name="connsiteY9-488" fmla="*/ 80682 h 2531965"/>
              <a:gd name="connsiteX10-489" fmla="*/ 5082989 w 7819465"/>
              <a:gd name="connsiteY10-490" fmla="*/ 73959 h 2531965"/>
              <a:gd name="connsiteX11-491" fmla="*/ 5647765 w 7819465"/>
              <a:gd name="connsiteY11-492" fmla="*/ 87406 h 2531965"/>
              <a:gd name="connsiteX12-493" fmla="*/ 6273053 w 7819465"/>
              <a:gd name="connsiteY12-494" fmla="*/ 121023 h 2531965"/>
              <a:gd name="connsiteX13-495" fmla="*/ 6784041 w 7819465"/>
              <a:gd name="connsiteY13-496" fmla="*/ 121023 h 2531965"/>
              <a:gd name="connsiteX14-497" fmla="*/ 7026089 w 7819465"/>
              <a:gd name="connsiteY14-498" fmla="*/ 87406 h 2531965"/>
              <a:gd name="connsiteX15-499" fmla="*/ 7153836 w 7819465"/>
              <a:gd name="connsiteY15-500" fmla="*/ 80682 h 2531965"/>
              <a:gd name="connsiteX16-501" fmla="*/ 7483289 w 7819465"/>
              <a:gd name="connsiteY16-502" fmla="*/ 107576 h 2531965"/>
              <a:gd name="connsiteX17-503" fmla="*/ 7819465 w 7819465"/>
              <a:gd name="connsiteY17-504" fmla="*/ 2359959 h 2531965"/>
              <a:gd name="connsiteX18-505" fmla="*/ 6468036 w 7819465"/>
              <a:gd name="connsiteY18-506" fmla="*/ 2292723 h 2531965"/>
              <a:gd name="connsiteX19-507" fmla="*/ 5042647 w 7819465"/>
              <a:gd name="connsiteY19-508" fmla="*/ 2319617 h 2531965"/>
              <a:gd name="connsiteX20-509" fmla="*/ 4027394 w 7819465"/>
              <a:gd name="connsiteY20-510" fmla="*/ 2333064 h 2531965"/>
              <a:gd name="connsiteX21-511" fmla="*/ 2904565 w 7819465"/>
              <a:gd name="connsiteY21-512" fmla="*/ 2366682 h 2531965"/>
              <a:gd name="connsiteX22-513" fmla="*/ 1781736 w 7819465"/>
              <a:gd name="connsiteY22-514" fmla="*/ 2366682 h 2531965"/>
              <a:gd name="connsiteX23-515" fmla="*/ 833718 w 7819465"/>
              <a:gd name="connsiteY23-516" fmla="*/ 2279276 h 2531965"/>
              <a:gd name="connsiteX24-517" fmla="*/ 87406 w 7819465"/>
              <a:gd name="connsiteY24-518" fmla="*/ 2265829 h 2531965"/>
              <a:gd name="connsiteX25-519" fmla="*/ 0 w 7819465"/>
              <a:gd name="connsiteY25-520" fmla="*/ 33617 h 2531965"/>
              <a:gd name="connsiteX0-521" fmla="*/ 0 w 7819465"/>
              <a:gd name="connsiteY0-522" fmla="*/ 33617 h 2531965"/>
              <a:gd name="connsiteX1-523" fmla="*/ 463924 w 7819465"/>
              <a:gd name="connsiteY1-524" fmla="*/ 40341 h 2531965"/>
              <a:gd name="connsiteX2-525" fmla="*/ 921124 w 7819465"/>
              <a:gd name="connsiteY2-526" fmla="*/ 33617 h 2531965"/>
              <a:gd name="connsiteX3-527" fmla="*/ 1364877 w 7819465"/>
              <a:gd name="connsiteY3-528" fmla="*/ 0 h 2531965"/>
              <a:gd name="connsiteX4-529" fmla="*/ 1707777 w 7819465"/>
              <a:gd name="connsiteY4-530" fmla="*/ 33617 h 2531965"/>
              <a:gd name="connsiteX5-531" fmla="*/ 2225489 w 7819465"/>
              <a:gd name="connsiteY5-532" fmla="*/ 67235 h 2531965"/>
              <a:gd name="connsiteX6-533" fmla="*/ 2796989 w 7819465"/>
              <a:gd name="connsiteY6-534" fmla="*/ 80682 h 2531965"/>
              <a:gd name="connsiteX7-535" fmla="*/ 3274359 w 7819465"/>
              <a:gd name="connsiteY7-536" fmla="*/ 73959 h 2531965"/>
              <a:gd name="connsiteX8-537" fmla="*/ 3926541 w 7819465"/>
              <a:gd name="connsiteY8-538" fmla="*/ 67235 h 2531965"/>
              <a:gd name="connsiteX9-539" fmla="*/ 4558553 w 7819465"/>
              <a:gd name="connsiteY9-540" fmla="*/ 80682 h 2531965"/>
              <a:gd name="connsiteX10-541" fmla="*/ 5082989 w 7819465"/>
              <a:gd name="connsiteY10-542" fmla="*/ 73959 h 2531965"/>
              <a:gd name="connsiteX11-543" fmla="*/ 5647765 w 7819465"/>
              <a:gd name="connsiteY11-544" fmla="*/ 87406 h 2531965"/>
              <a:gd name="connsiteX12-545" fmla="*/ 6273053 w 7819465"/>
              <a:gd name="connsiteY12-546" fmla="*/ 121023 h 2531965"/>
              <a:gd name="connsiteX13-547" fmla="*/ 6784041 w 7819465"/>
              <a:gd name="connsiteY13-548" fmla="*/ 121023 h 2531965"/>
              <a:gd name="connsiteX14-549" fmla="*/ 7026089 w 7819465"/>
              <a:gd name="connsiteY14-550" fmla="*/ 87406 h 2531965"/>
              <a:gd name="connsiteX15-551" fmla="*/ 7153836 w 7819465"/>
              <a:gd name="connsiteY15-552" fmla="*/ 80682 h 2531965"/>
              <a:gd name="connsiteX16-553" fmla="*/ 7483289 w 7819465"/>
              <a:gd name="connsiteY16-554" fmla="*/ 107576 h 2531965"/>
              <a:gd name="connsiteX17-555" fmla="*/ 7819465 w 7819465"/>
              <a:gd name="connsiteY17-556" fmla="*/ 2359959 h 2531965"/>
              <a:gd name="connsiteX18-557" fmla="*/ 6468036 w 7819465"/>
              <a:gd name="connsiteY18-558" fmla="*/ 2292723 h 2531965"/>
              <a:gd name="connsiteX19-559" fmla="*/ 5072983 w 7819465"/>
              <a:gd name="connsiteY19-560" fmla="*/ 2354286 h 2531965"/>
              <a:gd name="connsiteX20-561" fmla="*/ 4027394 w 7819465"/>
              <a:gd name="connsiteY20-562" fmla="*/ 2333064 h 2531965"/>
              <a:gd name="connsiteX21-563" fmla="*/ 2904565 w 7819465"/>
              <a:gd name="connsiteY21-564" fmla="*/ 2366682 h 2531965"/>
              <a:gd name="connsiteX22-565" fmla="*/ 1781736 w 7819465"/>
              <a:gd name="connsiteY22-566" fmla="*/ 2366682 h 2531965"/>
              <a:gd name="connsiteX23-567" fmla="*/ 833718 w 7819465"/>
              <a:gd name="connsiteY23-568" fmla="*/ 2279276 h 2531965"/>
              <a:gd name="connsiteX24-569" fmla="*/ 87406 w 7819465"/>
              <a:gd name="connsiteY24-570" fmla="*/ 2265829 h 2531965"/>
              <a:gd name="connsiteX25-571" fmla="*/ 0 w 7819465"/>
              <a:gd name="connsiteY25-572" fmla="*/ 33617 h 2531965"/>
              <a:gd name="connsiteX0-573" fmla="*/ 0 w 7819465"/>
              <a:gd name="connsiteY0-574" fmla="*/ 33617 h 2531965"/>
              <a:gd name="connsiteX1-575" fmla="*/ 463924 w 7819465"/>
              <a:gd name="connsiteY1-576" fmla="*/ 40341 h 2531965"/>
              <a:gd name="connsiteX2-577" fmla="*/ 921124 w 7819465"/>
              <a:gd name="connsiteY2-578" fmla="*/ 33617 h 2531965"/>
              <a:gd name="connsiteX3-579" fmla="*/ 1364877 w 7819465"/>
              <a:gd name="connsiteY3-580" fmla="*/ 0 h 2531965"/>
              <a:gd name="connsiteX4-581" fmla="*/ 1707777 w 7819465"/>
              <a:gd name="connsiteY4-582" fmla="*/ 33617 h 2531965"/>
              <a:gd name="connsiteX5-583" fmla="*/ 2225489 w 7819465"/>
              <a:gd name="connsiteY5-584" fmla="*/ 67235 h 2531965"/>
              <a:gd name="connsiteX6-585" fmla="*/ 2796989 w 7819465"/>
              <a:gd name="connsiteY6-586" fmla="*/ 80682 h 2531965"/>
              <a:gd name="connsiteX7-587" fmla="*/ 3274359 w 7819465"/>
              <a:gd name="connsiteY7-588" fmla="*/ 73959 h 2531965"/>
              <a:gd name="connsiteX8-589" fmla="*/ 3926541 w 7819465"/>
              <a:gd name="connsiteY8-590" fmla="*/ 67235 h 2531965"/>
              <a:gd name="connsiteX9-591" fmla="*/ 4558553 w 7819465"/>
              <a:gd name="connsiteY9-592" fmla="*/ 80682 h 2531965"/>
              <a:gd name="connsiteX10-593" fmla="*/ 5082989 w 7819465"/>
              <a:gd name="connsiteY10-594" fmla="*/ 73959 h 2531965"/>
              <a:gd name="connsiteX11-595" fmla="*/ 5647765 w 7819465"/>
              <a:gd name="connsiteY11-596" fmla="*/ 87406 h 2531965"/>
              <a:gd name="connsiteX12-597" fmla="*/ 6273053 w 7819465"/>
              <a:gd name="connsiteY12-598" fmla="*/ 121023 h 2531965"/>
              <a:gd name="connsiteX13-599" fmla="*/ 6784041 w 7819465"/>
              <a:gd name="connsiteY13-600" fmla="*/ 121023 h 2531965"/>
              <a:gd name="connsiteX14-601" fmla="*/ 7026089 w 7819465"/>
              <a:gd name="connsiteY14-602" fmla="*/ 87406 h 2531965"/>
              <a:gd name="connsiteX15-603" fmla="*/ 7153836 w 7819465"/>
              <a:gd name="connsiteY15-604" fmla="*/ 80682 h 2531965"/>
              <a:gd name="connsiteX16-605" fmla="*/ 7483289 w 7819465"/>
              <a:gd name="connsiteY16-606" fmla="*/ 107576 h 2531965"/>
              <a:gd name="connsiteX17-607" fmla="*/ 7819465 w 7819465"/>
              <a:gd name="connsiteY17-608" fmla="*/ 2359959 h 2531965"/>
              <a:gd name="connsiteX18-609" fmla="*/ 6468036 w 7819465"/>
              <a:gd name="connsiteY18-610" fmla="*/ 2292723 h 2531965"/>
              <a:gd name="connsiteX19-611" fmla="*/ 5072983 w 7819465"/>
              <a:gd name="connsiteY19-612" fmla="*/ 2354286 h 2531965"/>
              <a:gd name="connsiteX20-613" fmla="*/ 4027394 w 7819465"/>
              <a:gd name="connsiteY20-614" fmla="*/ 2333064 h 2531965"/>
              <a:gd name="connsiteX21-615" fmla="*/ 2904565 w 7819465"/>
              <a:gd name="connsiteY21-616" fmla="*/ 2366682 h 2531965"/>
              <a:gd name="connsiteX22-617" fmla="*/ 1781736 w 7819465"/>
              <a:gd name="connsiteY22-618" fmla="*/ 2366682 h 2531965"/>
              <a:gd name="connsiteX23-619" fmla="*/ 833718 w 7819465"/>
              <a:gd name="connsiteY23-620" fmla="*/ 2279276 h 2531965"/>
              <a:gd name="connsiteX24-621" fmla="*/ 87406 w 7819465"/>
              <a:gd name="connsiteY24-622" fmla="*/ 2265829 h 2531965"/>
              <a:gd name="connsiteX25-623" fmla="*/ 0 w 7819465"/>
              <a:gd name="connsiteY25-624" fmla="*/ 33617 h 2531965"/>
              <a:gd name="connsiteX0-625" fmla="*/ 0 w 7819465"/>
              <a:gd name="connsiteY0-626" fmla="*/ 33617 h 2531965"/>
              <a:gd name="connsiteX1-627" fmla="*/ 463924 w 7819465"/>
              <a:gd name="connsiteY1-628" fmla="*/ 40341 h 2531965"/>
              <a:gd name="connsiteX2-629" fmla="*/ 921124 w 7819465"/>
              <a:gd name="connsiteY2-630" fmla="*/ 33617 h 2531965"/>
              <a:gd name="connsiteX3-631" fmla="*/ 1364877 w 7819465"/>
              <a:gd name="connsiteY3-632" fmla="*/ 0 h 2531965"/>
              <a:gd name="connsiteX4-633" fmla="*/ 1707777 w 7819465"/>
              <a:gd name="connsiteY4-634" fmla="*/ 33617 h 2531965"/>
              <a:gd name="connsiteX5-635" fmla="*/ 2225489 w 7819465"/>
              <a:gd name="connsiteY5-636" fmla="*/ 67235 h 2531965"/>
              <a:gd name="connsiteX6-637" fmla="*/ 2796989 w 7819465"/>
              <a:gd name="connsiteY6-638" fmla="*/ 80682 h 2531965"/>
              <a:gd name="connsiteX7-639" fmla="*/ 3274359 w 7819465"/>
              <a:gd name="connsiteY7-640" fmla="*/ 73959 h 2531965"/>
              <a:gd name="connsiteX8-641" fmla="*/ 3926541 w 7819465"/>
              <a:gd name="connsiteY8-642" fmla="*/ 67235 h 2531965"/>
              <a:gd name="connsiteX9-643" fmla="*/ 4558553 w 7819465"/>
              <a:gd name="connsiteY9-644" fmla="*/ 80682 h 2531965"/>
              <a:gd name="connsiteX10-645" fmla="*/ 5082989 w 7819465"/>
              <a:gd name="connsiteY10-646" fmla="*/ 73959 h 2531965"/>
              <a:gd name="connsiteX11-647" fmla="*/ 5647765 w 7819465"/>
              <a:gd name="connsiteY11-648" fmla="*/ 87406 h 2531965"/>
              <a:gd name="connsiteX12-649" fmla="*/ 6273053 w 7819465"/>
              <a:gd name="connsiteY12-650" fmla="*/ 121023 h 2531965"/>
              <a:gd name="connsiteX13-651" fmla="*/ 6784041 w 7819465"/>
              <a:gd name="connsiteY13-652" fmla="*/ 121023 h 2531965"/>
              <a:gd name="connsiteX14-653" fmla="*/ 7026089 w 7819465"/>
              <a:gd name="connsiteY14-654" fmla="*/ 87406 h 2531965"/>
              <a:gd name="connsiteX15-655" fmla="*/ 7153836 w 7819465"/>
              <a:gd name="connsiteY15-656" fmla="*/ 80682 h 2531965"/>
              <a:gd name="connsiteX16-657" fmla="*/ 7483289 w 7819465"/>
              <a:gd name="connsiteY16-658" fmla="*/ 107576 h 2531965"/>
              <a:gd name="connsiteX17-659" fmla="*/ 7819465 w 7819465"/>
              <a:gd name="connsiteY17-660" fmla="*/ 2359959 h 2531965"/>
              <a:gd name="connsiteX18-661" fmla="*/ 6468036 w 7819465"/>
              <a:gd name="connsiteY18-662" fmla="*/ 2292723 h 2531965"/>
              <a:gd name="connsiteX19-663" fmla="*/ 5072983 w 7819465"/>
              <a:gd name="connsiteY19-664" fmla="*/ 2354286 h 2531965"/>
              <a:gd name="connsiteX20-665" fmla="*/ 4027394 w 7819465"/>
              <a:gd name="connsiteY20-666" fmla="*/ 2333064 h 2531965"/>
              <a:gd name="connsiteX21-667" fmla="*/ 2904565 w 7819465"/>
              <a:gd name="connsiteY21-668" fmla="*/ 2366682 h 2531965"/>
              <a:gd name="connsiteX22-669" fmla="*/ 1781736 w 7819465"/>
              <a:gd name="connsiteY22-670" fmla="*/ 2366682 h 2531965"/>
              <a:gd name="connsiteX23-671" fmla="*/ 833718 w 7819465"/>
              <a:gd name="connsiteY23-672" fmla="*/ 2279276 h 2531965"/>
              <a:gd name="connsiteX24-673" fmla="*/ 87406 w 7819465"/>
              <a:gd name="connsiteY24-674" fmla="*/ 2265829 h 2531965"/>
              <a:gd name="connsiteX25-675" fmla="*/ 0 w 7819465"/>
              <a:gd name="connsiteY25-676" fmla="*/ 33617 h 2531965"/>
              <a:gd name="connsiteX0-677" fmla="*/ 0 w 7819465"/>
              <a:gd name="connsiteY0-678" fmla="*/ 33617 h 2531965"/>
              <a:gd name="connsiteX1-679" fmla="*/ 463924 w 7819465"/>
              <a:gd name="connsiteY1-680" fmla="*/ 40341 h 2531965"/>
              <a:gd name="connsiteX2-681" fmla="*/ 921124 w 7819465"/>
              <a:gd name="connsiteY2-682" fmla="*/ 33617 h 2531965"/>
              <a:gd name="connsiteX3-683" fmla="*/ 1364877 w 7819465"/>
              <a:gd name="connsiteY3-684" fmla="*/ 0 h 2531965"/>
              <a:gd name="connsiteX4-685" fmla="*/ 1707777 w 7819465"/>
              <a:gd name="connsiteY4-686" fmla="*/ 33617 h 2531965"/>
              <a:gd name="connsiteX5-687" fmla="*/ 2225489 w 7819465"/>
              <a:gd name="connsiteY5-688" fmla="*/ 67235 h 2531965"/>
              <a:gd name="connsiteX6-689" fmla="*/ 2796989 w 7819465"/>
              <a:gd name="connsiteY6-690" fmla="*/ 80682 h 2531965"/>
              <a:gd name="connsiteX7-691" fmla="*/ 3274359 w 7819465"/>
              <a:gd name="connsiteY7-692" fmla="*/ 73959 h 2531965"/>
              <a:gd name="connsiteX8-693" fmla="*/ 3926541 w 7819465"/>
              <a:gd name="connsiteY8-694" fmla="*/ 67235 h 2531965"/>
              <a:gd name="connsiteX9-695" fmla="*/ 4558553 w 7819465"/>
              <a:gd name="connsiteY9-696" fmla="*/ 80682 h 2531965"/>
              <a:gd name="connsiteX10-697" fmla="*/ 5082989 w 7819465"/>
              <a:gd name="connsiteY10-698" fmla="*/ 73959 h 2531965"/>
              <a:gd name="connsiteX11-699" fmla="*/ 5647765 w 7819465"/>
              <a:gd name="connsiteY11-700" fmla="*/ 87406 h 2531965"/>
              <a:gd name="connsiteX12-701" fmla="*/ 6273053 w 7819465"/>
              <a:gd name="connsiteY12-702" fmla="*/ 121023 h 2531965"/>
              <a:gd name="connsiteX13-703" fmla="*/ 6784041 w 7819465"/>
              <a:gd name="connsiteY13-704" fmla="*/ 121023 h 2531965"/>
              <a:gd name="connsiteX14-705" fmla="*/ 7026089 w 7819465"/>
              <a:gd name="connsiteY14-706" fmla="*/ 87406 h 2531965"/>
              <a:gd name="connsiteX15-707" fmla="*/ 7153836 w 7819465"/>
              <a:gd name="connsiteY15-708" fmla="*/ 80682 h 2531965"/>
              <a:gd name="connsiteX16-709" fmla="*/ 7483289 w 7819465"/>
              <a:gd name="connsiteY16-710" fmla="*/ 107576 h 2531965"/>
              <a:gd name="connsiteX17-711" fmla="*/ 7819465 w 7819465"/>
              <a:gd name="connsiteY17-712" fmla="*/ 2359959 h 2531965"/>
              <a:gd name="connsiteX18-713" fmla="*/ 6468036 w 7819465"/>
              <a:gd name="connsiteY18-714" fmla="*/ 2292723 h 2531965"/>
              <a:gd name="connsiteX19-715" fmla="*/ 5072983 w 7819465"/>
              <a:gd name="connsiteY19-716" fmla="*/ 2354286 h 2531965"/>
              <a:gd name="connsiteX20-717" fmla="*/ 4027394 w 7819465"/>
              <a:gd name="connsiteY20-718" fmla="*/ 2333064 h 2531965"/>
              <a:gd name="connsiteX21-719" fmla="*/ 2904565 w 7819465"/>
              <a:gd name="connsiteY21-720" fmla="*/ 2366682 h 2531965"/>
              <a:gd name="connsiteX22-721" fmla="*/ 1781736 w 7819465"/>
              <a:gd name="connsiteY22-722" fmla="*/ 2366682 h 2531965"/>
              <a:gd name="connsiteX23-723" fmla="*/ 833718 w 7819465"/>
              <a:gd name="connsiteY23-724" fmla="*/ 2279276 h 2531965"/>
              <a:gd name="connsiteX24-725" fmla="*/ 87406 w 7819465"/>
              <a:gd name="connsiteY24-726" fmla="*/ 2265829 h 2531965"/>
              <a:gd name="connsiteX25-727" fmla="*/ 0 w 7819465"/>
              <a:gd name="connsiteY25-728" fmla="*/ 33617 h 2531965"/>
              <a:gd name="connsiteX0-729" fmla="*/ 0 w 7819465"/>
              <a:gd name="connsiteY0-730" fmla="*/ 33617 h 2531965"/>
              <a:gd name="connsiteX1-731" fmla="*/ 463924 w 7819465"/>
              <a:gd name="connsiteY1-732" fmla="*/ 40341 h 2531965"/>
              <a:gd name="connsiteX2-733" fmla="*/ 921124 w 7819465"/>
              <a:gd name="connsiteY2-734" fmla="*/ 33617 h 2531965"/>
              <a:gd name="connsiteX3-735" fmla="*/ 1364877 w 7819465"/>
              <a:gd name="connsiteY3-736" fmla="*/ 0 h 2531965"/>
              <a:gd name="connsiteX4-737" fmla="*/ 1707777 w 7819465"/>
              <a:gd name="connsiteY4-738" fmla="*/ 33617 h 2531965"/>
              <a:gd name="connsiteX5-739" fmla="*/ 2225489 w 7819465"/>
              <a:gd name="connsiteY5-740" fmla="*/ 67235 h 2531965"/>
              <a:gd name="connsiteX6-741" fmla="*/ 2796989 w 7819465"/>
              <a:gd name="connsiteY6-742" fmla="*/ 80682 h 2531965"/>
              <a:gd name="connsiteX7-743" fmla="*/ 3274359 w 7819465"/>
              <a:gd name="connsiteY7-744" fmla="*/ 73959 h 2531965"/>
              <a:gd name="connsiteX8-745" fmla="*/ 3926541 w 7819465"/>
              <a:gd name="connsiteY8-746" fmla="*/ 67235 h 2531965"/>
              <a:gd name="connsiteX9-747" fmla="*/ 4558553 w 7819465"/>
              <a:gd name="connsiteY9-748" fmla="*/ 80682 h 2531965"/>
              <a:gd name="connsiteX10-749" fmla="*/ 5082989 w 7819465"/>
              <a:gd name="connsiteY10-750" fmla="*/ 73959 h 2531965"/>
              <a:gd name="connsiteX11-751" fmla="*/ 5647765 w 7819465"/>
              <a:gd name="connsiteY11-752" fmla="*/ 87406 h 2531965"/>
              <a:gd name="connsiteX12-753" fmla="*/ 6273053 w 7819465"/>
              <a:gd name="connsiteY12-754" fmla="*/ 121023 h 2531965"/>
              <a:gd name="connsiteX13-755" fmla="*/ 6784041 w 7819465"/>
              <a:gd name="connsiteY13-756" fmla="*/ 121023 h 2531965"/>
              <a:gd name="connsiteX14-757" fmla="*/ 7026089 w 7819465"/>
              <a:gd name="connsiteY14-758" fmla="*/ 87406 h 2531965"/>
              <a:gd name="connsiteX15-759" fmla="*/ 7153836 w 7819465"/>
              <a:gd name="connsiteY15-760" fmla="*/ 80682 h 2531965"/>
              <a:gd name="connsiteX16-761" fmla="*/ 7483289 w 7819465"/>
              <a:gd name="connsiteY16-762" fmla="*/ 107576 h 2531965"/>
              <a:gd name="connsiteX17-763" fmla="*/ 7819465 w 7819465"/>
              <a:gd name="connsiteY17-764" fmla="*/ 2359959 h 2531965"/>
              <a:gd name="connsiteX18-765" fmla="*/ 6468036 w 7819465"/>
              <a:gd name="connsiteY18-766" fmla="*/ 2292723 h 2531965"/>
              <a:gd name="connsiteX19-767" fmla="*/ 5072983 w 7819465"/>
              <a:gd name="connsiteY19-768" fmla="*/ 2354286 h 2531965"/>
              <a:gd name="connsiteX20-769" fmla="*/ 4027394 w 7819465"/>
              <a:gd name="connsiteY20-770" fmla="*/ 2333064 h 2531965"/>
              <a:gd name="connsiteX21-771" fmla="*/ 2904565 w 7819465"/>
              <a:gd name="connsiteY21-772" fmla="*/ 2366682 h 2531965"/>
              <a:gd name="connsiteX22-773" fmla="*/ 1781736 w 7819465"/>
              <a:gd name="connsiteY22-774" fmla="*/ 2366682 h 2531965"/>
              <a:gd name="connsiteX23-775" fmla="*/ 833718 w 7819465"/>
              <a:gd name="connsiteY23-776" fmla="*/ 2279276 h 2531965"/>
              <a:gd name="connsiteX24-777" fmla="*/ 87406 w 7819465"/>
              <a:gd name="connsiteY24-778" fmla="*/ 2265829 h 2531965"/>
              <a:gd name="connsiteX25-779" fmla="*/ 0 w 7819465"/>
              <a:gd name="connsiteY25-780" fmla="*/ 33617 h 2531965"/>
              <a:gd name="connsiteX0-781" fmla="*/ 0 w 7819465"/>
              <a:gd name="connsiteY0-782" fmla="*/ 33617 h 2531965"/>
              <a:gd name="connsiteX1-783" fmla="*/ 463924 w 7819465"/>
              <a:gd name="connsiteY1-784" fmla="*/ 40341 h 2531965"/>
              <a:gd name="connsiteX2-785" fmla="*/ 921124 w 7819465"/>
              <a:gd name="connsiteY2-786" fmla="*/ 33617 h 2531965"/>
              <a:gd name="connsiteX3-787" fmla="*/ 1364877 w 7819465"/>
              <a:gd name="connsiteY3-788" fmla="*/ 0 h 2531965"/>
              <a:gd name="connsiteX4-789" fmla="*/ 1707777 w 7819465"/>
              <a:gd name="connsiteY4-790" fmla="*/ 33617 h 2531965"/>
              <a:gd name="connsiteX5-791" fmla="*/ 2225489 w 7819465"/>
              <a:gd name="connsiteY5-792" fmla="*/ 67235 h 2531965"/>
              <a:gd name="connsiteX6-793" fmla="*/ 2796989 w 7819465"/>
              <a:gd name="connsiteY6-794" fmla="*/ 80682 h 2531965"/>
              <a:gd name="connsiteX7-795" fmla="*/ 3274359 w 7819465"/>
              <a:gd name="connsiteY7-796" fmla="*/ 73959 h 2531965"/>
              <a:gd name="connsiteX8-797" fmla="*/ 3926541 w 7819465"/>
              <a:gd name="connsiteY8-798" fmla="*/ 67235 h 2531965"/>
              <a:gd name="connsiteX9-799" fmla="*/ 4558553 w 7819465"/>
              <a:gd name="connsiteY9-800" fmla="*/ 80682 h 2531965"/>
              <a:gd name="connsiteX10-801" fmla="*/ 5082989 w 7819465"/>
              <a:gd name="connsiteY10-802" fmla="*/ 73959 h 2531965"/>
              <a:gd name="connsiteX11-803" fmla="*/ 5647765 w 7819465"/>
              <a:gd name="connsiteY11-804" fmla="*/ 87406 h 2531965"/>
              <a:gd name="connsiteX12-805" fmla="*/ 6273053 w 7819465"/>
              <a:gd name="connsiteY12-806" fmla="*/ 121023 h 2531965"/>
              <a:gd name="connsiteX13-807" fmla="*/ 6784041 w 7819465"/>
              <a:gd name="connsiteY13-808" fmla="*/ 121023 h 2531965"/>
              <a:gd name="connsiteX14-809" fmla="*/ 7026089 w 7819465"/>
              <a:gd name="connsiteY14-810" fmla="*/ 87406 h 2531965"/>
              <a:gd name="connsiteX15-811" fmla="*/ 7153836 w 7819465"/>
              <a:gd name="connsiteY15-812" fmla="*/ 80682 h 2531965"/>
              <a:gd name="connsiteX16-813" fmla="*/ 7483289 w 7819465"/>
              <a:gd name="connsiteY16-814" fmla="*/ 107576 h 2531965"/>
              <a:gd name="connsiteX17-815" fmla="*/ 7819465 w 7819465"/>
              <a:gd name="connsiteY17-816" fmla="*/ 2359959 h 2531965"/>
              <a:gd name="connsiteX18-817" fmla="*/ 6468036 w 7819465"/>
              <a:gd name="connsiteY18-818" fmla="*/ 2292723 h 2531965"/>
              <a:gd name="connsiteX19-819" fmla="*/ 5072983 w 7819465"/>
              <a:gd name="connsiteY19-820" fmla="*/ 2354286 h 2531965"/>
              <a:gd name="connsiteX20-821" fmla="*/ 4027394 w 7819465"/>
              <a:gd name="connsiteY20-822" fmla="*/ 2333064 h 2531965"/>
              <a:gd name="connsiteX21-823" fmla="*/ 2904565 w 7819465"/>
              <a:gd name="connsiteY21-824" fmla="*/ 2366682 h 2531965"/>
              <a:gd name="connsiteX22-825" fmla="*/ 1781736 w 7819465"/>
              <a:gd name="connsiteY22-826" fmla="*/ 2366682 h 2531965"/>
              <a:gd name="connsiteX23-827" fmla="*/ 833718 w 7819465"/>
              <a:gd name="connsiteY23-828" fmla="*/ 2279276 h 2531965"/>
              <a:gd name="connsiteX24-829" fmla="*/ 87406 w 7819465"/>
              <a:gd name="connsiteY24-830" fmla="*/ 2265829 h 2531965"/>
              <a:gd name="connsiteX25-831" fmla="*/ 0 w 7819465"/>
              <a:gd name="connsiteY25-832" fmla="*/ 33617 h 2531965"/>
              <a:gd name="connsiteX0-833" fmla="*/ 0 w 7819465"/>
              <a:gd name="connsiteY0-834" fmla="*/ 33617 h 2531965"/>
              <a:gd name="connsiteX1-835" fmla="*/ 463924 w 7819465"/>
              <a:gd name="connsiteY1-836" fmla="*/ 40341 h 2531965"/>
              <a:gd name="connsiteX2-837" fmla="*/ 921124 w 7819465"/>
              <a:gd name="connsiteY2-838" fmla="*/ 33617 h 2531965"/>
              <a:gd name="connsiteX3-839" fmla="*/ 1364877 w 7819465"/>
              <a:gd name="connsiteY3-840" fmla="*/ 0 h 2531965"/>
              <a:gd name="connsiteX4-841" fmla="*/ 1707777 w 7819465"/>
              <a:gd name="connsiteY4-842" fmla="*/ 33617 h 2531965"/>
              <a:gd name="connsiteX5-843" fmla="*/ 2225489 w 7819465"/>
              <a:gd name="connsiteY5-844" fmla="*/ 67235 h 2531965"/>
              <a:gd name="connsiteX6-845" fmla="*/ 2796989 w 7819465"/>
              <a:gd name="connsiteY6-846" fmla="*/ 80682 h 2531965"/>
              <a:gd name="connsiteX7-847" fmla="*/ 3274359 w 7819465"/>
              <a:gd name="connsiteY7-848" fmla="*/ 73959 h 2531965"/>
              <a:gd name="connsiteX8-849" fmla="*/ 3926541 w 7819465"/>
              <a:gd name="connsiteY8-850" fmla="*/ 67235 h 2531965"/>
              <a:gd name="connsiteX9-851" fmla="*/ 4558553 w 7819465"/>
              <a:gd name="connsiteY9-852" fmla="*/ 80682 h 2531965"/>
              <a:gd name="connsiteX10-853" fmla="*/ 5082989 w 7819465"/>
              <a:gd name="connsiteY10-854" fmla="*/ 73959 h 2531965"/>
              <a:gd name="connsiteX11-855" fmla="*/ 5647765 w 7819465"/>
              <a:gd name="connsiteY11-856" fmla="*/ 87406 h 2531965"/>
              <a:gd name="connsiteX12-857" fmla="*/ 6273053 w 7819465"/>
              <a:gd name="connsiteY12-858" fmla="*/ 121023 h 2531965"/>
              <a:gd name="connsiteX13-859" fmla="*/ 6784041 w 7819465"/>
              <a:gd name="connsiteY13-860" fmla="*/ 121023 h 2531965"/>
              <a:gd name="connsiteX14-861" fmla="*/ 7026089 w 7819465"/>
              <a:gd name="connsiteY14-862" fmla="*/ 87406 h 2531965"/>
              <a:gd name="connsiteX15-863" fmla="*/ 7153836 w 7819465"/>
              <a:gd name="connsiteY15-864" fmla="*/ 80682 h 2531965"/>
              <a:gd name="connsiteX16-865" fmla="*/ 7483289 w 7819465"/>
              <a:gd name="connsiteY16-866" fmla="*/ 107576 h 2531965"/>
              <a:gd name="connsiteX17-867" fmla="*/ 7819465 w 7819465"/>
              <a:gd name="connsiteY17-868" fmla="*/ 2359959 h 2531965"/>
              <a:gd name="connsiteX18-869" fmla="*/ 6455035 w 7819465"/>
              <a:gd name="connsiteY18-870" fmla="*/ 2284056 h 2531965"/>
              <a:gd name="connsiteX19-871" fmla="*/ 5072983 w 7819465"/>
              <a:gd name="connsiteY19-872" fmla="*/ 2354286 h 2531965"/>
              <a:gd name="connsiteX20-873" fmla="*/ 4027394 w 7819465"/>
              <a:gd name="connsiteY20-874" fmla="*/ 2333064 h 2531965"/>
              <a:gd name="connsiteX21-875" fmla="*/ 2904565 w 7819465"/>
              <a:gd name="connsiteY21-876" fmla="*/ 2366682 h 2531965"/>
              <a:gd name="connsiteX22-877" fmla="*/ 1781736 w 7819465"/>
              <a:gd name="connsiteY22-878" fmla="*/ 2366682 h 2531965"/>
              <a:gd name="connsiteX23-879" fmla="*/ 833718 w 7819465"/>
              <a:gd name="connsiteY23-880" fmla="*/ 2279276 h 2531965"/>
              <a:gd name="connsiteX24-881" fmla="*/ 87406 w 7819465"/>
              <a:gd name="connsiteY24-882" fmla="*/ 2265829 h 2531965"/>
              <a:gd name="connsiteX25-883" fmla="*/ 0 w 7819465"/>
              <a:gd name="connsiteY25-884" fmla="*/ 33617 h 2531965"/>
              <a:gd name="connsiteX0-885" fmla="*/ 0 w 7819465"/>
              <a:gd name="connsiteY0-886" fmla="*/ 33617 h 2531965"/>
              <a:gd name="connsiteX1-887" fmla="*/ 463924 w 7819465"/>
              <a:gd name="connsiteY1-888" fmla="*/ 40341 h 2531965"/>
              <a:gd name="connsiteX2-889" fmla="*/ 921124 w 7819465"/>
              <a:gd name="connsiteY2-890" fmla="*/ 33617 h 2531965"/>
              <a:gd name="connsiteX3-891" fmla="*/ 1364877 w 7819465"/>
              <a:gd name="connsiteY3-892" fmla="*/ 0 h 2531965"/>
              <a:gd name="connsiteX4-893" fmla="*/ 1707777 w 7819465"/>
              <a:gd name="connsiteY4-894" fmla="*/ 33617 h 2531965"/>
              <a:gd name="connsiteX5-895" fmla="*/ 2225489 w 7819465"/>
              <a:gd name="connsiteY5-896" fmla="*/ 67235 h 2531965"/>
              <a:gd name="connsiteX6-897" fmla="*/ 2796989 w 7819465"/>
              <a:gd name="connsiteY6-898" fmla="*/ 80682 h 2531965"/>
              <a:gd name="connsiteX7-899" fmla="*/ 3274359 w 7819465"/>
              <a:gd name="connsiteY7-900" fmla="*/ 73959 h 2531965"/>
              <a:gd name="connsiteX8-901" fmla="*/ 3926541 w 7819465"/>
              <a:gd name="connsiteY8-902" fmla="*/ 67235 h 2531965"/>
              <a:gd name="connsiteX9-903" fmla="*/ 4558553 w 7819465"/>
              <a:gd name="connsiteY9-904" fmla="*/ 80682 h 2531965"/>
              <a:gd name="connsiteX10-905" fmla="*/ 5082989 w 7819465"/>
              <a:gd name="connsiteY10-906" fmla="*/ 73959 h 2531965"/>
              <a:gd name="connsiteX11-907" fmla="*/ 5647765 w 7819465"/>
              <a:gd name="connsiteY11-908" fmla="*/ 87406 h 2531965"/>
              <a:gd name="connsiteX12-909" fmla="*/ 6273053 w 7819465"/>
              <a:gd name="connsiteY12-910" fmla="*/ 121023 h 2531965"/>
              <a:gd name="connsiteX13-911" fmla="*/ 6784041 w 7819465"/>
              <a:gd name="connsiteY13-912" fmla="*/ 121023 h 2531965"/>
              <a:gd name="connsiteX14-913" fmla="*/ 7026089 w 7819465"/>
              <a:gd name="connsiteY14-914" fmla="*/ 87406 h 2531965"/>
              <a:gd name="connsiteX15-915" fmla="*/ 7153836 w 7819465"/>
              <a:gd name="connsiteY15-916" fmla="*/ 80682 h 2531965"/>
              <a:gd name="connsiteX16-917" fmla="*/ 7483289 w 7819465"/>
              <a:gd name="connsiteY16-918" fmla="*/ 107576 h 2531965"/>
              <a:gd name="connsiteX17-919" fmla="*/ 7819465 w 7819465"/>
              <a:gd name="connsiteY17-920" fmla="*/ 2359959 h 2531965"/>
              <a:gd name="connsiteX18-921" fmla="*/ 6455035 w 7819465"/>
              <a:gd name="connsiteY18-922" fmla="*/ 2284056 h 2531965"/>
              <a:gd name="connsiteX19-923" fmla="*/ 5072983 w 7819465"/>
              <a:gd name="connsiteY19-924" fmla="*/ 2354286 h 2531965"/>
              <a:gd name="connsiteX20-925" fmla="*/ 4027394 w 7819465"/>
              <a:gd name="connsiteY20-926" fmla="*/ 2333064 h 2531965"/>
              <a:gd name="connsiteX21-927" fmla="*/ 2904565 w 7819465"/>
              <a:gd name="connsiteY21-928" fmla="*/ 2366682 h 2531965"/>
              <a:gd name="connsiteX22-929" fmla="*/ 1781736 w 7819465"/>
              <a:gd name="connsiteY22-930" fmla="*/ 2366682 h 2531965"/>
              <a:gd name="connsiteX23-931" fmla="*/ 833718 w 7819465"/>
              <a:gd name="connsiteY23-932" fmla="*/ 2279276 h 2531965"/>
              <a:gd name="connsiteX24-933" fmla="*/ 87406 w 7819465"/>
              <a:gd name="connsiteY24-934" fmla="*/ 2265829 h 2531965"/>
              <a:gd name="connsiteX25-935" fmla="*/ 0 w 7819465"/>
              <a:gd name="connsiteY25-936" fmla="*/ 33617 h 2531965"/>
              <a:gd name="connsiteX0-937" fmla="*/ 0 w 7819465"/>
              <a:gd name="connsiteY0-938" fmla="*/ 33617 h 2564287"/>
              <a:gd name="connsiteX1-939" fmla="*/ 463924 w 7819465"/>
              <a:gd name="connsiteY1-940" fmla="*/ 40341 h 2564287"/>
              <a:gd name="connsiteX2-941" fmla="*/ 921124 w 7819465"/>
              <a:gd name="connsiteY2-942" fmla="*/ 33617 h 2564287"/>
              <a:gd name="connsiteX3-943" fmla="*/ 1364877 w 7819465"/>
              <a:gd name="connsiteY3-944" fmla="*/ 0 h 2564287"/>
              <a:gd name="connsiteX4-945" fmla="*/ 1707777 w 7819465"/>
              <a:gd name="connsiteY4-946" fmla="*/ 33617 h 2564287"/>
              <a:gd name="connsiteX5-947" fmla="*/ 2225489 w 7819465"/>
              <a:gd name="connsiteY5-948" fmla="*/ 67235 h 2564287"/>
              <a:gd name="connsiteX6-949" fmla="*/ 2796989 w 7819465"/>
              <a:gd name="connsiteY6-950" fmla="*/ 80682 h 2564287"/>
              <a:gd name="connsiteX7-951" fmla="*/ 3274359 w 7819465"/>
              <a:gd name="connsiteY7-952" fmla="*/ 73959 h 2564287"/>
              <a:gd name="connsiteX8-953" fmla="*/ 3926541 w 7819465"/>
              <a:gd name="connsiteY8-954" fmla="*/ 67235 h 2564287"/>
              <a:gd name="connsiteX9-955" fmla="*/ 4558553 w 7819465"/>
              <a:gd name="connsiteY9-956" fmla="*/ 80682 h 2564287"/>
              <a:gd name="connsiteX10-957" fmla="*/ 5082989 w 7819465"/>
              <a:gd name="connsiteY10-958" fmla="*/ 73959 h 2564287"/>
              <a:gd name="connsiteX11-959" fmla="*/ 5647765 w 7819465"/>
              <a:gd name="connsiteY11-960" fmla="*/ 87406 h 2564287"/>
              <a:gd name="connsiteX12-961" fmla="*/ 6273053 w 7819465"/>
              <a:gd name="connsiteY12-962" fmla="*/ 121023 h 2564287"/>
              <a:gd name="connsiteX13-963" fmla="*/ 6784041 w 7819465"/>
              <a:gd name="connsiteY13-964" fmla="*/ 121023 h 2564287"/>
              <a:gd name="connsiteX14-965" fmla="*/ 7026089 w 7819465"/>
              <a:gd name="connsiteY14-966" fmla="*/ 87406 h 2564287"/>
              <a:gd name="connsiteX15-967" fmla="*/ 7153836 w 7819465"/>
              <a:gd name="connsiteY15-968" fmla="*/ 80682 h 2564287"/>
              <a:gd name="connsiteX16-969" fmla="*/ 7483289 w 7819465"/>
              <a:gd name="connsiteY16-970" fmla="*/ 107576 h 2564287"/>
              <a:gd name="connsiteX17-971" fmla="*/ 7819465 w 7819465"/>
              <a:gd name="connsiteY17-972" fmla="*/ 2359959 h 2564287"/>
              <a:gd name="connsiteX18-973" fmla="*/ 6455035 w 7819465"/>
              <a:gd name="connsiteY18-974" fmla="*/ 2284056 h 2564287"/>
              <a:gd name="connsiteX19-975" fmla="*/ 5072983 w 7819465"/>
              <a:gd name="connsiteY19-976" fmla="*/ 2354286 h 2564287"/>
              <a:gd name="connsiteX20-977" fmla="*/ 4027394 w 7819465"/>
              <a:gd name="connsiteY20-978" fmla="*/ 2333064 h 2564287"/>
              <a:gd name="connsiteX21-979" fmla="*/ 2904565 w 7819465"/>
              <a:gd name="connsiteY21-980" fmla="*/ 2366682 h 2564287"/>
              <a:gd name="connsiteX22-981" fmla="*/ 1781736 w 7819465"/>
              <a:gd name="connsiteY22-982" fmla="*/ 2366682 h 2564287"/>
              <a:gd name="connsiteX23-983" fmla="*/ 833718 w 7819465"/>
              <a:gd name="connsiteY23-984" fmla="*/ 2279276 h 2564287"/>
              <a:gd name="connsiteX24-985" fmla="*/ 87406 w 7819465"/>
              <a:gd name="connsiteY24-986" fmla="*/ 2265829 h 2564287"/>
              <a:gd name="connsiteX25-987" fmla="*/ 0 w 7819465"/>
              <a:gd name="connsiteY25-988" fmla="*/ 33617 h 2564287"/>
              <a:gd name="connsiteX0-989" fmla="*/ 0 w 8674679"/>
              <a:gd name="connsiteY0-990" fmla="*/ 33617 h 2564287"/>
              <a:gd name="connsiteX1-991" fmla="*/ 463924 w 8674679"/>
              <a:gd name="connsiteY1-992" fmla="*/ 40341 h 2564287"/>
              <a:gd name="connsiteX2-993" fmla="*/ 921124 w 8674679"/>
              <a:gd name="connsiteY2-994" fmla="*/ 33617 h 2564287"/>
              <a:gd name="connsiteX3-995" fmla="*/ 1364877 w 8674679"/>
              <a:gd name="connsiteY3-996" fmla="*/ 0 h 2564287"/>
              <a:gd name="connsiteX4-997" fmla="*/ 1707777 w 8674679"/>
              <a:gd name="connsiteY4-998" fmla="*/ 33617 h 2564287"/>
              <a:gd name="connsiteX5-999" fmla="*/ 2225489 w 8674679"/>
              <a:gd name="connsiteY5-1000" fmla="*/ 67235 h 2564287"/>
              <a:gd name="connsiteX6-1001" fmla="*/ 2796989 w 8674679"/>
              <a:gd name="connsiteY6-1002" fmla="*/ 80682 h 2564287"/>
              <a:gd name="connsiteX7-1003" fmla="*/ 3274359 w 8674679"/>
              <a:gd name="connsiteY7-1004" fmla="*/ 73959 h 2564287"/>
              <a:gd name="connsiteX8-1005" fmla="*/ 3926541 w 8674679"/>
              <a:gd name="connsiteY8-1006" fmla="*/ 67235 h 2564287"/>
              <a:gd name="connsiteX9-1007" fmla="*/ 4558553 w 8674679"/>
              <a:gd name="connsiteY9-1008" fmla="*/ 80682 h 2564287"/>
              <a:gd name="connsiteX10-1009" fmla="*/ 5082989 w 8674679"/>
              <a:gd name="connsiteY10-1010" fmla="*/ 73959 h 2564287"/>
              <a:gd name="connsiteX11-1011" fmla="*/ 5647765 w 8674679"/>
              <a:gd name="connsiteY11-1012" fmla="*/ 87406 h 2564287"/>
              <a:gd name="connsiteX12-1013" fmla="*/ 6273053 w 8674679"/>
              <a:gd name="connsiteY12-1014" fmla="*/ 121023 h 2564287"/>
              <a:gd name="connsiteX13-1015" fmla="*/ 6784041 w 8674679"/>
              <a:gd name="connsiteY13-1016" fmla="*/ 121023 h 2564287"/>
              <a:gd name="connsiteX14-1017" fmla="*/ 7026089 w 8674679"/>
              <a:gd name="connsiteY14-1018" fmla="*/ 87406 h 2564287"/>
              <a:gd name="connsiteX15-1019" fmla="*/ 7153836 w 8674679"/>
              <a:gd name="connsiteY15-1020" fmla="*/ 80682 h 2564287"/>
              <a:gd name="connsiteX16-1021" fmla="*/ 7483289 w 8674679"/>
              <a:gd name="connsiteY16-1022" fmla="*/ 107576 h 2564287"/>
              <a:gd name="connsiteX17-1023" fmla="*/ 7819465 w 8674679"/>
              <a:gd name="connsiteY17-1024" fmla="*/ 2359959 h 2564287"/>
              <a:gd name="connsiteX18-1025" fmla="*/ 6455035 w 8674679"/>
              <a:gd name="connsiteY18-1026" fmla="*/ 2284056 h 2564287"/>
              <a:gd name="connsiteX19-1027" fmla="*/ 5072983 w 8674679"/>
              <a:gd name="connsiteY19-1028" fmla="*/ 2354286 h 2564287"/>
              <a:gd name="connsiteX20-1029" fmla="*/ 4027394 w 8674679"/>
              <a:gd name="connsiteY20-1030" fmla="*/ 2333064 h 2564287"/>
              <a:gd name="connsiteX21-1031" fmla="*/ 2904565 w 8674679"/>
              <a:gd name="connsiteY21-1032" fmla="*/ 2366682 h 2564287"/>
              <a:gd name="connsiteX22-1033" fmla="*/ 1781736 w 8674679"/>
              <a:gd name="connsiteY22-1034" fmla="*/ 2366682 h 2564287"/>
              <a:gd name="connsiteX23-1035" fmla="*/ 833718 w 8674679"/>
              <a:gd name="connsiteY23-1036" fmla="*/ 2279276 h 2564287"/>
              <a:gd name="connsiteX24-1037" fmla="*/ 87406 w 8674679"/>
              <a:gd name="connsiteY24-1038" fmla="*/ 2265829 h 2564287"/>
              <a:gd name="connsiteX25-1039" fmla="*/ 0 w 8674679"/>
              <a:gd name="connsiteY25-1040" fmla="*/ 33617 h 2564287"/>
              <a:gd name="connsiteX0-1041" fmla="*/ 0 w 8627009"/>
              <a:gd name="connsiteY0-1042" fmla="*/ 46618 h 2564287"/>
              <a:gd name="connsiteX1-1043" fmla="*/ 416254 w 8627009"/>
              <a:gd name="connsiteY1-1044" fmla="*/ 40341 h 2564287"/>
              <a:gd name="connsiteX2-1045" fmla="*/ 873454 w 8627009"/>
              <a:gd name="connsiteY2-1046" fmla="*/ 33617 h 2564287"/>
              <a:gd name="connsiteX3-1047" fmla="*/ 1317207 w 8627009"/>
              <a:gd name="connsiteY3-1048" fmla="*/ 0 h 2564287"/>
              <a:gd name="connsiteX4-1049" fmla="*/ 1660107 w 8627009"/>
              <a:gd name="connsiteY4-1050" fmla="*/ 33617 h 2564287"/>
              <a:gd name="connsiteX5-1051" fmla="*/ 2177819 w 8627009"/>
              <a:gd name="connsiteY5-1052" fmla="*/ 67235 h 2564287"/>
              <a:gd name="connsiteX6-1053" fmla="*/ 2749319 w 8627009"/>
              <a:gd name="connsiteY6-1054" fmla="*/ 80682 h 2564287"/>
              <a:gd name="connsiteX7-1055" fmla="*/ 3226689 w 8627009"/>
              <a:gd name="connsiteY7-1056" fmla="*/ 73959 h 2564287"/>
              <a:gd name="connsiteX8-1057" fmla="*/ 3878871 w 8627009"/>
              <a:gd name="connsiteY8-1058" fmla="*/ 67235 h 2564287"/>
              <a:gd name="connsiteX9-1059" fmla="*/ 4510883 w 8627009"/>
              <a:gd name="connsiteY9-1060" fmla="*/ 80682 h 2564287"/>
              <a:gd name="connsiteX10-1061" fmla="*/ 5035319 w 8627009"/>
              <a:gd name="connsiteY10-1062" fmla="*/ 73959 h 2564287"/>
              <a:gd name="connsiteX11-1063" fmla="*/ 5600095 w 8627009"/>
              <a:gd name="connsiteY11-1064" fmla="*/ 87406 h 2564287"/>
              <a:gd name="connsiteX12-1065" fmla="*/ 6225383 w 8627009"/>
              <a:gd name="connsiteY12-1066" fmla="*/ 121023 h 2564287"/>
              <a:gd name="connsiteX13-1067" fmla="*/ 6736371 w 8627009"/>
              <a:gd name="connsiteY13-1068" fmla="*/ 121023 h 2564287"/>
              <a:gd name="connsiteX14-1069" fmla="*/ 6978419 w 8627009"/>
              <a:gd name="connsiteY14-1070" fmla="*/ 87406 h 2564287"/>
              <a:gd name="connsiteX15-1071" fmla="*/ 7106166 w 8627009"/>
              <a:gd name="connsiteY15-1072" fmla="*/ 80682 h 2564287"/>
              <a:gd name="connsiteX16-1073" fmla="*/ 7435619 w 8627009"/>
              <a:gd name="connsiteY16-1074" fmla="*/ 107576 h 2564287"/>
              <a:gd name="connsiteX17-1075" fmla="*/ 7771795 w 8627009"/>
              <a:gd name="connsiteY17-1076" fmla="*/ 2359959 h 2564287"/>
              <a:gd name="connsiteX18-1077" fmla="*/ 6407365 w 8627009"/>
              <a:gd name="connsiteY18-1078" fmla="*/ 2284056 h 2564287"/>
              <a:gd name="connsiteX19-1079" fmla="*/ 5025313 w 8627009"/>
              <a:gd name="connsiteY19-1080" fmla="*/ 2354286 h 2564287"/>
              <a:gd name="connsiteX20-1081" fmla="*/ 3979724 w 8627009"/>
              <a:gd name="connsiteY20-1082" fmla="*/ 2333064 h 2564287"/>
              <a:gd name="connsiteX21-1083" fmla="*/ 2856895 w 8627009"/>
              <a:gd name="connsiteY21-1084" fmla="*/ 2366682 h 2564287"/>
              <a:gd name="connsiteX22-1085" fmla="*/ 1734066 w 8627009"/>
              <a:gd name="connsiteY22-1086" fmla="*/ 2366682 h 2564287"/>
              <a:gd name="connsiteX23-1087" fmla="*/ 786048 w 8627009"/>
              <a:gd name="connsiteY23-1088" fmla="*/ 2279276 h 2564287"/>
              <a:gd name="connsiteX24-1089" fmla="*/ 39736 w 8627009"/>
              <a:gd name="connsiteY24-1090" fmla="*/ 2265829 h 2564287"/>
              <a:gd name="connsiteX25-1091" fmla="*/ 0 w 8627009"/>
              <a:gd name="connsiteY25-1092" fmla="*/ 46618 h 2564287"/>
              <a:gd name="connsiteX0-1093" fmla="*/ 0 w 8627009"/>
              <a:gd name="connsiteY0-1094" fmla="*/ 46618 h 2564287"/>
              <a:gd name="connsiteX1-1095" fmla="*/ 416254 w 8627009"/>
              <a:gd name="connsiteY1-1096" fmla="*/ 40341 h 2564287"/>
              <a:gd name="connsiteX2-1097" fmla="*/ 873454 w 8627009"/>
              <a:gd name="connsiteY2-1098" fmla="*/ 33617 h 2564287"/>
              <a:gd name="connsiteX3-1099" fmla="*/ 1317207 w 8627009"/>
              <a:gd name="connsiteY3-1100" fmla="*/ 0 h 2564287"/>
              <a:gd name="connsiteX4-1101" fmla="*/ 1660107 w 8627009"/>
              <a:gd name="connsiteY4-1102" fmla="*/ 33617 h 2564287"/>
              <a:gd name="connsiteX5-1103" fmla="*/ 2177819 w 8627009"/>
              <a:gd name="connsiteY5-1104" fmla="*/ 67235 h 2564287"/>
              <a:gd name="connsiteX6-1105" fmla="*/ 2749319 w 8627009"/>
              <a:gd name="connsiteY6-1106" fmla="*/ 80682 h 2564287"/>
              <a:gd name="connsiteX7-1107" fmla="*/ 3226689 w 8627009"/>
              <a:gd name="connsiteY7-1108" fmla="*/ 73959 h 2564287"/>
              <a:gd name="connsiteX8-1109" fmla="*/ 3878871 w 8627009"/>
              <a:gd name="connsiteY8-1110" fmla="*/ 67235 h 2564287"/>
              <a:gd name="connsiteX9-1111" fmla="*/ 4510883 w 8627009"/>
              <a:gd name="connsiteY9-1112" fmla="*/ 80682 h 2564287"/>
              <a:gd name="connsiteX10-1113" fmla="*/ 5035319 w 8627009"/>
              <a:gd name="connsiteY10-1114" fmla="*/ 73959 h 2564287"/>
              <a:gd name="connsiteX11-1115" fmla="*/ 5600095 w 8627009"/>
              <a:gd name="connsiteY11-1116" fmla="*/ 87406 h 2564287"/>
              <a:gd name="connsiteX12-1117" fmla="*/ 6225383 w 8627009"/>
              <a:gd name="connsiteY12-1118" fmla="*/ 121023 h 2564287"/>
              <a:gd name="connsiteX13-1119" fmla="*/ 6736371 w 8627009"/>
              <a:gd name="connsiteY13-1120" fmla="*/ 121023 h 2564287"/>
              <a:gd name="connsiteX14-1121" fmla="*/ 6978419 w 8627009"/>
              <a:gd name="connsiteY14-1122" fmla="*/ 87406 h 2564287"/>
              <a:gd name="connsiteX15-1123" fmla="*/ 7106166 w 8627009"/>
              <a:gd name="connsiteY15-1124" fmla="*/ 80682 h 2564287"/>
              <a:gd name="connsiteX16-1125" fmla="*/ 7435619 w 8627009"/>
              <a:gd name="connsiteY16-1126" fmla="*/ 107576 h 2564287"/>
              <a:gd name="connsiteX17-1127" fmla="*/ 7771795 w 8627009"/>
              <a:gd name="connsiteY17-1128" fmla="*/ 2359959 h 2564287"/>
              <a:gd name="connsiteX18-1129" fmla="*/ 6407365 w 8627009"/>
              <a:gd name="connsiteY18-1130" fmla="*/ 2284056 h 2564287"/>
              <a:gd name="connsiteX19-1131" fmla="*/ 5025313 w 8627009"/>
              <a:gd name="connsiteY19-1132" fmla="*/ 2354286 h 2564287"/>
              <a:gd name="connsiteX20-1133" fmla="*/ 3979724 w 8627009"/>
              <a:gd name="connsiteY20-1134" fmla="*/ 2333064 h 2564287"/>
              <a:gd name="connsiteX21-1135" fmla="*/ 2856895 w 8627009"/>
              <a:gd name="connsiteY21-1136" fmla="*/ 2366682 h 2564287"/>
              <a:gd name="connsiteX22-1137" fmla="*/ 1734066 w 8627009"/>
              <a:gd name="connsiteY22-1138" fmla="*/ 2366682 h 2564287"/>
              <a:gd name="connsiteX23-1139" fmla="*/ 786048 w 8627009"/>
              <a:gd name="connsiteY23-1140" fmla="*/ 2279276 h 2564287"/>
              <a:gd name="connsiteX24-1141" fmla="*/ 39736 w 8627009"/>
              <a:gd name="connsiteY24-1142" fmla="*/ 2265829 h 2564287"/>
              <a:gd name="connsiteX25-1143" fmla="*/ 0 w 8627009"/>
              <a:gd name="connsiteY25-1144" fmla="*/ 46618 h 2564287"/>
              <a:gd name="connsiteX0-1145" fmla="*/ 0 w 8627009"/>
              <a:gd name="connsiteY0-1146" fmla="*/ 46618 h 2564287"/>
              <a:gd name="connsiteX1-1147" fmla="*/ 416254 w 8627009"/>
              <a:gd name="connsiteY1-1148" fmla="*/ 40341 h 2564287"/>
              <a:gd name="connsiteX2-1149" fmla="*/ 873454 w 8627009"/>
              <a:gd name="connsiteY2-1150" fmla="*/ 33617 h 2564287"/>
              <a:gd name="connsiteX3-1151" fmla="*/ 1317207 w 8627009"/>
              <a:gd name="connsiteY3-1152" fmla="*/ 0 h 2564287"/>
              <a:gd name="connsiteX4-1153" fmla="*/ 1660107 w 8627009"/>
              <a:gd name="connsiteY4-1154" fmla="*/ 33617 h 2564287"/>
              <a:gd name="connsiteX5-1155" fmla="*/ 2177819 w 8627009"/>
              <a:gd name="connsiteY5-1156" fmla="*/ 67235 h 2564287"/>
              <a:gd name="connsiteX6-1157" fmla="*/ 2749319 w 8627009"/>
              <a:gd name="connsiteY6-1158" fmla="*/ 80682 h 2564287"/>
              <a:gd name="connsiteX7-1159" fmla="*/ 3226689 w 8627009"/>
              <a:gd name="connsiteY7-1160" fmla="*/ 73959 h 2564287"/>
              <a:gd name="connsiteX8-1161" fmla="*/ 3878871 w 8627009"/>
              <a:gd name="connsiteY8-1162" fmla="*/ 67235 h 2564287"/>
              <a:gd name="connsiteX9-1163" fmla="*/ 4510883 w 8627009"/>
              <a:gd name="connsiteY9-1164" fmla="*/ 80682 h 2564287"/>
              <a:gd name="connsiteX10-1165" fmla="*/ 5035319 w 8627009"/>
              <a:gd name="connsiteY10-1166" fmla="*/ 73959 h 2564287"/>
              <a:gd name="connsiteX11-1167" fmla="*/ 5600095 w 8627009"/>
              <a:gd name="connsiteY11-1168" fmla="*/ 87406 h 2564287"/>
              <a:gd name="connsiteX12-1169" fmla="*/ 6225383 w 8627009"/>
              <a:gd name="connsiteY12-1170" fmla="*/ 121023 h 2564287"/>
              <a:gd name="connsiteX13-1171" fmla="*/ 6736371 w 8627009"/>
              <a:gd name="connsiteY13-1172" fmla="*/ 121023 h 2564287"/>
              <a:gd name="connsiteX14-1173" fmla="*/ 6978419 w 8627009"/>
              <a:gd name="connsiteY14-1174" fmla="*/ 87406 h 2564287"/>
              <a:gd name="connsiteX15-1175" fmla="*/ 7106166 w 8627009"/>
              <a:gd name="connsiteY15-1176" fmla="*/ 80682 h 2564287"/>
              <a:gd name="connsiteX16-1177" fmla="*/ 7435619 w 8627009"/>
              <a:gd name="connsiteY16-1178" fmla="*/ 107576 h 2564287"/>
              <a:gd name="connsiteX17-1179" fmla="*/ 7771795 w 8627009"/>
              <a:gd name="connsiteY17-1180" fmla="*/ 2359959 h 2564287"/>
              <a:gd name="connsiteX18-1181" fmla="*/ 6407365 w 8627009"/>
              <a:gd name="connsiteY18-1182" fmla="*/ 2284056 h 2564287"/>
              <a:gd name="connsiteX19-1183" fmla="*/ 5025313 w 8627009"/>
              <a:gd name="connsiteY19-1184" fmla="*/ 2354286 h 2564287"/>
              <a:gd name="connsiteX20-1185" fmla="*/ 3979724 w 8627009"/>
              <a:gd name="connsiteY20-1186" fmla="*/ 2333064 h 2564287"/>
              <a:gd name="connsiteX21-1187" fmla="*/ 2856895 w 8627009"/>
              <a:gd name="connsiteY21-1188" fmla="*/ 2366682 h 2564287"/>
              <a:gd name="connsiteX22-1189" fmla="*/ 1734066 w 8627009"/>
              <a:gd name="connsiteY22-1190" fmla="*/ 2366682 h 2564287"/>
              <a:gd name="connsiteX23-1191" fmla="*/ 786048 w 8627009"/>
              <a:gd name="connsiteY23-1192" fmla="*/ 2279276 h 2564287"/>
              <a:gd name="connsiteX24-1193" fmla="*/ 39736 w 8627009"/>
              <a:gd name="connsiteY24-1194" fmla="*/ 2265829 h 2564287"/>
              <a:gd name="connsiteX25-1195" fmla="*/ 0 w 8627009"/>
              <a:gd name="connsiteY25-1196" fmla="*/ 46618 h 2564287"/>
              <a:gd name="connsiteX0-1197" fmla="*/ 0 w 8631342"/>
              <a:gd name="connsiteY0-1198" fmla="*/ 50952 h 2564287"/>
              <a:gd name="connsiteX1-1199" fmla="*/ 420587 w 8631342"/>
              <a:gd name="connsiteY1-1200" fmla="*/ 40341 h 2564287"/>
              <a:gd name="connsiteX2-1201" fmla="*/ 877787 w 8631342"/>
              <a:gd name="connsiteY2-1202" fmla="*/ 33617 h 2564287"/>
              <a:gd name="connsiteX3-1203" fmla="*/ 1321540 w 8631342"/>
              <a:gd name="connsiteY3-1204" fmla="*/ 0 h 2564287"/>
              <a:gd name="connsiteX4-1205" fmla="*/ 1664440 w 8631342"/>
              <a:gd name="connsiteY4-1206" fmla="*/ 33617 h 2564287"/>
              <a:gd name="connsiteX5-1207" fmla="*/ 2182152 w 8631342"/>
              <a:gd name="connsiteY5-1208" fmla="*/ 67235 h 2564287"/>
              <a:gd name="connsiteX6-1209" fmla="*/ 2753652 w 8631342"/>
              <a:gd name="connsiteY6-1210" fmla="*/ 80682 h 2564287"/>
              <a:gd name="connsiteX7-1211" fmla="*/ 3231022 w 8631342"/>
              <a:gd name="connsiteY7-1212" fmla="*/ 73959 h 2564287"/>
              <a:gd name="connsiteX8-1213" fmla="*/ 3883204 w 8631342"/>
              <a:gd name="connsiteY8-1214" fmla="*/ 67235 h 2564287"/>
              <a:gd name="connsiteX9-1215" fmla="*/ 4515216 w 8631342"/>
              <a:gd name="connsiteY9-1216" fmla="*/ 80682 h 2564287"/>
              <a:gd name="connsiteX10-1217" fmla="*/ 5039652 w 8631342"/>
              <a:gd name="connsiteY10-1218" fmla="*/ 73959 h 2564287"/>
              <a:gd name="connsiteX11-1219" fmla="*/ 5604428 w 8631342"/>
              <a:gd name="connsiteY11-1220" fmla="*/ 87406 h 2564287"/>
              <a:gd name="connsiteX12-1221" fmla="*/ 6229716 w 8631342"/>
              <a:gd name="connsiteY12-1222" fmla="*/ 121023 h 2564287"/>
              <a:gd name="connsiteX13-1223" fmla="*/ 6740704 w 8631342"/>
              <a:gd name="connsiteY13-1224" fmla="*/ 121023 h 2564287"/>
              <a:gd name="connsiteX14-1225" fmla="*/ 6982752 w 8631342"/>
              <a:gd name="connsiteY14-1226" fmla="*/ 87406 h 2564287"/>
              <a:gd name="connsiteX15-1227" fmla="*/ 7110499 w 8631342"/>
              <a:gd name="connsiteY15-1228" fmla="*/ 80682 h 2564287"/>
              <a:gd name="connsiteX16-1229" fmla="*/ 7439952 w 8631342"/>
              <a:gd name="connsiteY16-1230" fmla="*/ 107576 h 2564287"/>
              <a:gd name="connsiteX17-1231" fmla="*/ 7776128 w 8631342"/>
              <a:gd name="connsiteY17-1232" fmla="*/ 2359959 h 2564287"/>
              <a:gd name="connsiteX18-1233" fmla="*/ 6411698 w 8631342"/>
              <a:gd name="connsiteY18-1234" fmla="*/ 2284056 h 2564287"/>
              <a:gd name="connsiteX19-1235" fmla="*/ 5029646 w 8631342"/>
              <a:gd name="connsiteY19-1236" fmla="*/ 2354286 h 2564287"/>
              <a:gd name="connsiteX20-1237" fmla="*/ 3984057 w 8631342"/>
              <a:gd name="connsiteY20-1238" fmla="*/ 2333064 h 2564287"/>
              <a:gd name="connsiteX21-1239" fmla="*/ 2861228 w 8631342"/>
              <a:gd name="connsiteY21-1240" fmla="*/ 2366682 h 2564287"/>
              <a:gd name="connsiteX22-1241" fmla="*/ 1738399 w 8631342"/>
              <a:gd name="connsiteY22-1242" fmla="*/ 2366682 h 2564287"/>
              <a:gd name="connsiteX23-1243" fmla="*/ 790381 w 8631342"/>
              <a:gd name="connsiteY23-1244" fmla="*/ 2279276 h 2564287"/>
              <a:gd name="connsiteX24-1245" fmla="*/ 44069 w 8631342"/>
              <a:gd name="connsiteY24-1246" fmla="*/ 2265829 h 2564287"/>
              <a:gd name="connsiteX25-1247" fmla="*/ 0 w 8631342"/>
              <a:gd name="connsiteY25-1248" fmla="*/ 50952 h 2564287"/>
              <a:gd name="connsiteX0-1249" fmla="*/ 0 w 8631342"/>
              <a:gd name="connsiteY0-1250" fmla="*/ 50952 h 2564287"/>
              <a:gd name="connsiteX1-1251" fmla="*/ 420587 w 8631342"/>
              <a:gd name="connsiteY1-1252" fmla="*/ 40341 h 2564287"/>
              <a:gd name="connsiteX2-1253" fmla="*/ 877787 w 8631342"/>
              <a:gd name="connsiteY2-1254" fmla="*/ 33617 h 2564287"/>
              <a:gd name="connsiteX3-1255" fmla="*/ 1321540 w 8631342"/>
              <a:gd name="connsiteY3-1256" fmla="*/ 0 h 2564287"/>
              <a:gd name="connsiteX4-1257" fmla="*/ 1664440 w 8631342"/>
              <a:gd name="connsiteY4-1258" fmla="*/ 33617 h 2564287"/>
              <a:gd name="connsiteX5-1259" fmla="*/ 2182152 w 8631342"/>
              <a:gd name="connsiteY5-1260" fmla="*/ 67235 h 2564287"/>
              <a:gd name="connsiteX6-1261" fmla="*/ 2753652 w 8631342"/>
              <a:gd name="connsiteY6-1262" fmla="*/ 80682 h 2564287"/>
              <a:gd name="connsiteX7-1263" fmla="*/ 3231022 w 8631342"/>
              <a:gd name="connsiteY7-1264" fmla="*/ 73959 h 2564287"/>
              <a:gd name="connsiteX8-1265" fmla="*/ 3883204 w 8631342"/>
              <a:gd name="connsiteY8-1266" fmla="*/ 67235 h 2564287"/>
              <a:gd name="connsiteX9-1267" fmla="*/ 4515216 w 8631342"/>
              <a:gd name="connsiteY9-1268" fmla="*/ 80682 h 2564287"/>
              <a:gd name="connsiteX10-1269" fmla="*/ 5039652 w 8631342"/>
              <a:gd name="connsiteY10-1270" fmla="*/ 73959 h 2564287"/>
              <a:gd name="connsiteX11-1271" fmla="*/ 5604428 w 8631342"/>
              <a:gd name="connsiteY11-1272" fmla="*/ 87406 h 2564287"/>
              <a:gd name="connsiteX12-1273" fmla="*/ 6229716 w 8631342"/>
              <a:gd name="connsiteY12-1274" fmla="*/ 121023 h 2564287"/>
              <a:gd name="connsiteX13-1275" fmla="*/ 6740704 w 8631342"/>
              <a:gd name="connsiteY13-1276" fmla="*/ 121023 h 2564287"/>
              <a:gd name="connsiteX14-1277" fmla="*/ 6982752 w 8631342"/>
              <a:gd name="connsiteY14-1278" fmla="*/ 87406 h 2564287"/>
              <a:gd name="connsiteX15-1279" fmla="*/ 7110499 w 8631342"/>
              <a:gd name="connsiteY15-1280" fmla="*/ 80682 h 2564287"/>
              <a:gd name="connsiteX16-1281" fmla="*/ 7439952 w 8631342"/>
              <a:gd name="connsiteY16-1282" fmla="*/ 107576 h 2564287"/>
              <a:gd name="connsiteX17-1283" fmla="*/ 7776128 w 8631342"/>
              <a:gd name="connsiteY17-1284" fmla="*/ 2359959 h 2564287"/>
              <a:gd name="connsiteX18-1285" fmla="*/ 6411698 w 8631342"/>
              <a:gd name="connsiteY18-1286" fmla="*/ 2284056 h 2564287"/>
              <a:gd name="connsiteX19-1287" fmla="*/ 5029646 w 8631342"/>
              <a:gd name="connsiteY19-1288" fmla="*/ 2354286 h 2564287"/>
              <a:gd name="connsiteX20-1289" fmla="*/ 3984057 w 8631342"/>
              <a:gd name="connsiteY20-1290" fmla="*/ 2333064 h 2564287"/>
              <a:gd name="connsiteX21-1291" fmla="*/ 2861228 w 8631342"/>
              <a:gd name="connsiteY21-1292" fmla="*/ 2366682 h 2564287"/>
              <a:gd name="connsiteX22-1293" fmla="*/ 1738399 w 8631342"/>
              <a:gd name="connsiteY22-1294" fmla="*/ 2366682 h 2564287"/>
              <a:gd name="connsiteX23-1295" fmla="*/ 790381 w 8631342"/>
              <a:gd name="connsiteY23-1296" fmla="*/ 2279276 h 2564287"/>
              <a:gd name="connsiteX24-1297" fmla="*/ 44069 w 8631342"/>
              <a:gd name="connsiteY24-1298" fmla="*/ 2265829 h 2564287"/>
              <a:gd name="connsiteX25-1299" fmla="*/ 0 w 8631342"/>
              <a:gd name="connsiteY25-1300" fmla="*/ 50952 h 2564287"/>
              <a:gd name="connsiteX0-1301" fmla="*/ 0 w 8631342"/>
              <a:gd name="connsiteY0-1302" fmla="*/ 50952 h 2564287"/>
              <a:gd name="connsiteX1-1303" fmla="*/ 420587 w 8631342"/>
              <a:gd name="connsiteY1-1304" fmla="*/ 40341 h 2564287"/>
              <a:gd name="connsiteX2-1305" fmla="*/ 877787 w 8631342"/>
              <a:gd name="connsiteY2-1306" fmla="*/ 33617 h 2564287"/>
              <a:gd name="connsiteX3-1307" fmla="*/ 1321540 w 8631342"/>
              <a:gd name="connsiteY3-1308" fmla="*/ 0 h 2564287"/>
              <a:gd name="connsiteX4-1309" fmla="*/ 1664440 w 8631342"/>
              <a:gd name="connsiteY4-1310" fmla="*/ 33617 h 2564287"/>
              <a:gd name="connsiteX5-1311" fmla="*/ 2182152 w 8631342"/>
              <a:gd name="connsiteY5-1312" fmla="*/ 67235 h 2564287"/>
              <a:gd name="connsiteX6-1313" fmla="*/ 2753652 w 8631342"/>
              <a:gd name="connsiteY6-1314" fmla="*/ 80682 h 2564287"/>
              <a:gd name="connsiteX7-1315" fmla="*/ 3231022 w 8631342"/>
              <a:gd name="connsiteY7-1316" fmla="*/ 73959 h 2564287"/>
              <a:gd name="connsiteX8-1317" fmla="*/ 3883204 w 8631342"/>
              <a:gd name="connsiteY8-1318" fmla="*/ 67235 h 2564287"/>
              <a:gd name="connsiteX9-1319" fmla="*/ 4515216 w 8631342"/>
              <a:gd name="connsiteY9-1320" fmla="*/ 80682 h 2564287"/>
              <a:gd name="connsiteX10-1321" fmla="*/ 5039652 w 8631342"/>
              <a:gd name="connsiteY10-1322" fmla="*/ 73959 h 2564287"/>
              <a:gd name="connsiteX11-1323" fmla="*/ 5604428 w 8631342"/>
              <a:gd name="connsiteY11-1324" fmla="*/ 87406 h 2564287"/>
              <a:gd name="connsiteX12-1325" fmla="*/ 6229716 w 8631342"/>
              <a:gd name="connsiteY12-1326" fmla="*/ 121023 h 2564287"/>
              <a:gd name="connsiteX13-1327" fmla="*/ 6740704 w 8631342"/>
              <a:gd name="connsiteY13-1328" fmla="*/ 121023 h 2564287"/>
              <a:gd name="connsiteX14-1329" fmla="*/ 6982752 w 8631342"/>
              <a:gd name="connsiteY14-1330" fmla="*/ 87406 h 2564287"/>
              <a:gd name="connsiteX15-1331" fmla="*/ 7110499 w 8631342"/>
              <a:gd name="connsiteY15-1332" fmla="*/ 80682 h 2564287"/>
              <a:gd name="connsiteX16-1333" fmla="*/ 7439952 w 8631342"/>
              <a:gd name="connsiteY16-1334" fmla="*/ 107576 h 2564287"/>
              <a:gd name="connsiteX17-1335" fmla="*/ 7776128 w 8631342"/>
              <a:gd name="connsiteY17-1336" fmla="*/ 2359959 h 2564287"/>
              <a:gd name="connsiteX18-1337" fmla="*/ 6411698 w 8631342"/>
              <a:gd name="connsiteY18-1338" fmla="*/ 2284056 h 2564287"/>
              <a:gd name="connsiteX19-1339" fmla="*/ 5029646 w 8631342"/>
              <a:gd name="connsiteY19-1340" fmla="*/ 2354286 h 2564287"/>
              <a:gd name="connsiteX20-1341" fmla="*/ 3984057 w 8631342"/>
              <a:gd name="connsiteY20-1342" fmla="*/ 2333064 h 2564287"/>
              <a:gd name="connsiteX21-1343" fmla="*/ 2861228 w 8631342"/>
              <a:gd name="connsiteY21-1344" fmla="*/ 2366682 h 2564287"/>
              <a:gd name="connsiteX22-1345" fmla="*/ 1738399 w 8631342"/>
              <a:gd name="connsiteY22-1346" fmla="*/ 2366682 h 2564287"/>
              <a:gd name="connsiteX23-1347" fmla="*/ 790381 w 8631342"/>
              <a:gd name="connsiteY23-1348" fmla="*/ 2279276 h 2564287"/>
              <a:gd name="connsiteX24-1349" fmla="*/ 44069 w 8631342"/>
              <a:gd name="connsiteY24-1350" fmla="*/ 2265829 h 2564287"/>
              <a:gd name="connsiteX25-1351" fmla="*/ 0 w 8631342"/>
              <a:gd name="connsiteY25-1352" fmla="*/ 50952 h 2564287"/>
              <a:gd name="connsiteX0-1353" fmla="*/ 0 w 8631342"/>
              <a:gd name="connsiteY0-1354" fmla="*/ 50952 h 2564287"/>
              <a:gd name="connsiteX1-1355" fmla="*/ 420587 w 8631342"/>
              <a:gd name="connsiteY1-1356" fmla="*/ 40341 h 2564287"/>
              <a:gd name="connsiteX2-1357" fmla="*/ 877787 w 8631342"/>
              <a:gd name="connsiteY2-1358" fmla="*/ 33617 h 2564287"/>
              <a:gd name="connsiteX3-1359" fmla="*/ 1321540 w 8631342"/>
              <a:gd name="connsiteY3-1360" fmla="*/ 0 h 2564287"/>
              <a:gd name="connsiteX4-1361" fmla="*/ 1664440 w 8631342"/>
              <a:gd name="connsiteY4-1362" fmla="*/ 33617 h 2564287"/>
              <a:gd name="connsiteX5-1363" fmla="*/ 2182152 w 8631342"/>
              <a:gd name="connsiteY5-1364" fmla="*/ 67235 h 2564287"/>
              <a:gd name="connsiteX6-1365" fmla="*/ 2753652 w 8631342"/>
              <a:gd name="connsiteY6-1366" fmla="*/ 80682 h 2564287"/>
              <a:gd name="connsiteX7-1367" fmla="*/ 3231022 w 8631342"/>
              <a:gd name="connsiteY7-1368" fmla="*/ 73959 h 2564287"/>
              <a:gd name="connsiteX8-1369" fmla="*/ 3883204 w 8631342"/>
              <a:gd name="connsiteY8-1370" fmla="*/ 67235 h 2564287"/>
              <a:gd name="connsiteX9-1371" fmla="*/ 4515216 w 8631342"/>
              <a:gd name="connsiteY9-1372" fmla="*/ 80682 h 2564287"/>
              <a:gd name="connsiteX10-1373" fmla="*/ 5039652 w 8631342"/>
              <a:gd name="connsiteY10-1374" fmla="*/ 73959 h 2564287"/>
              <a:gd name="connsiteX11-1375" fmla="*/ 5604428 w 8631342"/>
              <a:gd name="connsiteY11-1376" fmla="*/ 87406 h 2564287"/>
              <a:gd name="connsiteX12-1377" fmla="*/ 6229716 w 8631342"/>
              <a:gd name="connsiteY12-1378" fmla="*/ 121023 h 2564287"/>
              <a:gd name="connsiteX13-1379" fmla="*/ 6740704 w 8631342"/>
              <a:gd name="connsiteY13-1380" fmla="*/ 121023 h 2564287"/>
              <a:gd name="connsiteX14-1381" fmla="*/ 6982752 w 8631342"/>
              <a:gd name="connsiteY14-1382" fmla="*/ 87406 h 2564287"/>
              <a:gd name="connsiteX15-1383" fmla="*/ 7110499 w 8631342"/>
              <a:gd name="connsiteY15-1384" fmla="*/ 80682 h 2564287"/>
              <a:gd name="connsiteX16-1385" fmla="*/ 7439952 w 8631342"/>
              <a:gd name="connsiteY16-1386" fmla="*/ 107576 h 2564287"/>
              <a:gd name="connsiteX17-1387" fmla="*/ 7776128 w 8631342"/>
              <a:gd name="connsiteY17-1388" fmla="*/ 2359959 h 2564287"/>
              <a:gd name="connsiteX18-1389" fmla="*/ 6411698 w 8631342"/>
              <a:gd name="connsiteY18-1390" fmla="*/ 2284056 h 2564287"/>
              <a:gd name="connsiteX19-1391" fmla="*/ 5029646 w 8631342"/>
              <a:gd name="connsiteY19-1392" fmla="*/ 2354286 h 2564287"/>
              <a:gd name="connsiteX20-1393" fmla="*/ 3984057 w 8631342"/>
              <a:gd name="connsiteY20-1394" fmla="*/ 2333064 h 2564287"/>
              <a:gd name="connsiteX21-1395" fmla="*/ 2861228 w 8631342"/>
              <a:gd name="connsiteY21-1396" fmla="*/ 2366682 h 2564287"/>
              <a:gd name="connsiteX22-1397" fmla="*/ 1738399 w 8631342"/>
              <a:gd name="connsiteY22-1398" fmla="*/ 2366682 h 2564287"/>
              <a:gd name="connsiteX23-1399" fmla="*/ 790381 w 8631342"/>
              <a:gd name="connsiteY23-1400" fmla="*/ 2279276 h 2564287"/>
              <a:gd name="connsiteX24-1401" fmla="*/ 44069 w 8631342"/>
              <a:gd name="connsiteY24-1402" fmla="*/ 2265829 h 2564287"/>
              <a:gd name="connsiteX25-1403" fmla="*/ 0 w 8631342"/>
              <a:gd name="connsiteY25-1404" fmla="*/ 50952 h 2564287"/>
              <a:gd name="connsiteX0-1405" fmla="*/ 0 w 8631342"/>
              <a:gd name="connsiteY0-1406" fmla="*/ 24950 h 2538285"/>
              <a:gd name="connsiteX1-1407" fmla="*/ 420587 w 8631342"/>
              <a:gd name="connsiteY1-1408" fmla="*/ 14339 h 2538285"/>
              <a:gd name="connsiteX2-1409" fmla="*/ 877787 w 8631342"/>
              <a:gd name="connsiteY2-1410" fmla="*/ 7615 h 2538285"/>
              <a:gd name="connsiteX3-1411" fmla="*/ 1386545 w 8631342"/>
              <a:gd name="connsiteY3-1412" fmla="*/ 0 h 2538285"/>
              <a:gd name="connsiteX4-1413" fmla="*/ 1664440 w 8631342"/>
              <a:gd name="connsiteY4-1414" fmla="*/ 7615 h 2538285"/>
              <a:gd name="connsiteX5-1415" fmla="*/ 2182152 w 8631342"/>
              <a:gd name="connsiteY5-1416" fmla="*/ 41233 h 2538285"/>
              <a:gd name="connsiteX6-1417" fmla="*/ 2753652 w 8631342"/>
              <a:gd name="connsiteY6-1418" fmla="*/ 54680 h 2538285"/>
              <a:gd name="connsiteX7-1419" fmla="*/ 3231022 w 8631342"/>
              <a:gd name="connsiteY7-1420" fmla="*/ 47957 h 2538285"/>
              <a:gd name="connsiteX8-1421" fmla="*/ 3883204 w 8631342"/>
              <a:gd name="connsiteY8-1422" fmla="*/ 41233 h 2538285"/>
              <a:gd name="connsiteX9-1423" fmla="*/ 4515216 w 8631342"/>
              <a:gd name="connsiteY9-1424" fmla="*/ 54680 h 2538285"/>
              <a:gd name="connsiteX10-1425" fmla="*/ 5039652 w 8631342"/>
              <a:gd name="connsiteY10-1426" fmla="*/ 47957 h 2538285"/>
              <a:gd name="connsiteX11-1427" fmla="*/ 5604428 w 8631342"/>
              <a:gd name="connsiteY11-1428" fmla="*/ 61404 h 2538285"/>
              <a:gd name="connsiteX12-1429" fmla="*/ 6229716 w 8631342"/>
              <a:gd name="connsiteY12-1430" fmla="*/ 95021 h 2538285"/>
              <a:gd name="connsiteX13-1431" fmla="*/ 6740704 w 8631342"/>
              <a:gd name="connsiteY13-1432" fmla="*/ 95021 h 2538285"/>
              <a:gd name="connsiteX14-1433" fmla="*/ 6982752 w 8631342"/>
              <a:gd name="connsiteY14-1434" fmla="*/ 61404 h 2538285"/>
              <a:gd name="connsiteX15-1435" fmla="*/ 7110499 w 8631342"/>
              <a:gd name="connsiteY15-1436" fmla="*/ 54680 h 2538285"/>
              <a:gd name="connsiteX16-1437" fmla="*/ 7439952 w 8631342"/>
              <a:gd name="connsiteY16-1438" fmla="*/ 81574 h 2538285"/>
              <a:gd name="connsiteX17-1439" fmla="*/ 7776128 w 8631342"/>
              <a:gd name="connsiteY17-1440" fmla="*/ 2333957 h 2538285"/>
              <a:gd name="connsiteX18-1441" fmla="*/ 6411698 w 8631342"/>
              <a:gd name="connsiteY18-1442" fmla="*/ 2258054 h 2538285"/>
              <a:gd name="connsiteX19-1443" fmla="*/ 5029646 w 8631342"/>
              <a:gd name="connsiteY19-1444" fmla="*/ 2328284 h 2538285"/>
              <a:gd name="connsiteX20-1445" fmla="*/ 3984057 w 8631342"/>
              <a:gd name="connsiteY20-1446" fmla="*/ 2307062 h 2538285"/>
              <a:gd name="connsiteX21-1447" fmla="*/ 2861228 w 8631342"/>
              <a:gd name="connsiteY21-1448" fmla="*/ 2340680 h 2538285"/>
              <a:gd name="connsiteX22-1449" fmla="*/ 1738399 w 8631342"/>
              <a:gd name="connsiteY22-1450" fmla="*/ 2340680 h 2538285"/>
              <a:gd name="connsiteX23-1451" fmla="*/ 790381 w 8631342"/>
              <a:gd name="connsiteY23-1452" fmla="*/ 2253274 h 2538285"/>
              <a:gd name="connsiteX24-1453" fmla="*/ 44069 w 8631342"/>
              <a:gd name="connsiteY24-1454" fmla="*/ 2239827 h 2538285"/>
              <a:gd name="connsiteX25-1455" fmla="*/ 0 w 8631342"/>
              <a:gd name="connsiteY25-1456" fmla="*/ 24950 h 2538285"/>
              <a:gd name="connsiteX0-1457" fmla="*/ 0 w 8631342"/>
              <a:gd name="connsiteY0-1458" fmla="*/ 24950 h 2538285"/>
              <a:gd name="connsiteX1-1459" fmla="*/ 420587 w 8631342"/>
              <a:gd name="connsiteY1-1460" fmla="*/ 14339 h 2538285"/>
              <a:gd name="connsiteX2-1461" fmla="*/ 877787 w 8631342"/>
              <a:gd name="connsiteY2-1462" fmla="*/ 7615 h 2538285"/>
              <a:gd name="connsiteX3-1463" fmla="*/ 1386545 w 8631342"/>
              <a:gd name="connsiteY3-1464" fmla="*/ 0 h 2538285"/>
              <a:gd name="connsiteX4-1465" fmla="*/ 1664440 w 8631342"/>
              <a:gd name="connsiteY4-1466" fmla="*/ 7615 h 2538285"/>
              <a:gd name="connsiteX5-1467" fmla="*/ 2182152 w 8631342"/>
              <a:gd name="connsiteY5-1468" fmla="*/ 41233 h 2538285"/>
              <a:gd name="connsiteX6-1469" fmla="*/ 2753652 w 8631342"/>
              <a:gd name="connsiteY6-1470" fmla="*/ 54680 h 2538285"/>
              <a:gd name="connsiteX7-1471" fmla="*/ 3231022 w 8631342"/>
              <a:gd name="connsiteY7-1472" fmla="*/ 47957 h 2538285"/>
              <a:gd name="connsiteX8-1473" fmla="*/ 3883204 w 8631342"/>
              <a:gd name="connsiteY8-1474" fmla="*/ 41233 h 2538285"/>
              <a:gd name="connsiteX9-1475" fmla="*/ 4515216 w 8631342"/>
              <a:gd name="connsiteY9-1476" fmla="*/ 54680 h 2538285"/>
              <a:gd name="connsiteX10-1477" fmla="*/ 5039652 w 8631342"/>
              <a:gd name="connsiteY10-1478" fmla="*/ 47957 h 2538285"/>
              <a:gd name="connsiteX11-1479" fmla="*/ 5604428 w 8631342"/>
              <a:gd name="connsiteY11-1480" fmla="*/ 61404 h 2538285"/>
              <a:gd name="connsiteX12-1481" fmla="*/ 6229716 w 8631342"/>
              <a:gd name="connsiteY12-1482" fmla="*/ 95021 h 2538285"/>
              <a:gd name="connsiteX13-1483" fmla="*/ 6740704 w 8631342"/>
              <a:gd name="connsiteY13-1484" fmla="*/ 95021 h 2538285"/>
              <a:gd name="connsiteX14-1485" fmla="*/ 6982752 w 8631342"/>
              <a:gd name="connsiteY14-1486" fmla="*/ 61404 h 2538285"/>
              <a:gd name="connsiteX15-1487" fmla="*/ 7110499 w 8631342"/>
              <a:gd name="connsiteY15-1488" fmla="*/ 54680 h 2538285"/>
              <a:gd name="connsiteX16-1489" fmla="*/ 7439952 w 8631342"/>
              <a:gd name="connsiteY16-1490" fmla="*/ 81574 h 2538285"/>
              <a:gd name="connsiteX17-1491" fmla="*/ 7776128 w 8631342"/>
              <a:gd name="connsiteY17-1492" fmla="*/ 2333957 h 2538285"/>
              <a:gd name="connsiteX18-1493" fmla="*/ 6411698 w 8631342"/>
              <a:gd name="connsiteY18-1494" fmla="*/ 2258054 h 2538285"/>
              <a:gd name="connsiteX19-1495" fmla="*/ 5029646 w 8631342"/>
              <a:gd name="connsiteY19-1496" fmla="*/ 2328284 h 2538285"/>
              <a:gd name="connsiteX20-1497" fmla="*/ 3984057 w 8631342"/>
              <a:gd name="connsiteY20-1498" fmla="*/ 2307062 h 2538285"/>
              <a:gd name="connsiteX21-1499" fmla="*/ 2861228 w 8631342"/>
              <a:gd name="connsiteY21-1500" fmla="*/ 2340680 h 2538285"/>
              <a:gd name="connsiteX22-1501" fmla="*/ 1738399 w 8631342"/>
              <a:gd name="connsiteY22-1502" fmla="*/ 2340680 h 2538285"/>
              <a:gd name="connsiteX23-1503" fmla="*/ 790381 w 8631342"/>
              <a:gd name="connsiteY23-1504" fmla="*/ 2253274 h 2538285"/>
              <a:gd name="connsiteX24-1505" fmla="*/ 44069 w 8631342"/>
              <a:gd name="connsiteY24-1506" fmla="*/ 2239827 h 2538285"/>
              <a:gd name="connsiteX25-1507" fmla="*/ 0 w 8631342"/>
              <a:gd name="connsiteY25-1508" fmla="*/ 24950 h 2538285"/>
              <a:gd name="connsiteX0-1509" fmla="*/ 0 w 8631342"/>
              <a:gd name="connsiteY0-1510" fmla="*/ 24950 h 2538285"/>
              <a:gd name="connsiteX1-1511" fmla="*/ 420587 w 8631342"/>
              <a:gd name="connsiteY1-1512" fmla="*/ 14339 h 2538285"/>
              <a:gd name="connsiteX2-1513" fmla="*/ 877787 w 8631342"/>
              <a:gd name="connsiteY2-1514" fmla="*/ 7615 h 2538285"/>
              <a:gd name="connsiteX3-1515" fmla="*/ 1386545 w 8631342"/>
              <a:gd name="connsiteY3-1516" fmla="*/ 0 h 2538285"/>
              <a:gd name="connsiteX4-1517" fmla="*/ 1664440 w 8631342"/>
              <a:gd name="connsiteY4-1518" fmla="*/ 7615 h 2538285"/>
              <a:gd name="connsiteX5-1519" fmla="*/ 2182152 w 8631342"/>
              <a:gd name="connsiteY5-1520" fmla="*/ 41233 h 2538285"/>
              <a:gd name="connsiteX6-1521" fmla="*/ 2753652 w 8631342"/>
              <a:gd name="connsiteY6-1522" fmla="*/ 54680 h 2538285"/>
              <a:gd name="connsiteX7-1523" fmla="*/ 3231022 w 8631342"/>
              <a:gd name="connsiteY7-1524" fmla="*/ 47957 h 2538285"/>
              <a:gd name="connsiteX8-1525" fmla="*/ 3883204 w 8631342"/>
              <a:gd name="connsiteY8-1526" fmla="*/ 41233 h 2538285"/>
              <a:gd name="connsiteX9-1527" fmla="*/ 4515216 w 8631342"/>
              <a:gd name="connsiteY9-1528" fmla="*/ 54680 h 2538285"/>
              <a:gd name="connsiteX10-1529" fmla="*/ 5039652 w 8631342"/>
              <a:gd name="connsiteY10-1530" fmla="*/ 47957 h 2538285"/>
              <a:gd name="connsiteX11-1531" fmla="*/ 5604428 w 8631342"/>
              <a:gd name="connsiteY11-1532" fmla="*/ 61404 h 2538285"/>
              <a:gd name="connsiteX12-1533" fmla="*/ 6229716 w 8631342"/>
              <a:gd name="connsiteY12-1534" fmla="*/ 95021 h 2538285"/>
              <a:gd name="connsiteX13-1535" fmla="*/ 6740704 w 8631342"/>
              <a:gd name="connsiteY13-1536" fmla="*/ 95021 h 2538285"/>
              <a:gd name="connsiteX14-1537" fmla="*/ 6982752 w 8631342"/>
              <a:gd name="connsiteY14-1538" fmla="*/ 61404 h 2538285"/>
              <a:gd name="connsiteX15-1539" fmla="*/ 7110499 w 8631342"/>
              <a:gd name="connsiteY15-1540" fmla="*/ 54680 h 2538285"/>
              <a:gd name="connsiteX16-1541" fmla="*/ 7439952 w 8631342"/>
              <a:gd name="connsiteY16-1542" fmla="*/ 81574 h 2538285"/>
              <a:gd name="connsiteX17-1543" fmla="*/ 7776128 w 8631342"/>
              <a:gd name="connsiteY17-1544" fmla="*/ 2333957 h 2538285"/>
              <a:gd name="connsiteX18-1545" fmla="*/ 6411698 w 8631342"/>
              <a:gd name="connsiteY18-1546" fmla="*/ 2258054 h 2538285"/>
              <a:gd name="connsiteX19-1547" fmla="*/ 5029646 w 8631342"/>
              <a:gd name="connsiteY19-1548" fmla="*/ 2328284 h 2538285"/>
              <a:gd name="connsiteX20-1549" fmla="*/ 3984057 w 8631342"/>
              <a:gd name="connsiteY20-1550" fmla="*/ 2307062 h 2538285"/>
              <a:gd name="connsiteX21-1551" fmla="*/ 2861228 w 8631342"/>
              <a:gd name="connsiteY21-1552" fmla="*/ 2340680 h 2538285"/>
              <a:gd name="connsiteX22-1553" fmla="*/ 1738399 w 8631342"/>
              <a:gd name="connsiteY22-1554" fmla="*/ 2340680 h 2538285"/>
              <a:gd name="connsiteX23-1555" fmla="*/ 790381 w 8631342"/>
              <a:gd name="connsiteY23-1556" fmla="*/ 2253274 h 2538285"/>
              <a:gd name="connsiteX24-1557" fmla="*/ 44069 w 8631342"/>
              <a:gd name="connsiteY24-1558" fmla="*/ 2239827 h 2538285"/>
              <a:gd name="connsiteX25-1559" fmla="*/ 0 w 8631342"/>
              <a:gd name="connsiteY25-1560" fmla="*/ 24950 h 2538285"/>
              <a:gd name="connsiteX0-1561" fmla="*/ 0 w 8631342"/>
              <a:gd name="connsiteY0-1562" fmla="*/ 24950 h 2538285"/>
              <a:gd name="connsiteX1-1563" fmla="*/ 420587 w 8631342"/>
              <a:gd name="connsiteY1-1564" fmla="*/ 14339 h 2538285"/>
              <a:gd name="connsiteX2-1565" fmla="*/ 877787 w 8631342"/>
              <a:gd name="connsiteY2-1566" fmla="*/ 7615 h 2538285"/>
              <a:gd name="connsiteX3-1567" fmla="*/ 1386545 w 8631342"/>
              <a:gd name="connsiteY3-1568" fmla="*/ 0 h 2538285"/>
              <a:gd name="connsiteX4-1569" fmla="*/ 1664440 w 8631342"/>
              <a:gd name="connsiteY4-1570" fmla="*/ 7615 h 2538285"/>
              <a:gd name="connsiteX5-1571" fmla="*/ 2182152 w 8631342"/>
              <a:gd name="connsiteY5-1572" fmla="*/ 41233 h 2538285"/>
              <a:gd name="connsiteX6-1573" fmla="*/ 2753652 w 8631342"/>
              <a:gd name="connsiteY6-1574" fmla="*/ 54680 h 2538285"/>
              <a:gd name="connsiteX7-1575" fmla="*/ 3231022 w 8631342"/>
              <a:gd name="connsiteY7-1576" fmla="*/ 47957 h 2538285"/>
              <a:gd name="connsiteX8-1577" fmla="*/ 3883204 w 8631342"/>
              <a:gd name="connsiteY8-1578" fmla="*/ 41233 h 2538285"/>
              <a:gd name="connsiteX9-1579" fmla="*/ 4515216 w 8631342"/>
              <a:gd name="connsiteY9-1580" fmla="*/ 54680 h 2538285"/>
              <a:gd name="connsiteX10-1581" fmla="*/ 5039652 w 8631342"/>
              <a:gd name="connsiteY10-1582" fmla="*/ 47957 h 2538285"/>
              <a:gd name="connsiteX11-1583" fmla="*/ 5604428 w 8631342"/>
              <a:gd name="connsiteY11-1584" fmla="*/ 61404 h 2538285"/>
              <a:gd name="connsiteX12-1585" fmla="*/ 6229716 w 8631342"/>
              <a:gd name="connsiteY12-1586" fmla="*/ 95021 h 2538285"/>
              <a:gd name="connsiteX13-1587" fmla="*/ 6740704 w 8631342"/>
              <a:gd name="connsiteY13-1588" fmla="*/ 95021 h 2538285"/>
              <a:gd name="connsiteX14-1589" fmla="*/ 6982752 w 8631342"/>
              <a:gd name="connsiteY14-1590" fmla="*/ 61404 h 2538285"/>
              <a:gd name="connsiteX15-1591" fmla="*/ 7110499 w 8631342"/>
              <a:gd name="connsiteY15-1592" fmla="*/ 54680 h 2538285"/>
              <a:gd name="connsiteX16-1593" fmla="*/ 7439952 w 8631342"/>
              <a:gd name="connsiteY16-1594" fmla="*/ 81574 h 2538285"/>
              <a:gd name="connsiteX17-1595" fmla="*/ 7776128 w 8631342"/>
              <a:gd name="connsiteY17-1596" fmla="*/ 2333957 h 2538285"/>
              <a:gd name="connsiteX18-1597" fmla="*/ 6411698 w 8631342"/>
              <a:gd name="connsiteY18-1598" fmla="*/ 2258054 h 2538285"/>
              <a:gd name="connsiteX19-1599" fmla="*/ 5029646 w 8631342"/>
              <a:gd name="connsiteY19-1600" fmla="*/ 2328284 h 2538285"/>
              <a:gd name="connsiteX20-1601" fmla="*/ 3984057 w 8631342"/>
              <a:gd name="connsiteY20-1602" fmla="*/ 2307062 h 2538285"/>
              <a:gd name="connsiteX21-1603" fmla="*/ 2861228 w 8631342"/>
              <a:gd name="connsiteY21-1604" fmla="*/ 2340680 h 2538285"/>
              <a:gd name="connsiteX22-1605" fmla="*/ 1738399 w 8631342"/>
              <a:gd name="connsiteY22-1606" fmla="*/ 2340680 h 2538285"/>
              <a:gd name="connsiteX23-1607" fmla="*/ 790381 w 8631342"/>
              <a:gd name="connsiteY23-1608" fmla="*/ 2253274 h 2538285"/>
              <a:gd name="connsiteX24-1609" fmla="*/ 44069 w 8631342"/>
              <a:gd name="connsiteY24-1610" fmla="*/ 2239827 h 2538285"/>
              <a:gd name="connsiteX25-1611" fmla="*/ 0 w 8631342"/>
              <a:gd name="connsiteY25-1612" fmla="*/ 24950 h 2538285"/>
              <a:gd name="connsiteX0-1613" fmla="*/ 0 w 8631342"/>
              <a:gd name="connsiteY0-1614" fmla="*/ 17335 h 2530670"/>
              <a:gd name="connsiteX1-1615" fmla="*/ 420587 w 8631342"/>
              <a:gd name="connsiteY1-1616" fmla="*/ 6724 h 2530670"/>
              <a:gd name="connsiteX2-1617" fmla="*/ 877787 w 8631342"/>
              <a:gd name="connsiteY2-1618" fmla="*/ 0 h 2530670"/>
              <a:gd name="connsiteX3-1619" fmla="*/ 1360543 w 8631342"/>
              <a:gd name="connsiteY3-1620" fmla="*/ 5386 h 2530670"/>
              <a:gd name="connsiteX4-1621" fmla="*/ 1664440 w 8631342"/>
              <a:gd name="connsiteY4-1622" fmla="*/ 0 h 2530670"/>
              <a:gd name="connsiteX5-1623" fmla="*/ 2182152 w 8631342"/>
              <a:gd name="connsiteY5-1624" fmla="*/ 33618 h 2530670"/>
              <a:gd name="connsiteX6-1625" fmla="*/ 2753652 w 8631342"/>
              <a:gd name="connsiteY6-1626" fmla="*/ 47065 h 2530670"/>
              <a:gd name="connsiteX7-1627" fmla="*/ 3231022 w 8631342"/>
              <a:gd name="connsiteY7-1628" fmla="*/ 40342 h 2530670"/>
              <a:gd name="connsiteX8-1629" fmla="*/ 3883204 w 8631342"/>
              <a:gd name="connsiteY8-1630" fmla="*/ 33618 h 2530670"/>
              <a:gd name="connsiteX9-1631" fmla="*/ 4515216 w 8631342"/>
              <a:gd name="connsiteY9-1632" fmla="*/ 47065 h 2530670"/>
              <a:gd name="connsiteX10-1633" fmla="*/ 5039652 w 8631342"/>
              <a:gd name="connsiteY10-1634" fmla="*/ 40342 h 2530670"/>
              <a:gd name="connsiteX11-1635" fmla="*/ 5604428 w 8631342"/>
              <a:gd name="connsiteY11-1636" fmla="*/ 53789 h 2530670"/>
              <a:gd name="connsiteX12-1637" fmla="*/ 6229716 w 8631342"/>
              <a:gd name="connsiteY12-1638" fmla="*/ 87406 h 2530670"/>
              <a:gd name="connsiteX13-1639" fmla="*/ 6740704 w 8631342"/>
              <a:gd name="connsiteY13-1640" fmla="*/ 87406 h 2530670"/>
              <a:gd name="connsiteX14-1641" fmla="*/ 6982752 w 8631342"/>
              <a:gd name="connsiteY14-1642" fmla="*/ 53789 h 2530670"/>
              <a:gd name="connsiteX15-1643" fmla="*/ 7110499 w 8631342"/>
              <a:gd name="connsiteY15-1644" fmla="*/ 47065 h 2530670"/>
              <a:gd name="connsiteX16-1645" fmla="*/ 7439952 w 8631342"/>
              <a:gd name="connsiteY16-1646" fmla="*/ 73959 h 2530670"/>
              <a:gd name="connsiteX17-1647" fmla="*/ 7776128 w 8631342"/>
              <a:gd name="connsiteY17-1648" fmla="*/ 2326342 h 2530670"/>
              <a:gd name="connsiteX18-1649" fmla="*/ 6411698 w 8631342"/>
              <a:gd name="connsiteY18-1650" fmla="*/ 2250439 h 2530670"/>
              <a:gd name="connsiteX19-1651" fmla="*/ 5029646 w 8631342"/>
              <a:gd name="connsiteY19-1652" fmla="*/ 2320669 h 2530670"/>
              <a:gd name="connsiteX20-1653" fmla="*/ 3984057 w 8631342"/>
              <a:gd name="connsiteY20-1654" fmla="*/ 2299447 h 2530670"/>
              <a:gd name="connsiteX21-1655" fmla="*/ 2861228 w 8631342"/>
              <a:gd name="connsiteY21-1656" fmla="*/ 2333065 h 2530670"/>
              <a:gd name="connsiteX22-1657" fmla="*/ 1738399 w 8631342"/>
              <a:gd name="connsiteY22-1658" fmla="*/ 2333065 h 2530670"/>
              <a:gd name="connsiteX23-1659" fmla="*/ 790381 w 8631342"/>
              <a:gd name="connsiteY23-1660" fmla="*/ 2245659 h 2530670"/>
              <a:gd name="connsiteX24-1661" fmla="*/ 44069 w 8631342"/>
              <a:gd name="connsiteY24-1662" fmla="*/ 2232212 h 2530670"/>
              <a:gd name="connsiteX25-1663" fmla="*/ 0 w 8631342"/>
              <a:gd name="connsiteY25-1664" fmla="*/ 17335 h 2530670"/>
              <a:gd name="connsiteX0-1665" fmla="*/ 0 w 8631342"/>
              <a:gd name="connsiteY0-1666" fmla="*/ 17335 h 2530670"/>
              <a:gd name="connsiteX1-1667" fmla="*/ 420587 w 8631342"/>
              <a:gd name="connsiteY1-1668" fmla="*/ 6724 h 2530670"/>
              <a:gd name="connsiteX2-1669" fmla="*/ 877787 w 8631342"/>
              <a:gd name="connsiteY2-1670" fmla="*/ 0 h 2530670"/>
              <a:gd name="connsiteX3-1671" fmla="*/ 1360543 w 8631342"/>
              <a:gd name="connsiteY3-1672" fmla="*/ 5386 h 2530670"/>
              <a:gd name="connsiteX4-1673" fmla="*/ 1703443 w 8631342"/>
              <a:gd name="connsiteY4-1674" fmla="*/ 13001 h 2530670"/>
              <a:gd name="connsiteX5-1675" fmla="*/ 2182152 w 8631342"/>
              <a:gd name="connsiteY5-1676" fmla="*/ 33618 h 2530670"/>
              <a:gd name="connsiteX6-1677" fmla="*/ 2753652 w 8631342"/>
              <a:gd name="connsiteY6-1678" fmla="*/ 47065 h 2530670"/>
              <a:gd name="connsiteX7-1679" fmla="*/ 3231022 w 8631342"/>
              <a:gd name="connsiteY7-1680" fmla="*/ 40342 h 2530670"/>
              <a:gd name="connsiteX8-1681" fmla="*/ 3883204 w 8631342"/>
              <a:gd name="connsiteY8-1682" fmla="*/ 33618 h 2530670"/>
              <a:gd name="connsiteX9-1683" fmla="*/ 4515216 w 8631342"/>
              <a:gd name="connsiteY9-1684" fmla="*/ 47065 h 2530670"/>
              <a:gd name="connsiteX10-1685" fmla="*/ 5039652 w 8631342"/>
              <a:gd name="connsiteY10-1686" fmla="*/ 40342 h 2530670"/>
              <a:gd name="connsiteX11-1687" fmla="*/ 5604428 w 8631342"/>
              <a:gd name="connsiteY11-1688" fmla="*/ 53789 h 2530670"/>
              <a:gd name="connsiteX12-1689" fmla="*/ 6229716 w 8631342"/>
              <a:gd name="connsiteY12-1690" fmla="*/ 87406 h 2530670"/>
              <a:gd name="connsiteX13-1691" fmla="*/ 6740704 w 8631342"/>
              <a:gd name="connsiteY13-1692" fmla="*/ 87406 h 2530670"/>
              <a:gd name="connsiteX14-1693" fmla="*/ 6982752 w 8631342"/>
              <a:gd name="connsiteY14-1694" fmla="*/ 53789 h 2530670"/>
              <a:gd name="connsiteX15-1695" fmla="*/ 7110499 w 8631342"/>
              <a:gd name="connsiteY15-1696" fmla="*/ 47065 h 2530670"/>
              <a:gd name="connsiteX16-1697" fmla="*/ 7439952 w 8631342"/>
              <a:gd name="connsiteY16-1698" fmla="*/ 73959 h 2530670"/>
              <a:gd name="connsiteX17-1699" fmla="*/ 7776128 w 8631342"/>
              <a:gd name="connsiteY17-1700" fmla="*/ 2326342 h 2530670"/>
              <a:gd name="connsiteX18-1701" fmla="*/ 6411698 w 8631342"/>
              <a:gd name="connsiteY18-1702" fmla="*/ 2250439 h 2530670"/>
              <a:gd name="connsiteX19-1703" fmla="*/ 5029646 w 8631342"/>
              <a:gd name="connsiteY19-1704" fmla="*/ 2320669 h 2530670"/>
              <a:gd name="connsiteX20-1705" fmla="*/ 3984057 w 8631342"/>
              <a:gd name="connsiteY20-1706" fmla="*/ 2299447 h 2530670"/>
              <a:gd name="connsiteX21-1707" fmla="*/ 2861228 w 8631342"/>
              <a:gd name="connsiteY21-1708" fmla="*/ 2333065 h 2530670"/>
              <a:gd name="connsiteX22-1709" fmla="*/ 1738399 w 8631342"/>
              <a:gd name="connsiteY22-1710" fmla="*/ 2333065 h 2530670"/>
              <a:gd name="connsiteX23-1711" fmla="*/ 790381 w 8631342"/>
              <a:gd name="connsiteY23-1712" fmla="*/ 2245659 h 2530670"/>
              <a:gd name="connsiteX24-1713" fmla="*/ 44069 w 8631342"/>
              <a:gd name="connsiteY24-1714" fmla="*/ 2232212 h 2530670"/>
              <a:gd name="connsiteX25-1715" fmla="*/ 0 w 8631342"/>
              <a:gd name="connsiteY25-1716" fmla="*/ 17335 h 2530670"/>
              <a:gd name="connsiteX0-1717" fmla="*/ 0 w 8631342"/>
              <a:gd name="connsiteY0-1718" fmla="*/ 17335 h 2530670"/>
              <a:gd name="connsiteX1-1719" fmla="*/ 420587 w 8631342"/>
              <a:gd name="connsiteY1-1720" fmla="*/ 6724 h 2530670"/>
              <a:gd name="connsiteX2-1721" fmla="*/ 877787 w 8631342"/>
              <a:gd name="connsiteY2-1722" fmla="*/ 0 h 2530670"/>
              <a:gd name="connsiteX3-1723" fmla="*/ 1360543 w 8631342"/>
              <a:gd name="connsiteY3-1724" fmla="*/ 5386 h 2530670"/>
              <a:gd name="connsiteX4-1725" fmla="*/ 1703443 w 8631342"/>
              <a:gd name="connsiteY4-1726" fmla="*/ 13001 h 2530670"/>
              <a:gd name="connsiteX5-1727" fmla="*/ 2182152 w 8631342"/>
              <a:gd name="connsiteY5-1728" fmla="*/ 33618 h 2530670"/>
              <a:gd name="connsiteX6-1729" fmla="*/ 2753652 w 8631342"/>
              <a:gd name="connsiteY6-1730" fmla="*/ 47065 h 2530670"/>
              <a:gd name="connsiteX7-1731" fmla="*/ 3231022 w 8631342"/>
              <a:gd name="connsiteY7-1732" fmla="*/ 40342 h 2530670"/>
              <a:gd name="connsiteX8-1733" fmla="*/ 3883204 w 8631342"/>
              <a:gd name="connsiteY8-1734" fmla="*/ 33618 h 2530670"/>
              <a:gd name="connsiteX9-1735" fmla="*/ 4515216 w 8631342"/>
              <a:gd name="connsiteY9-1736" fmla="*/ 47065 h 2530670"/>
              <a:gd name="connsiteX10-1737" fmla="*/ 5039652 w 8631342"/>
              <a:gd name="connsiteY10-1738" fmla="*/ 40342 h 2530670"/>
              <a:gd name="connsiteX11-1739" fmla="*/ 5604428 w 8631342"/>
              <a:gd name="connsiteY11-1740" fmla="*/ 53789 h 2530670"/>
              <a:gd name="connsiteX12-1741" fmla="*/ 6229716 w 8631342"/>
              <a:gd name="connsiteY12-1742" fmla="*/ 87406 h 2530670"/>
              <a:gd name="connsiteX13-1743" fmla="*/ 6740704 w 8631342"/>
              <a:gd name="connsiteY13-1744" fmla="*/ 87406 h 2530670"/>
              <a:gd name="connsiteX14-1745" fmla="*/ 6982752 w 8631342"/>
              <a:gd name="connsiteY14-1746" fmla="*/ 53789 h 2530670"/>
              <a:gd name="connsiteX15-1747" fmla="*/ 7110499 w 8631342"/>
              <a:gd name="connsiteY15-1748" fmla="*/ 47065 h 2530670"/>
              <a:gd name="connsiteX16-1749" fmla="*/ 7439952 w 8631342"/>
              <a:gd name="connsiteY16-1750" fmla="*/ 73959 h 2530670"/>
              <a:gd name="connsiteX17-1751" fmla="*/ 7776128 w 8631342"/>
              <a:gd name="connsiteY17-1752" fmla="*/ 2326342 h 2530670"/>
              <a:gd name="connsiteX18-1753" fmla="*/ 6411698 w 8631342"/>
              <a:gd name="connsiteY18-1754" fmla="*/ 2250439 h 2530670"/>
              <a:gd name="connsiteX19-1755" fmla="*/ 5029646 w 8631342"/>
              <a:gd name="connsiteY19-1756" fmla="*/ 2320669 h 2530670"/>
              <a:gd name="connsiteX20-1757" fmla="*/ 3984057 w 8631342"/>
              <a:gd name="connsiteY20-1758" fmla="*/ 2299447 h 2530670"/>
              <a:gd name="connsiteX21-1759" fmla="*/ 2861228 w 8631342"/>
              <a:gd name="connsiteY21-1760" fmla="*/ 2333065 h 2530670"/>
              <a:gd name="connsiteX22-1761" fmla="*/ 1738399 w 8631342"/>
              <a:gd name="connsiteY22-1762" fmla="*/ 2333065 h 2530670"/>
              <a:gd name="connsiteX23-1763" fmla="*/ 790381 w 8631342"/>
              <a:gd name="connsiteY23-1764" fmla="*/ 2245659 h 2530670"/>
              <a:gd name="connsiteX24-1765" fmla="*/ 44069 w 8631342"/>
              <a:gd name="connsiteY24-1766" fmla="*/ 2232212 h 2530670"/>
              <a:gd name="connsiteX25-1767" fmla="*/ 0 w 8631342"/>
              <a:gd name="connsiteY25-1768" fmla="*/ 17335 h 2530670"/>
              <a:gd name="connsiteX0-1769" fmla="*/ 0 w 8631342"/>
              <a:gd name="connsiteY0-1770" fmla="*/ 17335 h 2530670"/>
              <a:gd name="connsiteX1-1771" fmla="*/ 420587 w 8631342"/>
              <a:gd name="connsiteY1-1772" fmla="*/ 6724 h 2530670"/>
              <a:gd name="connsiteX2-1773" fmla="*/ 877787 w 8631342"/>
              <a:gd name="connsiteY2-1774" fmla="*/ 0 h 2530670"/>
              <a:gd name="connsiteX3-1775" fmla="*/ 1360543 w 8631342"/>
              <a:gd name="connsiteY3-1776" fmla="*/ 5386 h 2530670"/>
              <a:gd name="connsiteX4-1777" fmla="*/ 1703443 w 8631342"/>
              <a:gd name="connsiteY4-1778" fmla="*/ 13001 h 2530670"/>
              <a:gd name="connsiteX5-1779" fmla="*/ 2182152 w 8631342"/>
              <a:gd name="connsiteY5-1780" fmla="*/ 33618 h 2530670"/>
              <a:gd name="connsiteX6-1781" fmla="*/ 2753652 w 8631342"/>
              <a:gd name="connsiteY6-1782" fmla="*/ 47065 h 2530670"/>
              <a:gd name="connsiteX7-1783" fmla="*/ 3231022 w 8631342"/>
              <a:gd name="connsiteY7-1784" fmla="*/ 40342 h 2530670"/>
              <a:gd name="connsiteX8-1785" fmla="*/ 3883204 w 8631342"/>
              <a:gd name="connsiteY8-1786" fmla="*/ 33618 h 2530670"/>
              <a:gd name="connsiteX9-1787" fmla="*/ 4515216 w 8631342"/>
              <a:gd name="connsiteY9-1788" fmla="*/ 47065 h 2530670"/>
              <a:gd name="connsiteX10-1789" fmla="*/ 5039652 w 8631342"/>
              <a:gd name="connsiteY10-1790" fmla="*/ 40342 h 2530670"/>
              <a:gd name="connsiteX11-1791" fmla="*/ 5604428 w 8631342"/>
              <a:gd name="connsiteY11-1792" fmla="*/ 53789 h 2530670"/>
              <a:gd name="connsiteX12-1793" fmla="*/ 6229716 w 8631342"/>
              <a:gd name="connsiteY12-1794" fmla="*/ 87406 h 2530670"/>
              <a:gd name="connsiteX13-1795" fmla="*/ 6740704 w 8631342"/>
              <a:gd name="connsiteY13-1796" fmla="*/ 87406 h 2530670"/>
              <a:gd name="connsiteX14-1797" fmla="*/ 6982752 w 8631342"/>
              <a:gd name="connsiteY14-1798" fmla="*/ 53789 h 2530670"/>
              <a:gd name="connsiteX15-1799" fmla="*/ 7110499 w 8631342"/>
              <a:gd name="connsiteY15-1800" fmla="*/ 47065 h 2530670"/>
              <a:gd name="connsiteX16-1801" fmla="*/ 7439952 w 8631342"/>
              <a:gd name="connsiteY16-1802" fmla="*/ 73959 h 2530670"/>
              <a:gd name="connsiteX17-1803" fmla="*/ 7776128 w 8631342"/>
              <a:gd name="connsiteY17-1804" fmla="*/ 2326342 h 2530670"/>
              <a:gd name="connsiteX18-1805" fmla="*/ 6411698 w 8631342"/>
              <a:gd name="connsiteY18-1806" fmla="*/ 2250439 h 2530670"/>
              <a:gd name="connsiteX19-1807" fmla="*/ 5029646 w 8631342"/>
              <a:gd name="connsiteY19-1808" fmla="*/ 2320669 h 2530670"/>
              <a:gd name="connsiteX20-1809" fmla="*/ 3984057 w 8631342"/>
              <a:gd name="connsiteY20-1810" fmla="*/ 2299447 h 2530670"/>
              <a:gd name="connsiteX21-1811" fmla="*/ 2861228 w 8631342"/>
              <a:gd name="connsiteY21-1812" fmla="*/ 2333065 h 2530670"/>
              <a:gd name="connsiteX22-1813" fmla="*/ 1738399 w 8631342"/>
              <a:gd name="connsiteY22-1814" fmla="*/ 2333065 h 2530670"/>
              <a:gd name="connsiteX23-1815" fmla="*/ 790381 w 8631342"/>
              <a:gd name="connsiteY23-1816" fmla="*/ 2245659 h 2530670"/>
              <a:gd name="connsiteX24-1817" fmla="*/ 44069 w 8631342"/>
              <a:gd name="connsiteY24-1818" fmla="*/ 2232212 h 2530670"/>
              <a:gd name="connsiteX25-1819" fmla="*/ 0 w 8631342"/>
              <a:gd name="connsiteY25-1820" fmla="*/ 17335 h 2530670"/>
              <a:gd name="connsiteX0-1821" fmla="*/ 0 w 8631342"/>
              <a:gd name="connsiteY0-1822" fmla="*/ 17335 h 2530670"/>
              <a:gd name="connsiteX1-1823" fmla="*/ 420587 w 8631342"/>
              <a:gd name="connsiteY1-1824" fmla="*/ 6724 h 2530670"/>
              <a:gd name="connsiteX2-1825" fmla="*/ 877787 w 8631342"/>
              <a:gd name="connsiteY2-1826" fmla="*/ 0 h 2530670"/>
              <a:gd name="connsiteX3-1827" fmla="*/ 1360543 w 8631342"/>
              <a:gd name="connsiteY3-1828" fmla="*/ 5386 h 2530670"/>
              <a:gd name="connsiteX4-1829" fmla="*/ 1703443 w 8631342"/>
              <a:gd name="connsiteY4-1830" fmla="*/ 13001 h 2530670"/>
              <a:gd name="connsiteX5-1831" fmla="*/ 2182152 w 8631342"/>
              <a:gd name="connsiteY5-1832" fmla="*/ 33618 h 2530670"/>
              <a:gd name="connsiteX6-1833" fmla="*/ 2753652 w 8631342"/>
              <a:gd name="connsiteY6-1834" fmla="*/ 47065 h 2530670"/>
              <a:gd name="connsiteX7-1835" fmla="*/ 3231022 w 8631342"/>
              <a:gd name="connsiteY7-1836" fmla="*/ 40342 h 2530670"/>
              <a:gd name="connsiteX8-1837" fmla="*/ 3883204 w 8631342"/>
              <a:gd name="connsiteY8-1838" fmla="*/ 33618 h 2530670"/>
              <a:gd name="connsiteX9-1839" fmla="*/ 4515216 w 8631342"/>
              <a:gd name="connsiteY9-1840" fmla="*/ 47065 h 2530670"/>
              <a:gd name="connsiteX10-1841" fmla="*/ 5039652 w 8631342"/>
              <a:gd name="connsiteY10-1842" fmla="*/ 40342 h 2530670"/>
              <a:gd name="connsiteX11-1843" fmla="*/ 5604428 w 8631342"/>
              <a:gd name="connsiteY11-1844" fmla="*/ 53789 h 2530670"/>
              <a:gd name="connsiteX12-1845" fmla="*/ 6229716 w 8631342"/>
              <a:gd name="connsiteY12-1846" fmla="*/ 87406 h 2530670"/>
              <a:gd name="connsiteX13-1847" fmla="*/ 6740704 w 8631342"/>
              <a:gd name="connsiteY13-1848" fmla="*/ 87406 h 2530670"/>
              <a:gd name="connsiteX14-1849" fmla="*/ 6982752 w 8631342"/>
              <a:gd name="connsiteY14-1850" fmla="*/ 53789 h 2530670"/>
              <a:gd name="connsiteX15-1851" fmla="*/ 7110499 w 8631342"/>
              <a:gd name="connsiteY15-1852" fmla="*/ 47065 h 2530670"/>
              <a:gd name="connsiteX16-1853" fmla="*/ 7439952 w 8631342"/>
              <a:gd name="connsiteY16-1854" fmla="*/ 73959 h 2530670"/>
              <a:gd name="connsiteX17-1855" fmla="*/ 7776128 w 8631342"/>
              <a:gd name="connsiteY17-1856" fmla="*/ 2326342 h 2530670"/>
              <a:gd name="connsiteX18-1857" fmla="*/ 6411698 w 8631342"/>
              <a:gd name="connsiteY18-1858" fmla="*/ 2250439 h 2530670"/>
              <a:gd name="connsiteX19-1859" fmla="*/ 5029646 w 8631342"/>
              <a:gd name="connsiteY19-1860" fmla="*/ 2320669 h 2530670"/>
              <a:gd name="connsiteX20-1861" fmla="*/ 3984057 w 8631342"/>
              <a:gd name="connsiteY20-1862" fmla="*/ 2299447 h 2530670"/>
              <a:gd name="connsiteX21-1863" fmla="*/ 2861228 w 8631342"/>
              <a:gd name="connsiteY21-1864" fmla="*/ 2333065 h 2530670"/>
              <a:gd name="connsiteX22-1865" fmla="*/ 1738399 w 8631342"/>
              <a:gd name="connsiteY22-1866" fmla="*/ 2333065 h 2530670"/>
              <a:gd name="connsiteX23-1867" fmla="*/ 790381 w 8631342"/>
              <a:gd name="connsiteY23-1868" fmla="*/ 2245659 h 2530670"/>
              <a:gd name="connsiteX24-1869" fmla="*/ 44069 w 8631342"/>
              <a:gd name="connsiteY24-1870" fmla="*/ 2232212 h 2530670"/>
              <a:gd name="connsiteX25-1871" fmla="*/ 0 w 8631342"/>
              <a:gd name="connsiteY25-1872" fmla="*/ 17335 h 2530670"/>
              <a:gd name="connsiteX0-1873" fmla="*/ 0 w 8631342"/>
              <a:gd name="connsiteY0-1874" fmla="*/ 17335 h 2530670"/>
              <a:gd name="connsiteX1-1875" fmla="*/ 420587 w 8631342"/>
              <a:gd name="connsiteY1-1876" fmla="*/ 6724 h 2530670"/>
              <a:gd name="connsiteX2-1877" fmla="*/ 877787 w 8631342"/>
              <a:gd name="connsiteY2-1878" fmla="*/ 0 h 2530670"/>
              <a:gd name="connsiteX3-1879" fmla="*/ 1360543 w 8631342"/>
              <a:gd name="connsiteY3-1880" fmla="*/ 5386 h 2530670"/>
              <a:gd name="connsiteX4-1881" fmla="*/ 1703443 w 8631342"/>
              <a:gd name="connsiteY4-1882" fmla="*/ 13001 h 2530670"/>
              <a:gd name="connsiteX5-1883" fmla="*/ 2182152 w 8631342"/>
              <a:gd name="connsiteY5-1884" fmla="*/ 33618 h 2530670"/>
              <a:gd name="connsiteX6-1885" fmla="*/ 2753652 w 8631342"/>
              <a:gd name="connsiteY6-1886" fmla="*/ 47065 h 2530670"/>
              <a:gd name="connsiteX7-1887" fmla="*/ 3231022 w 8631342"/>
              <a:gd name="connsiteY7-1888" fmla="*/ 40342 h 2530670"/>
              <a:gd name="connsiteX8-1889" fmla="*/ 3883204 w 8631342"/>
              <a:gd name="connsiteY8-1890" fmla="*/ 33618 h 2530670"/>
              <a:gd name="connsiteX9-1891" fmla="*/ 4515216 w 8631342"/>
              <a:gd name="connsiteY9-1892" fmla="*/ 47065 h 2530670"/>
              <a:gd name="connsiteX10-1893" fmla="*/ 5039652 w 8631342"/>
              <a:gd name="connsiteY10-1894" fmla="*/ 40342 h 2530670"/>
              <a:gd name="connsiteX11-1895" fmla="*/ 5604428 w 8631342"/>
              <a:gd name="connsiteY11-1896" fmla="*/ 53789 h 2530670"/>
              <a:gd name="connsiteX12-1897" fmla="*/ 6229716 w 8631342"/>
              <a:gd name="connsiteY12-1898" fmla="*/ 87406 h 2530670"/>
              <a:gd name="connsiteX13-1899" fmla="*/ 6740704 w 8631342"/>
              <a:gd name="connsiteY13-1900" fmla="*/ 87406 h 2530670"/>
              <a:gd name="connsiteX14-1901" fmla="*/ 6982752 w 8631342"/>
              <a:gd name="connsiteY14-1902" fmla="*/ 53789 h 2530670"/>
              <a:gd name="connsiteX15-1903" fmla="*/ 7110499 w 8631342"/>
              <a:gd name="connsiteY15-1904" fmla="*/ 47065 h 2530670"/>
              <a:gd name="connsiteX16-1905" fmla="*/ 7439952 w 8631342"/>
              <a:gd name="connsiteY16-1906" fmla="*/ 73959 h 2530670"/>
              <a:gd name="connsiteX17-1907" fmla="*/ 7776128 w 8631342"/>
              <a:gd name="connsiteY17-1908" fmla="*/ 2326342 h 2530670"/>
              <a:gd name="connsiteX18-1909" fmla="*/ 6411698 w 8631342"/>
              <a:gd name="connsiteY18-1910" fmla="*/ 2250439 h 2530670"/>
              <a:gd name="connsiteX19-1911" fmla="*/ 5029646 w 8631342"/>
              <a:gd name="connsiteY19-1912" fmla="*/ 2320669 h 2530670"/>
              <a:gd name="connsiteX20-1913" fmla="*/ 3984057 w 8631342"/>
              <a:gd name="connsiteY20-1914" fmla="*/ 2299447 h 2530670"/>
              <a:gd name="connsiteX21-1915" fmla="*/ 2861228 w 8631342"/>
              <a:gd name="connsiteY21-1916" fmla="*/ 2333065 h 2530670"/>
              <a:gd name="connsiteX22-1917" fmla="*/ 1738399 w 8631342"/>
              <a:gd name="connsiteY22-1918" fmla="*/ 2333065 h 2530670"/>
              <a:gd name="connsiteX23-1919" fmla="*/ 790381 w 8631342"/>
              <a:gd name="connsiteY23-1920" fmla="*/ 2245659 h 2530670"/>
              <a:gd name="connsiteX24-1921" fmla="*/ 44069 w 8631342"/>
              <a:gd name="connsiteY24-1922" fmla="*/ 2232212 h 2530670"/>
              <a:gd name="connsiteX25-1923" fmla="*/ 0 w 8631342"/>
              <a:gd name="connsiteY25-1924" fmla="*/ 17335 h 2530670"/>
              <a:gd name="connsiteX0-1925" fmla="*/ 0 w 8631342"/>
              <a:gd name="connsiteY0-1926" fmla="*/ 17335 h 2530670"/>
              <a:gd name="connsiteX1-1927" fmla="*/ 420587 w 8631342"/>
              <a:gd name="connsiteY1-1928" fmla="*/ 6724 h 2530670"/>
              <a:gd name="connsiteX2-1929" fmla="*/ 877787 w 8631342"/>
              <a:gd name="connsiteY2-1930" fmla="*/ 0 h 2530670"/>
              <a:gd name="connsiteX3-1931" fmla="*/ 1360543 w 8631342"/>
              <a:gd name="connsiteY3-1932" fmla="*/ 5386 h 2530670"/>
              <a:gd name="connsiteX4-1933" fmla="*/ 1703443 w 8631342"/>
              <a:gd name="connsiteY4-1934" fmla="*/ 13001 h 2530670"/>
              <a:gd name="connsiteX5-1935" fmla="*/ 2182152 w 8631342"/>
              <a:gd name="connsiteY5-1936" fmla="*/ 33618 h 2530670"/>
              <a:gd name="connsiteX6-1937" fmla="*/ 2723317 w 8631342"/>
              <a:gd name="connsiteY6-1938" fmla="*/ 47065 h 2530670"/>
              <a:gd name="connsiteX7-1939" fmla="*/ 3231022 w 8631342"/>
              <a:gd name="connsiteY7-1940" fmla="*/ 40342 h 2530670"/>
              <a:gd name="connsiteX8-1941" fmla="*/ 3883204 w 8631342"/>
              <a:gd name="connsiteY8-1942" fmla="*/ 33618 h 2530670"/>
              <a:gd name="connsiteX9-1943" fmla="*/ 4515216 w 8631342"/>
              <a:gd name="connsiteY9-1944" fmla="*/ 47065 h 2530670"/>
              <a:gd name="connsiteX10-1945" fmla="*/ 5039652 w 8631342"/>
              <a:gd name="connsiteY10-1946" fmla="*/ 40342 h 2530670"/>
              <a:gd name="connsiteX11-1947" fmla="*/ 5604428 w 8631342"/>
              <a:gd name="connsiteY11-1948" fmla="*/ 53789 h 2530670"/>
              <a:gd name="connsiteX12-1949" fmla="*/ 6229716 w 8631342"/>
              <a:gd name="connsiteY12-1950" fmla="*/ 87406 h 2530670"/>
              <a:gd name="connsiteX13-1951" fmla="*/ 6740704 w 8631342"/>
              <a:gd name="connsiteY13-1952" fmla="*/ 87406 h 2530670"/>
              <a:gd name="connsiteX14-1953" fmla="*/ 6982752 w 8631342"/>
              <a:gd name="connsiteY14-1954" fmla="*/ 53789 h 2530670"/>
              <a:gd name="connsiteX15-1955" fmla="*/ 7110499 w 8631342"/>
              <a:gd name="connsiteY15-1956" fmla="*/ 47065 h 2530670"/>
              <a:gd name="connsiteX16-1957" fmla="*/ 7439952 w 8631342"/>
              <a:gd name="connsiteY16-1958" fmla="*/ 73959 h 2530670"/>
              <a:gd name="connsiteX17-1959" fmla="*/ 7776128 w 8631342"/>
              <a:gd name="connsiteY17-1960" fmla="*/ 2326342 h 2530670"/>
              <a:gd name="connsiteX18-1961" fmla="*/ 6411698 w 8631342"/>
              <a:gd name="connsiteY18-1962" fmla="*/ 2250439 h 2530670"/>
              <a:gd name="connsiteX19-1963" fmla="*/ 5029646 w 8631342"/>
              <a:gd name="connsiteY19-1964" fmla="*/ 2320669 h 2530670"/>
              <a:gd name="connsiteX20-1965" fmla="*/ 3984057 w 8631342"/>
              <a:gd name="connsiteY20-1966" fmla="*/ 2299447 h 2530670"/>
              <a:gd name="connsiteX21-1967" fmla="*/ 2861228 w 8631342"/>
              <a:gd name="connsiteY21-1968" fmla="*/ 2333065 h 2530670"/>
              <a:gd name="connsiteX22-1969" fmla="*/ 1738399 w 8631342"/>
              <a:gd name="connsiteY22-1970" fmla="*/ 2333065 h 2530670"/>
              <a:gd name="connsiteX23-1971" fmla="*/ 790381 w 8631342"/>
              <a:gd name="connsiteY23-1972" fmla="*/ 2245659 h 2530670"/>
              <a:gd name="connsiteX24-1973" fmla="*/ 44069 w 8631342"/>
              <a:gd name="connsiteY24-1974" fmla="*/ 2232212 h 2530670"/>
              <a:gd name="connsiteX25-1975" fmla="*/ 0 w 8631342"/>
              <a:gd name="connsiteY25-1976" fmla="*/ 17335 h 2530670"/>
              <a:gd name="connsiteX0-1977" fmla="*/ 0 w 8631342"/>
              <a:gd name="connsiteY0-1978" fmla="*/ 17335 h 2530670"/>
              <a:gd name="connsiteX1-1979" fmla="*/ 420587 w 8631342"/>
              <a:gd name="connsiteY1-1980" fmla="*/ 6724 h 2530670"/>
              <a:gd name="connsiteX2-1981" fmla="*/ 877787 w 8631342"/>
              <a:gd name="connsiteY2-1982" fmla="*/ 0 h 2530670"/>
              <a:gd name="connsiteX3-1983" fmla="*/ 1360543 w 8631342"/>
              <a:gd name="connsiteY3-1984" fmla="*/ 5386 h 2530670"/>
              <a:gd name="connsiteX4-1985" fmla="*/ 1703443 w 8631342"/>
              <a:gd name="connsiteY4-1986" fmla="*/ 13001 h 2530670"/>
              <a:gd name="connsiteX5-1987" fmla="*/ 2182152 w 8631342"/>
              <a:gd name="connsiteY5-1988" fmla="*/ 33618 h 2530670"/>
              <a:gd name="connsiteX6-1989" fmla="*/ 2723317 w 8631342"/>
              <a:gd name="connsiteY6-1990" fmla="*/ 47065 h 2530670"/>
              <a:gd name="connsiteX7-1991" fmla="*/ 3231022 w 8631342"/>
              <a:gd name="connsiteY7-1992" fmla="*/ 40342 h 2530670"/>
              <a:gd name="connsiteX8-1993" fmla="*/ 3883204 w 8631342"/>
              <a:gd name="connsiteY8-1994" fmla="*/ 33618 h 2530670"/>
              <a:gd name="connsiteX9-1995" fmla="*/ 4515216 w 8631342"/>
              <a:gd name="connsiteY9-1996" fmla="*/ 47065 h 2530670"/>
              <a:gd name="connsiteX10-1997" fmla="*/ 5039652 w 8631342"/>
              <a:gd name="connsiteY10-1998" fmla="*/ 40342 h 2530670"/>
              <a:gd name="connsiteX11-1999" fmla="*/ 5604428 w 8631342"/>
              <a:gd name="connsiteY11-2000" fmla="*/ 53789 h 2530670"/>
              <a:gd name="connsiteX12-2001" fmla="*/ 6229716 w 8631342"/>
              <a:gd name="connsiteY12-2002" fmla="*/ 87406 h 2530670"/>
              <a:gd name="connsiteX13-2003" fmla="*/ 6740704 w 8631342"/>
              <a:gd name="connsiteY13-2004" fmla="*/ 87406 h 2530670"/>
              <a:gd name="connsiteX14-2005" fmla="*/ 6982752 w 8631342"/>
              <a:gd name="connsiteY14-2006" fmla="*/ 53789 h 2530670"/>
              <a:gd name="connsiteX15-2007" fmla="*/ 7110499 w 8631342"/>
              <a:gd name="connsiteY15-2008" fmla="*/ 47065 h 2530670"/>
              <a:gd name="connsiteX16-2009" fmla="*/ 7439952 w 8631342"/>
              <a:gd name="connsiteY16-2010" fmla="*/ 73959 h 2530670"/>
              <a:gd name="connsiteX17-2011" fmla="*/ 7776128 w 8631342"/>
              <a:gd name="connsiteY17-2012" fmla="*/ 2326342 h 2530670"/>
              <a:gd name="connsiteX18-2013" fmla="*/ 6411698 w 8631342"/>
              <a:gd name="connsiteY18-2014" fmla="*/ 2250439 h 2530670"/>
              <a:gd name="connsiteX19-2015" fmla="*/ 5029646 w 8631342"/>
              <a:gd name="connsiteY19-2016" fmla="*/ 2320669 h 2530670"/>
              <a:gd name="connsiteX20-2017" fmla="*/ 3984057 w 8631342"/>
              <a:gd name="connsiteY20-2018" fmla="*/ 2299447 h 2530670"/>
              <a:gd name="connsiteX21-2019" fmla="*/ 2861228 w 8631342"/>
              <a:gd name="connsiteY21-2020" fmla="*/ 2333065 h 2530670"/>
              <a:gd name="connsiteX22-2021" fmla="*/ 1738399 w 8631342"/>
              <a:gd name="connsiteY22-2022" fmla="*/ 2333065 h 2530670"/>
              <a:gd name="connsiteX23-2023" fmla="*/ 790381 w 8631342"/>
              <a:gd name="connsiteY23-2024" fmla="*/ 2245659 h 2530670"/>
              <a:gd name="connsiteX24-2025" fmla="*/ 44069 w 8631342"/>
              <a:gd name="connsiteY24-2026" fmla="*/ 2232212 h 2530670"/>
              <a:gd name="connsiteX25-2027" fmla="*/ 0 w 8631342"/>
              <a:gd name="connsiteY25-2028" fmla="*/ 17335 h 2530670"/>
              <a:gd name="connsiteX0-2029" fmla="*/ 0 w 8631342"/>
              <a:gd name="connsiteY0-2030" fmla="*/ 17335 h 2530670"/>
              <a:gd name="connsiteX1-2031" fmla="*/ 420587 w 8631342"/>
              <a:gd name="connsiteY1-2032" fmla="*/ 6724 h 2530670"/>
              <a:gd name="connsiteX2-2033" fmla="*/ 877787 w 8631342"/>
              <a:gd name="connsiteY2-2034" fmla="*/ 0 h 2530670"/>
              <a:gd name="connsiteX3-2035" fmla="*/ 1360543 w 8631342"/>
              <a:gd name="connsiteY3-2036" fmla="*/ 5386 h 2530670"/>
              <a:gd name="connsiteX4-2037" fmla="*/ 1703443 w 8631342"/>
              <a:gd name="connsiteY4-2038" fmla="*/ 13001 h 2530670"/>
              <a:gd name="connsiteX5-2039" fmla="*/ 2182152 w 8631342"/>
              <a:gd name="connsiteY5-2040" fmla="*/ 33618 h 2530670"/>
              <a:gd name="connsiteX6-2041" fmla="*/ 2723317 w 8631342"/>
              <a:gd name="connsiteY6-2042" fmla="*/ 47065 h 2530670"/>
              <a:gd name="connsiteX7-2043" fmla="*/ 3231022 w 8631342"/>
              <a:gd name="connsiteY7-2044" fmla="*/ 40342 h 2530670"/>
              <a:gd name="connsiteX8-2045" fmla="*/ 3883204 w 8631342"/>
              <a:gd name="connsiteY8-2046" fmla="*/ 33618 h 2530670"/>
              <a:gd name="connsiteX9-2047" fmla="*/ 4515216 w 8631342"/>
              <a:gd name="connsiteY9-2048" fmla="*/ 47065 h 2530670"/>
              <a:gd name="connsiteX10-2049" fmla="*/ 5039652 w 8631342"/>
              <a:gd name="connsiteY10-2050" fmla="*/ 40342 h 2530670"/>
              <a:gd name="connsiteX11-2051" fmla="*/ 5604428 w 8631342"/>
              <a:gd name="connsiteY11-2052" fmla="*/ 53789 h 2530670"/>
              <a:gd name="connsiteX12-2053" fmla="*/ 6229716 w 8631342"/>
              <a:gd name="connsiteY12-2054" fmla="*/ 87406 h 2530670"/>
              <a:gd name="connsiteX13-2055" fmla="*/ 6740704 w 8631342"/>
              <a:gd name="connsiteY13-2056" fmla="*/ 87406 h 2530670"/>
              <a:gd name="connsiteX14-2057" fmla="*/ 6982752 w 8631342"/>
              <a:gd name="connsiteY14-2058" fmla="*/ 53789 h 2530670"/>
              <a:gd name="connsiteX15-2059" fmla="*/ 7110499 w 8631342"/>
              <a:gd name="connsiteY15-2060" fmla="*/ 47065 h 2530670"/>
              <a:gd name="connsiteX16-2061" fmla="*/ 7439952 w 8631342"/>
              <a:gd name="connsiteY16-2062" fmla="*/ 73959 h 2530670"/>
              <a:gd name="connsiteX17-2063" fmla="*/ 7776128 w 8631342"/>
              <a:gd name="connsiteY17-2064" fmla="*/ 2326342 h 2530670"/>
              <a:gd name="connsiteX18-2065" fmla="*/ 6411698 w 8631342"/>
              <a:gd name="connsiteY18-2066" fmla="*/ 2250439 h 2530670"/>
              <a:gd name="connsiteX19-2067" fmla="*/ 5029646 w 8631342"/>
              <a:gd name="connsiteY19-2068" fmla="*/ 2320669 h 2530670"/>
              <a:gd name="connsiteX20-2069" fmla="*/ 3984057 w 8631342"/>
              <a:gd name="connsiteY20-2070" fmla="*/ 2299447 h 2530670"/>
              <a:gd name="connsiteX21-2071" fmla="*/ 2861228 w 8631342"/>
              <a:gd name="connsiteY21-2072" fmla="*/ 2333065 h 2530670"/>
              <a:gd name="connsiteX22-2073" fmla="*/ 1738399 w 8631342"/>
              <a:gd name="connsiteY22-2074" fmla="*/ 2333065 h 2530670"/>
              <a:gd name="connsiteX23-2075" fmla="*/ 790381 w 8631342"/>
              <a:gd name="connsiteY23-2076" fmla="*/ 2245659 h 2530670"/>
              <a:gd name="connsiteX24-2077" fmla="*/ 44069 w 8631342"/>
              <a:gd name="connsiteY24-2078" fmla="*/ 2232212 h 2530670"/>
              <a:gd name="connsiteX25-2079" fmla="*/ 0 w 8631342"/>
              <a:gd name="connsiteY25-2080" fmla="*/ 17335 h 2530670"/>
              <a:gd name="connsiteX0-2081" fmla="*/ 0 w 8631342"/>
              <a:gd name="connsiteY0-2082" fmla="*/ 17335 h 2530670"/>
              <a:gd name="connsiteX1-2083" fmla="*/ 420587 w 8631342"/>
              <a:gd name="connsiteY1-2084" fmla="*/ 6724 h 2530670"/>
              <a:gd name="connsiteX2-2085" fmla="*/ 877787 w 8631342"/>
              <a:gd name="connsiteY2-2086" fmla="*/ 0 h 2530670"/>
              <a:gd name="connsiteX3-2087" fmla="*/ 1360543 w 8631342"/>
              <a:gd name="connsiteY3-2088" fmla="*/ 5386 h 2530670"/>
              <a:gd name="connsiteX4-2089" fmla="*/ 1703443 w 8631342"/>
              <a:gd name="connsiteY4-2090" fmla="*/ 13001 h 2530670"/>
              <a:gd name="connsiteX5-2091" fmla="*/ 2182152 w 8631342"/>
              <a:gd name="connsiteY5-2092" fmla="*/ 33618 h 2530670"/>
              <a:gd name="connsiteX6-2093" fmla="*/ 2723317 w 8631342"/>
              <a:gd name="connsiteY6-2094" fmla="*/ 47065 h 2530670"/>
              <a:gd name="connsiteX7-2095" fmla="*/ 3231022 w 8631342"/>
              <a:gd name="connsiteY7-2096" fmla="*/ 40342 h 2530670"/>
              <a:gd name="connsiteX8-2097" fmla="*/ 3883204 w 8631342"/>
              <a:gd name="connsiteY8-2098" fmla="*/ 33618 h 2530670"/>
              <a:gd name="connsiteX9-2099" fmla="*/ 4515216 w 8631342"/>
              <a:gd name="connsiteY9-2100" fmla="*/ 47065 h 2530670"/>
              <a:gd name="connsiteX10-2101" fmla="*/ 5039652 w 8631342"/>
              <a:gd name="connsiteY10-2102" fmla="*/ 40342 h 2530670"/>
              <a:gd name="connsiteX11-2103" fmla="*/ 5604428 w 8631342"/>
              <a:gd name="connsiteY11-2104" fmla="*/ 53789 h 2530670"/>
              <a:gd name="connsiteX12-2105" fmla="*/ 6229716 w 8631342"/>
              <a:gd name="connsiteY12-2106" fmla="*/ 87406 h 2530670"/>
              <a:gd name="connsiteX13-2107" fmla="*/ 6740704 w 8631342"/>
              <a:gd name="connsiteY13-2108" fmla="*/ 87406 h 2530670"/>
              <a:gd name="connsiteX14-2109" fmla="*/ 6982752 w 8631342"/>
              <a:gd name="connsiteY14-2110" fmla="*/ 53789 h 2530670"/>
              <a:gd name="connsiteX15-2111" fmla="*/ 7110499 w 8631342"/>
              <a:gd name="connsiteY15-2112" fmla="*/ 47065 h 2530670"/>
              <a:gd name="connsiteX16-2113" fmla="*/ 7439952 w 8631342"/>
              <a:gd name="connsiteY16-2114" fmla="*/ 73959 h 2530670"/>
              <a:gd name="connsiteX17-2115" fmla="*/ 7776128 w 8631342"/>
              <a:gd name="connsiteY17-2116" fmla="*/ 2326342 h 2530670"/>
              <a:gd name="connsiteX18-2117" fmla="*/ 6411698 w 8631342"/>
              <a:gd name="connsiteY18-2118" fmla="*/ 2250439 h 2530670"/>
              <a:gd name="connsiteX19-2119" fmla="*/ 5029646 w 8631342"/>
              <a:gd name="connsiteY19-2120" fmla="*/ 2320669 h 2530670"/>
              <a:gd name="connsiteX20-2121" fmla="*/ 3984057 w 8631342"/>
              <a:gd name="connsiteY20-2122" fmla="*/ 2299447 h 2530670"/>
              <a:gd name="connsiteX21-2123" fmla="*/ 2861228 w 8631342"/>
              <a:gd name="connsiteY21-2124" fmla="*/ 2333065 h 2530670"/>
              <a:gd name="connsiteX22-2125" fmla="*/ 1738399 w 8631342"/>
              <a:gd name="connsiteY22-2126" fmla="*/ 2333065 h 2530670"/>
              <a:gd name="connsiteX23-2127" fmla="*/ 790381 w 8631342"/>
              <a:gd name="connsiteY23-2128" fmla="*/ 2245659 h 2530670"/>
              <a:gd name="connsiteX24-2129" fmla="*/ 44069 w 8631342"/>
              <a:gd name="connsiteY24-2130" fmla="*/ 2232212 h 2530670"/>
              <a:gd name="connsiteX25-2131" fmla="*/ 0 w 8631342"/>
              <a:gd name="connsiteY25-2132" fmla="*/ 17335 h 2530670"/>
              <a:gd name="connsiteX0-2133" fmla="*/ 0 w 8631342"/>
              <a:gd name="connsiteY0-2134" fmla="*/ 17335 h 2530670"/>
              <a:gd name="connsiteX1-2135" fmla="*/ 420587 w 8631342"/>
              <a:gd name="connsiteY1-2136" fmla="*/ 6724 h 2530670"/>
              <a:gd name="connsiteX2-2137" fmla="*/ 877787 w 8631342"/>
              <a:gd name="connsiteY2-2138" fmla="*/ 0 h 2530670"/>
              <a:gd name="connsiteX3-2139" fmla="*/ 1360543 w 8631342"/>
              <a:gd name="connsiteY3-2140" fmla="*/ 5386 h 2530670"/>
              <a:gd name="connsiteX4-2141" fmla="*/ 1703443 w 8631342"/>
              <a:gd name="connsiteY4-2142" fmla="*/ 13001 h 2530670"/>
              <a:gd name="connsiteX5-2143" fmla="*/ 2182152 w 8631342"/>
              <a:gd name="connsiteY5-2144" fmla="*/ 33618 h 2530670"/>
              <a:gd name="connsiteX6-2145" fmla="*/ 2723317 w 8631342"/>
              <a:gd name="connsiteY6-2146" fmla="*/ 47065 h 2530670"/>
              <a:gd name="connsiteX7-2147" fmla="*/ 3278693 w 8631342"/>
              <a:gd name="connsiteY7-2148" fmla="*/ 40342 h 2530670"/>
              <a:gd name="connsiteX8-2149" fmla="*/ 3883204 w 8631342"/>
              <a:gd name="connsiteY8-2150" fmla="*/ 33618 h 2530670"/>
              <a:gd name="connsiteX9-2151" fmla="*/ 4515216 w 8631342"/>
              <a:gd name="connsiteY9-2152" fmla="*/ 47065 h 2530670"/>
              <a:gd name="connsiteX10-2153" fmla="*/ 5039652 w 8631342"/>
              <a:gd name="connsiteY10-2154" fmla="*/ 40342 h 2530670"/>
              <a:gd name="connsiteX11-2155" fmla="*/ 5604428 w 8631342"/>
              <a:gd name="connsiteY11-2156" fmla="*/ 53789 h 2530670"/>
              <a:gd name="connsiteX12-2157" fmla="*/ 6229716 w 8631342"/>
              <a:gd name="connsiteY12-2158" fmla="*/ 87406 h 2530670"/>
              <a:gd name="connsiteX13-2159" fmla="*/ 6740704 w 8631342"/>
              <a:gd name="connsiteY13-2160" fmla="*/ 87406 h 2530670"/>
              <a:gd name="connsiteX14-2161" fmla="*/ 6982752 w 8631342"/>
              <a:gd name="connsiteY14-2162" fmla="*/ 53789 h 2530670"/>
              <a:gd name="connsiteX15-2163" fmla="*/ 7110499 w 8631342"/>
              <a:gd name="connsiteY15-2164" fmla="*/ 47065 h 2530670"/>
              <a:gd name="connsiteX16-2165" fmla="*/ 7439952 w 8631342"/>
              <a:gd name="connsiteY16-2166" fmla="*/ 73959 h 2530670"/>
              <a:gd name="connsiteX17-2167" fmla="*/ 7776128 w 8631342"/>
              <a:gd name="connsiteY17-2168" fmla="*/ 2326342 h 2530670"/>
              <a:gd name="connsiteX18-2169" fmla="*/ 6411698 w 8631342"/>
              <a:gd name="connsiteY18-2170" fmla="*/ 2250439 h 2530670"/>
              <a:gd name="connsiteX19-2171" fmla="*/ 5029646 w 8631342"/>
              <a:gd name="connsiteY19-2172" fmla="*/ 2320669 h 2530670"/>
              <a:gd name="connsiteX20-2173" fmla="*/ 3984057 w 8631342"/>
              <a:gd name="connsiteY20-2174" fmla="*/ 2299447 h 2530670"/>
              <a:gd name="connsiteX21-2175" fmla="*/ 2861228 w 8631342"/>
              <a:gd name="connsiteY21-2176" fmla="*/ 2333065 h 2530670"/>
              <a:gd name="connsiteX22-2177" fmla="*/ 1738399 w 8631342"/>
              <a:gd name="connsiteY22-2178" fmla="*/ 2333065 h 2530670"/>
              <a:gd name="connsiteX23-2179" fmla="*/ 790381 w 8631342"/>
              <a:gd name="connsiteY23-2180" fmla="*/ 2245659 h 2530670"/>
              <a:gd name="connsiteX24-2181" fmla="*/ 44069 w 8631342"/>
              <a:gd name="connsiteY24-2182" fmla="*/ 2232212 h 2530670"/>
              <a:gd name="connsiteX25-2183" fmla="*/ 0 w 8631342"/>
              <a:gd name="connsiteY25-2184" fmla="*/ 17335 h 2530670"/>
              <a:gd name="connsiteX0-2185" fmla="*/ 0 w 8631342"/>
              <a:gd name="connsiteY0-2186" fmla="*/ 18316 h 2531651"/>
              <a:gd name="connsiteX1-2187" fmla="*/ 420587 w 8631342"/>
              <a:gd name="connsiteY1-2188" fmla="*/ 7705 h 2531651"/>
              <a:gd name="connsiteX2-2189" fmla="*/ 877787 w 8631342"/>
              <a:gd name="connsiteY2-2190" fmla="*/ 981 h 2531651"/>
              <a:gd name="connsiteX3-2191" fmla="*/ 1360543 w 8631342"/>
              <a:gd name="connsiteY3-2192" fmla="*/ 6367 h 2531651"/>
              <a:gd name="connsiteX4-2193" fmla="*/ 1703443 w 8631342"/>
              <a:gd name="connsiteY4-2194" fmla="*/ 13982 h 2531651"/>
              <a:gd name="connsiteX5-2195" fmla="*/ 2182152 w 8631342"/>
              <a:gd name="connsiteY5-2196" fmla="*/ 34599 h 2531651"/>
              <a:gd name="connsiteX6-2197" fmla="*/ 2723317 w 8631342"/>
              <a:gd name="connsiteY6-2198" fmla="*/ 48046 h 2531651"/>
              <a:gd name="connsiteX7-2199" fmla="*/ 3278693 w 8631342"/>
              <a:gd name="connsiteY7-2200" fmla="*/ 41323 h 2531651"/>
              <a:gd name="connsiteX8-2201" fmla="*/ 3883204 w 8631342"/>
              <a:gd name="connsiteY8-2202" fmla="*/ 34599 h 2531651"/>
              <a:gd name="connsiteX9-2203" fmla="*/ 4515216 w 8631342"/>
              <a:gd name="connsiteY9-2204" fmla="*/ 48046 h 2531651"/>
              <a:gd name="connsiteX10-2205" fmla="*/ 5039652 w 8631342"/>
              <a:gd name="connsiteY10-2206" fmla="*/ 41323 h 2531651"/>
              <a:gd name="connsiteX11-2207" fmla="*/ 5604428 w 8631342"/>
              <a:gd name="connsiteY11-2208" fmla="*/ 54770 h 2531651"/>
              <a:gd name="connsiteX12-2209" fmla="*/ 6229716 w 8631342"/>
              <a:gd name="connsiteY12-2210" fmla="*/ 88387 h 2531651"/>
              <a:gd name="connsiteX13-2211" fmla="*/ 6740704 w 8631342"/>
              <a:gd name="connsiteY13-2212" fmla="*/ 88387 h 2531651"/>
              <a:gd name="connsiteX14-2213" fmla="*/ 6982752 w 8631342"/>
              <a:gd name="connsiteY14-2214" fmla="*/ 54770 h 2531651"/>
              <a:gd name="connsiteX15-2215" fmla="*/ 7110499 w 8631342"/>
              <a:gd name="connsiteY15-2216" fmla="*/ 48046 h 2531651"/>
              <a:gd name="connsiteX16-2217" fmla="*/ 7439952 w 8631342"/>
              <a:gd name="connsiteY16-2218" fmla="*/ 74940 h 2531651"/>
              <a:gd name="connsiteX17-2219" fmla="*/ 7776128 w 8631342"/>
              <a:gd name="connsiteY17-2220" fmla="*/ 2327323 h 2531651"/>
              <a:gd name="connsiteX18-2221" fmla="*/ 6411698 w 8631342"/>
              <a:gd name="connsiteY18-2222" fmla="*/ 2251420 h 2531651"/>
              <a:gd name="connsiteX19-2223" fmla="*/ 5029646 w 8631342"/>
              <a:gd name="connsiteY19-2224" fmla="*/ 2321650 h 2531651"/>
              <a:gd name="connsiteX20-2225" fmla="*/ 3984057 w 8631342"/>
              <a:gd name="connsiteY20-2226" fmla="*/ 2300428 h 2531651"/>
              <a:gd name="connsiteX21-2227" fmla="*/ 2861228 w 8631342"/>
              <a:gd name="connsiteY21-2228" fmla="*/ 2334046 h 2531651"/>
              <a:gd name="connsiteX22-2229" fmla="*/ 1738399 w 8631342"/>
              <a:gd name="connsiteY22-2230" fmla="*/ 2334046 h 2531651"/>
              <a:gd name="connsiteX23-2231" fmla="*/ 790381 w 8631342"/>
              <a:gd name="connsiteY23-2232" fmla="*/ 2246640 h 2531651"/>
              <a:gd name="connsiteX24-2233" fmla="*/ 44069 w 8631342"/>
              <a:gd name="connsiteY24-2234" fmla="*/ 2233193 h 2531651"/>
              <a:gd name="connsiteX25-2235" fmla="*/ 0 w 8631342"/>
              <a:gd name="connsiteY25-2236" fmla="*/ 18316 h 2531651"/>
              <a:gd name="connsiteX0-2237" fmla="*/ 0 w 8631342"/>
              <a:gd name="connsiteY0-2238" fmla="*/ 18316 h 2531651"/>
              <a:gd name="connsiteX1-2239" fmla="*/ 420587 w 8631342"/>
              <a:gd name="connsiteY1-2240" fmla="*/ 7705 h 2531651"/>
              <a:gd name="connsiteX2-2241" fmla="*/ 877787 w 8631342"/>
              <a:gd name="connsiteY2-2242" fmla="*/ 981 h 2531651"/>
              <a:gd name="connsiteX3-2243" fmla="*/ 1360543 w 8631342"/>
              <a:gd name="connsiteY3-2244" fmla="*/ 6367 h 2531651"/>
              <a:gd name="connsiteX4-2245" fmla="*/ 1703443 w 8631342"/>
              <a:gd name="connsiteY4-2246" fmla="*/ 13982 h 2531651"/>
              <a:gd name="connsiteX5-2247" fmla="*/ 2182152 w 8631342"/>
              <a:gd name="connsiteY5-2248" fmla="*/ 34599 h 2531651"/>
              <a:gd name="connsiteX6-2249" fmla="*/ 2723317 w 8631342"/>
              <a:gd name="connsiteY6-2250" fmla="*/ 48046 h 2531651"/>
              <a:gd name="connsiteX7-2251" fmla="*/ 3278693 w 8631342"/>
              <a:gd name="connsiteY7-2252" fmla="*/ 41323 h 2531651"/>
              <a:gd name="connsiteX8-2253" fmla="*/ 3883204 w 8631342"/>
              <a:gd name="connsiteY8-2254" fmla="*/ 34599 h 2531651"/>
              <a:gd name="connsiteX9-2255" fmla="*/ 4515216 w 8631342"/>
              <a:gd name="connsiteY9-2256" fmla="*/ 48046 h 2531651"/>
              <a:gd name="connsiteX10-2257" fmla="*/ 5039652 w 8631342"/>
              <a:gd name="connsiteY10-2258" fmla="*/ 41323 h 2531651"/>
              <a:gd name="connsiteX11-2259" fmla="*/ 5604428 w 8631342"/>
              <a:gd name="connsiteY11-2260" fmla="*/ 54770 h 2531651"/>
              <a:gd name="connsiteX12-2261" fmla="*/ 6229716 w 8631342"/>
              <a:gd name="connsiteY12-2262" fmla="*/ 88387 h 2531651"/>
              <a:gd name="connsiteX13-2263" fmla="*/ 6740704 w 8631342"/>
              <a:gd name="connsiteY13-2264" fmla="*/ 88387 h 2531651"/>
              <a:gd name="connsiteX14-2265" fmla="*/ 6982752 w 8631342"/>
              <a:gd name="connsiteY14-2266" fmla="*/ 54770 h 2531651"/>
              <a:gd name="connsiteX15-2267" fmla="*/ 7110499 w 8631342"/>
              <a:gd name="connsiteY15-2268" fmla="*/ 48046 h 2531651"/>
              <a:gd name="connsiteX16-2269" fmla="*/ 7439952 w 8631342"/>
              <a:gd name="connsiteY16-2270" fmla="*/ 74940 h 2531651"/>
              <a:gd name="connsiteX17-2271" fmla="*/ 7776128 w 8631342"/>
              <a:gd name="connsiteY17-2272" fmla="*/ 2327323 h 2531651"/>
              <a:gd name="connsiteX18-2273" fmla="*/ 6411698 w 8631342"/>
              <a:gd name="connsiteY18-2274" fmla="*/ 2251420 h 2531651"/>
              <a:gd name="connsiteX19-2275" fmla="*/ 5029646 w 8631342"/>
              <a:gd name="connsiteY19-2276" fmla="*/ 2321650 h 2531651"/>
              <a:gd name="connsiteX20-2277" fmla="*/ 3984057 w 8631342"/>
              <a:gd name="connsiteY20-2278" fmla="*/ 2300428 h 2531651"/>
              <a:gd name="connsiteX21-2279" fmla="*/ 2861228 w 8631342"/>
              <a:gd name="connsiteY21-2280" fmla="*/ 2334046 h 2531651"/>
              <a:gd name="connsiteX22-2281" fmla="*/ 1738399 w 8631342"/>
              <a:gd name="connsiteY22-2282" fmla="*/ 2334046 h 2531651"/>
              <a:gd name="connsiteX23-2283" fmla="*/ 790381 w 8631342"/>
              <a:gd name="connsiteY23-2284" fmla="*/ 2246640 h 2531651"/>
              <a:gd name="connsiteX24-2285" fmla="*/ 44069 w 8631342"/>
              <a:gd name="connsiteY24-2286" fmla="*/ 2233193 h 2531651"/>
              <a:gd name="connsiteX25-2287" fmla="*/ 0 w 8631342"/>
              <a:gd name="connsiteY25-2288" fmla="*/ 18316 h 2531651"/>
              <a:gd name="connsiteX0-2289" fmla="*/ 0 w 8631342"/>
              <a:gd name="connsiteY0-2290" fmla="*/ 17335 h 2530670"/>
              <a:gd name="connsiteX1-2291" fmla="*/ 420587 w 8631342"/>
              <a:gd name="connsiteY1-2292" fmla="*/ 6724 h 2530670"/>
              <a:gd name="connsiteX2-2293" fmla="*/ 877787 w 8631342"/>
              <a:gd name="connsiteY2-2294" fmla="*/ 0 h 2530670"/>
              <a:gd name="connsiteX3-2295" fmla="*/ 1360543 w 8631342"/>
              <a:gd name="connsiteY3-2296" fmla="*/ 5386 h 2530670"/>
              <a:gd name="connsiteX4-2297" fmla="*/ 1703443 w 8631342"/>
              <a:gd name="connsiteY4-2298" fmla="*/ 13001 h 2530670"/>
              <a:gd name="connsiteX5-2299" fmla="*/ 2182152 w 8631342"/>
              <a:gd name="connsiteY5-2300" fmla="*/ 33618 h 2530670"/>
              <a:gd name="connsiteX6-2301" fmla="*/ 2723317 w 8631342"/>
              <a:gd name="connsiteY6-2302" fmla="*/ 47065 h 2530670"/>
              <a:gd name="connsiteX7-2303" fmla="*/ 3278693 w 8631342"/>
              <a:gd name="connsiteY7-2304" fmla="*/ 40342 h 2530670"/>
              <a:gd name="connsiteX8-2305" fmla="*/ 3883204 w 8631342"/>
              <a:gd name="connsiteY8-2306" fmla="*/ 33618 h 2530670"/>
              <a:gd name="connsiteX9-2307" fmla="*/ 4515216 w 8631342"/>
              <a:gd name="connsiteY9-2308" fmla="*/ 47065 h 2530670"/>
              <a:gd name="connsiteX10-2309" fmla="*/ 5039652 w 8631342"/>
              <a:gd name="connsiteY10-2310" fmla="*/ 40342 h 2530670"/>
              <a:gd name="connsiteX11-2311" fmla="*/ 5604428 w 8631342"/>
              <a:gd name="connsiteY11-2312" fmla="*/ 53789 h 2530670"/>
              <a:gd name="connsiteX12-2313" fmla="*/ 6229716 w 8631342"/>
              <a:gd name="connsiteY12-2314" fmla="*/ 87406 h 2530670"/>
              <a:gd name="connsiteX13-2315" fmla="*/ 6740704 w 8631342"/>
              <a:gd name="connsiteY13-2316" fmla="*/ 87406 h 2530670"/>
              <a:gd name="connsiteX14-2317" fmla="*/ 6982752 w 8631342"/>
              <a:gd name="connsiteY14-2318" fmla="*/ 53789 h 2530670"/>
              <a:gd name="connsiteX15-2319" fmla="*/ 7110499 w 8631342"/>
              <a:gd name="connsiteY15-2320" fmla="*/ 47065 h 2530670"/>
              <a:gd name="connsiteX16-2321" fmla="*/ 7439952 w 8631342"/>
              <a:gd name="connsiteY16-2322" fmla="*/ 73959 h 2530670"/>
              <a:gd name="connsiteX17-2323" fmla="*/ 7776128 w 8631342"/>
              <a:gd name="connsiteY17-2324" fmla="*/ 2326342 h 2530670"/>
              <a:gd name="connsiteX18-2325" fmla="*/ 6411698 w 8631342"/>
              <a:gd name="connsiteY18-2326" fmla="*/ 2250439 h 2530670"/>
              <a:gd name="connsiteX19-2327" fmla="*/ 5029646 w 8631342"/>
              <a:gd name="connsiteY19-2328" fmla="*/ 2320669 h 2530670"/>
              <a:gd name="connsiteX20-2329" fmla="*/ 3984057 w 8631342"/>
              <a:gd name="connsiteY20-2330" fmla="*/ 2299447 h 2530670"/>
              <a:gd name="connsiteX21-2331" fmla="*/ 2861228 w 8631342"/>
              <a:gd name="connsiteY21-2332" fmla="*/ 2333065 h 2530670"/>
              <a:gd name="connsiteX22-2333" fmla="*/ 1738399 w 8631342"/>
              <a:gd name="connsiteY22-2334" fmla="*/ 2333065 h 2530670"/>
              <a:gd name="connsiteX23-2335" fmla="*/ 790381 w 8631342"/>
              <a:gd name="connsiteY23-2336" fmla="*/ 2245659 h 2530670"/>
              <a:gd name="connsiteX24-2337" fmla="*/ 44069 w 8631342"/>
              <a:gd name="connsiteY24-2338" fmla="*/ 2232212 h 2530670"/>
              <a:gd name="connsiteX25-2339" fmla="*/ 0 w 8631342"/>
              <a:gd name="connsiteY25-2340" fmla="*/ 17335 h 2530670"/>
              <a:gd name="connsiteX0-2341" fmla="*/ 0 w 8631342"/>
              <a:gd name="connsiteY0-2342" fmla="*/ 17335 h 2530670"/>
              <a:gd name="connsiteX1-2343" fmla="*/ 420587 w 8631342"/>
              <a:gd name="connsiteY1-2344" fmla="*/ 6724 h 2530670"/>
              <a:gd name="connsiteX2-2345" fmla="*/ 877787 w 8631342"/>
              <a:gd name="connsiteY2-2346" fmla="*/ 0 h 2530670"/>
              <a:gd name="connsiteX3-2347" fmla="*/ 1360543 w 8631342"/>
              <a:gd name="connsiteY3-2348" fmla="*/ 5386 h 2530670"/>
              <a:gd name="connsiteX4-2349" fmla="*/ 1703443 w 8631342"/>
              <a:gd name="connsiteY4-2350" fmla="*/ 13001 h 2530670"/>
              <a:gd name="connsiteX5-2351" fmla="*/ 2182152 w 8631342"/>
              <a:gd name="connsiteY5-2352" fmla="*/ 33618 h 2530670"/>
              <a:gd name="connsiteX6-2353" fmla="*/ 2740651 w 8631342"/>
              <a:gd name="connsiteY6-2354" fmla="*/ 38397 h 2530670"/>
              <a:gd name="connsiteX7-2355" fmla="*/ 3278693 w 8631342"/>
              <a:gd name="connsiteY7-2356" fmla="*/ 40342 h 2530670"/>
              <a:gd name="connsiteX8-2357" fmla="*/ 3883204 w 8631342"/>
              <a:gd name="connsiteY8-2358" fmla="*/ 33618 h 2530670"/>
              <a:gd name="connsiteX9-2359" fmla="*/ 4515216 w 8631342"/>
              <a:gd name="connsiteY9-2360" fmla="*/ 47065 h 2530670"/>
              <a:gd name="connsiteX10-2361" fmla="*/ 5039652 w 8631342"/>
              <a:gd name="connsiteY10-2362" fmla="*/ 40342 h 2530670"/>
              <a:gd name="connsiteX11-2363" fmla="*/ 5604428 w 8631342"/>
              <a:gd name="connsiteY11-2364" fmla="*/ 53789 h 2530670"/>
              <a:gd name="connsiteX12-2365" fmla="*/ 6229716 w 8631342"/>
              <a:gd name="connsiteY12-2366" fmla="*/ 87406 h 2530670"/>
              <a:gd name="connsiteX13-2367" fmla="*/ 6740704 w 8631342"/>
              <a:gd name="connsiteY13-2368" fmla="*/ 87406 h 2530670"/>
              <a:gd name="connsiteX14-2369" fmla="*/ 6982752 w 8631342"/>
              <a:gd name="connsiteY14-2370" fmla="*/ 53789 h 2530670"/>
              <a:gd name="connsiteX15-2371" fmla="*/ 7110499 w 8631342"/>
              <a:gd name="connsiteY15-2372" fmla="*/ 47065 h 2530670"/>
              <a:gd name="connsiteX16-2373" fmla="*/ 7439952 w 8631342"/>
              <a:gd name="connsiteY16-2374" fmla="*/ 73959 h 2530670"/>
              <a:gd name="connsiteX17-2375" fmla="*/ 7776128 w 8631342"/>
              <a:gd name="connsiteY17-2376" fmla="*/ 2326342 h 2530670"/>
              <a:gd name="connsiteX18-2377" fmla="*/ 6411698 w 8631342"/>
              <a:gd name="connsiteY18-2378" fmla="*/ 2250439 h 2530670"/>
              <a:gd name="connsiteX19-2379" fmla="*/ 5029646 w 8631342"/>
              <a:gd name="connsiteY19-2380" fmla="*/ 2320669 h 2530670"/>
              <a:gd name="connsiteX20-2381" fmla="*/ 3984057 w 8631342"/>
              <a:gd name="connsiteY20-2382" fmla="*/ 2299447 h 2530670"/>
              <a:gd name="connsiteX21-2383" fmla="*/ 2861228 w 8631342"/>
              <a:gd name="connsiteY21-2384" fmla="*/ 2333065 h 2530670"/>
              <a:gd name="connsiteX22-2385" fmla="*/ 1738399 w 8631342"/>
              <a:gd name="connsiteY22-2386" fmla="*/ 2333065 h 2530670"/>
              <a:gd name="connsiteX23-2387" fmla="*/ 790381 w 8631342"/>
              <a:gd name="connsiteY23-2388" fmla="*/ 2245659 h 2530670"/>
              <a:gd name="connsiteX24-2389" fmla="*/ 44069 w 8631342"/>
              <a:gd name="connsiteY24-2390" fmla="*/ 2232212 h 2530670"/>
              <a:gd name="connsiteX25-2391" fmla="*/ 0 w 8631342"/>
              <a:gd name="connsiteY25-2392" fmla="*/ 17335 h 2530670"/>
              <a:gd name="connsiteX0-2393" fmla="*/ 0 w 8631342"/>
              <a:gd name="connsiteY0-2394" fmla="*/ 17335 h 2530670"/>
              <a:gd name="connsiteX1-2395" fmla="*/ 420587 w 8631342"/>
              <a:gd name="connsiteY1-2396" fmla="*/ 6724 h 2530670"/>
              <a:gd name="connsiteX2-2397" fmla="*/ 877787 w 8631342"/>
              <a:gd name="connsiteY2-2398" fmla="*/ 0 h 2530670"/>
              <a:gd name="connsiteX3-2399" fmla="*/ 1360543 w 8631342"/>
              <a:gd name="connsiteY3-2400" fmla="*/ 5386 h 2530670"/>
              <a:gd name="connsiteX4-2401" fmla="*/ 1703443 w 8631342"/>
              <a:gd name="connsiteY4-2402" fmla="*/ 13001 h 2530670"/>
              <a:gd name="connsiteX5-2403" fmla="*/ 2182152 w 8631342"/>
              <a:gd name="connsiteY5-2404" fmla="*/ 33618 h 2530670"/>
              <a:gd name="connsiteX6-2405" fmla="*/ 2740651 w 8631342"/>
              <a:gd name="connsiteY6-2406" fmla="*/ 38397 h 2530670"/>
              <a:gd name="connsiteX7-2407" fmla="*/ 3278693 w 8631342"/>
              <a:gd name="connsiteY7-2408" fmla="*/ 40342 h 2530670"/>
              <a:gd name="connsiteX8-2409" fmla="*/ 3883204 w 8631342"/>
              <a:gd name="connsiteY8-2410" fmla="*/ 33618 h 2530670"/>
              <a:gd name="connsiteX9-2411" fmla="*/ 4515216 w 8631342"/>
              <a:gd name="connsiteY9-2412" fmla="*/ 47065 h 2530670"/>
              <a:gd name="connsiteX10-2413" fmla="*/ 5039652 w 8631342"/>
              <a:gd name="connsiteY10-2414" fmla="*/ 40342 h 2530670"/>
              <a:gd name="connsiteX11-2415" fmla="*/ 5604428 w 8631342"/>
              <a:gd name="connsiteY11-2416" fmla="*/ 53789 h 2530670"/>
              <a:gd name="connsiteX12-2417" fmla="*/ 6229716 w 8631342"/>
              <a:gd name="connsiteY12-2418" fmla="*/ 87406 h 2530670"/>
              <a:gd name="connsiteX13-2419" fmla="*/ 6740704 w 8631342"/>
              <a:gd name="connsiteY13-2420" fmla="*/ 87406 h 2530670"/>
              <a:gd name="connsiteX14-2421" fmla="*/ 6982752 w 8631342"/>
              <a:gd name="connsiteY14-2422" fmla="*/ 53789 h 2530670"/>
              <a:gd name="connsiteX15-2423" fmla="*/ 7110499 w 8631342"/>
              <a:gd name="connsiteY15-2424" fmla="*/ 47065 h 2530670"/>
              <a:gd name="connsiteX16-2425" fmla="*/ 7439952 w 8631342"/>
              <a:gd name="connsiteY16-2426" fmla="*/ 73959 h 2530670"/>
              <a:gd name="connsiteX17-2427" fmla="*/ 7776128 w 8631342"/>
              <a:gd name="connsiteY17-2428" fmla="*/ 2326342 h 2530670"/>
              <a:gd name="connsiteX18-2429" fmla="*/ 6411698 w 8631342"/>
              <a:gd name="connsiteY18-2430" fmla="*/ 2250439 h 2530670"/>
              <a:gd name="connsiteX19-2431" fmla="*/ 5029646 w 8631342"/>
              <a:gd name="connsiteY19-2432" fmla="*/ 2320669 h 2530670"/>
              <a:gd name="connsiteX20-2433" fmla="*/ 3984057 w 8631342"/>
              <a:gd name="connsiteY20-2434" fmla="*/ 2299447 h 2530670"/>
              <a:gd name="connsiteX21-2435" fmla="*/ 2861228 w 8631342"/>
              <a:gd name="connsiteY21-2436" fmla="*/ 2333065 h 2530670"/>
              <a:gd name="connsiteX22-2437" fmla="*/ 1738399 w 8631342"/>
              <a:gd name="connsiteY22-2438" fmla="*/ 2333065 h 2530670"/>
              <a:gd name="connsiteX23-2439" fmla="*/ 790381 w 8631342"/>
              <a:gd name="connsiteY23-2440" fmla="*/ 2245659 h 2530670"/>
              <a:gd name="connsiteX24-2441" fmla="*/ 44069 w 8631342"/>
              <a:gd name="connsiteY24-2442" fmla="*/ 2232212 h 2530670"/>
              <a:gd name="connsiteX25-2443" fmla="*/ 0 w 8631342"/>
              <a:gd name="connsiteY25-2444" fmla="*/ 17335 h 2530670"/>
              <a:gd name="connsiteX0-2445" fmla="*/ 0 w 8631342"/>
              <a:gd name="connsiteY0-2446" fmla="*/ 17335 h 2530670"/>
              <a:gd name="connsiteX1-2447" fmla="*/ 420587 w 8631342"/>
              <a:gd name="connsiteY1-2448" fmla="*/ 6724 h 2530670"/>
              <a:gd name="connsiteX2-2449" fmla="*/ 877787 w 8631342"/>
              <a:gd name="connsiteY2-2450" fmla="*/ 0 h 2530670"/>
              <a:gd name="connsiteX3-2451" fmla="*/ 1360543 w 8631342"/>
              <a:gd name="connsiteY3-2452" fmla="*/ 5386 h 2530670"/>
              <a:gd name="connsiteX4-2453" fmla="*/ 1703443 w 8631342"/>
              <a:gd name="connsiteY4-2454" fmla="*/ 13001 h 2530670"/>
              <a:gd name="connsiteX5-2455" fmla="*/ 2182152 w 8631342"/>
              <a:gd name="connsiteY5-2456" fmla="*/ 33618 h 2530670"/>
              <a:gd name="connsiteX6-2457" fmla="*/ 2740651 w 8631342"/>
              <a:gd name="connsiteY6-2458" fmla="*/ 38397 h 2530670"/>
              <a:gd name="connsiteX7-2459" fmla="*/ 3278693 w 8631342"/>
              <a:gd name="connsiteY7-2460" fmla="*/ 40342 h 2530670"/>
              <a:gd name="connsiteX8-2461" fmla="*/ 3883204 w 8631342"/>
              <a:gd name="connsiteY8-2462" fmla="*/ 33618 h 2530670"/>
              <a:gd name="connsiteX9-2463" fmla="*/ 4515216 w 8631342"/>
              <a:gd name="connsiteY9-2464" fmla="*/ 47065 h 2530670"/>
              <a:gd name="connsiteX10-2465" fmla="*/ 5039652 w 8631342"/>
              <a:gd name="connsiteY10-2466" fmla="*/ 40342 h 2530670"/>
              <a:gd name="connsiteX11-2467" fmla="*/ 5604428 w 8631342"/>
              <a:gd name="connsiteY11-2468" fmla="*/ 53789 h 2530670"/>
              <a:gd name="connsiteX12-2469" fmla="*/ 6229716 w 8631342"/>
              <a:gd name="connsiteY12-2470" fmla="*/ 87406 h 2530670"/>
              <a:gd name="connsiteX13-2471" fmla="*/ 6740704 w 8631342"/>
              <a:gd name="connsiteY13-2472" fmla="*/ 87406 h 2530670"/>
              <a:gd name="connsiteX14-2473" fmla="*/ 6982752 w 8631342"/>
              <a:gd name="connsiteY14-2474" fmla="*/ 53789 h 2530670"/>
              <a:gd name="connsiteX15-2475" fmla="*/ 7110499 w 8631342"/>
              <a:gd name="connsiteY15-2476" fmla="*/ 47065 h 2530670"/>
              <a:gd name="connsiteX16-2477" fmla="*/ 7439952 w 8631342"/>
              <a:gd name="connsiteY16-2478" fmla="*/ 73959 h 2530670"/>
              <a:gd name="connsiteX17-2479" fmla="*/ 7776128 w 8631342"/>
              <a:gd name="connsiteY17-2480" fmla="*/ 2326342 h 2530670"/>
              <a:gd name="connsiteX18-2481" fmla="*/ 6411698 w 8631342"/>
              <a:gd name="connsiteY18-2482" fmla="*/ 2250439 h 2530670"/>
              <a:gd name="connsiteX19-2483" fmla="*/ 5029646 w 8631342"/>
              <a:gd name="connsiteY19-2484" fmla="*/ 2320669 h 2530670"/>
              <a:gd name="connsiteX20-2485" fmla="*/ 3984057 w 8631342"/>
              <a:gd name="connsiteY20-2486" fmla="*/ 2299447 h 2530670"/>
              <a:gd name="connsiteX21-2487" fmla="*/ 2861228 w 8631342"/>
              <a:gd name="connsiteY21-2488" fmla="*/ 2333065 h 2530670"/>
              <a:gd name="connsiteX22-2489" fmla="*/ 1738399 w 8631342"/>
              <a:gd name="connsiteY22-2490" fmla="*/ 2333065 h 2530670"/>
              <a:gd name="connsiteX23-2491" fmla="*/ 790381 w 8631342"/>
              <a:gd name="connsiteY23-2492" fmla="*/ 2245659 h 2530670"/>
              <a:gd name="connsiteX24-2493" fmla="*/ 44069 w 8631342"/>
              <a:gd name="connsiteY24-2494" fmla="*/ 2232212 h 2530670"/>
              <a:gd name="connsiteX25-2495" fmla="*/ 0 w 8631342"/>
              <a:gd name="connsiteY25-2496" fmla="*/ 17335 h 2530670"/>
              <a:gd name="connsiteX0-2497" fmla="*/ 0 w 8631342"/>
              <a:gd name="connsiteY0-2498" fmla="*/ 17335 h 2530670"/>
              <a:gd name="connsiteX1-2499" fmla="*/ 420587 w 8631342"/>
              <a:gd name="connsiteY1-2500" fmla="*/ 6724 h 2530670"/>
              <a:gd name="connsiteX2-2501" fmla="*/ 877787 w 8631342"/>
              <a:gd name="connsiteY2-2502" fmla="*/ 0 h 2530670"/>
              <a:gd name="connsiteX3-2503" fmla="*/ 1360543 w 8631342"/>
              <a:gd name="connsiteY3-2504" fmla="*/ 5386 h 2530670"/>
              <a:gd name="connsiteX4-2505" fmla="*/ 1703443 w 8631342"/>
              <a:gd name="connsiteY4-2506" fmla="*/ 13001 h 2530670"/>
              <a:gd name="connsiteX5-2507" fmla="*/ 2182152 w 8631342"/>
              <a:gd name="connsiteY5-2508" fmla="*/ 33618 h 2530670"/>
              <a:gd name="connsiteX6-2509" fmla="*/ 2740651 w 8631342"/>
              <a:gd name="connsiteY6-2510" fmla="*/ 38397 h 2530670"/>
              <a:gd name="connsiteX7-2511" fmla="*/ 3278693 w 8631342"/>
              <a:gd name="connsiteY7-2512" fmla="*/ 40342 h 2530670"/>
              <a:gd name="connsiteX8-2513" fmla="*/ 3883204 w 8631342"/>
              <a:gd name="connsiteY8-2514" fmla="*/ 33618 h 2530670"/>
              <a:gd name="connsiteX9-2515" fmla="*/ 4515216 w 8631342"/>
              <a:gd name="connsiteY9-2516" fmla="*/ 47065 h 2530670"/>
              <a:gd name="connsiteX10-2517" fmla="*/ 5039652 w 8631342"/>
              <a:gd name="connsiteY10-2518" fmla="*/ 40342 h 2530670"/>
              <a:gd name="connsiteX11-2519" fmla="*/ 5604428 w 8631342"/>
              <a:gd name="connsiteY11-2520" fmla="*/ 53789 h 2530670"/>
              <a:gd name="connsiteX12-2521" fmla="*/ 6229716 w 8631342"/>
              <a:gd name="connsiteY12-2522" fmla="*/ 87406 h 2530670"/>
              <a:gd name="connsiteX13-2523" fmla="*/ 6740704 w 8631342"/>
              <a:gd name="connsiteY13-2524" fmla="*/ 87406 h 2530670"/>
              <a:gd name="connsiteX14-2525" fmla="*/ 6982752 w 8631342"/>
              <a:gd name="connsiteY14-2526" fmla="*/ 53789 h 2530670"/>
              <a:gd name="connsiteX15-2527" fmla="*/ 7110499 w 8631342"/>
              <a:gd name="connsiteY15-2528" fmla="*/ 47065 h 2530670"/>
              <a:gd name="connsiteX16-2529" fmla="*/ 7439952 w 8631342"/>
              <a:gd name="connsiteY16-2530" fmla="*/ 73959 h 2530670"/>
              <a:gd name="connsiteX17-2531" fmla="*/ 7776128 w 8631342"/>
              <a:gd name="connsiteY17-2532" fmla="*/ 2326342 h 2530670"/>
              <a:gd name="connsiteX18-2533" fmla="*/ 6411698 w 8631342"/>
              <a:gd name="connsiteY18-2534" fmla="*/ 2250439 h 2530670"/>
              <a:gd name="connsiteX19-2535" fmla="*/ 5029646 w 8631342"/>
              <a:gd name="connsiteY19-2536" fmla="*/ 2320669 h 2530670"/>
              <a:gd name="connsiteX20-2537" fmla="*/ 3984057 w 8631342"/>
              <a:gd name="connsiteY20-2538" fmla="*/ 2299447 h 2530670"/>
              <a:gd name="connsiteX21-2539" fmla="*/ 2861228 w 8631342"/>
              <a:gd name="connsiteY21-2540" fmla="*/ 2333065 h 2530670"/>
              <a:gd name="connsiteX22-2541" fmla="*/ 1738399 w 8631342"/>
              <a:gd name="connsiteY22-2542" fmla="*/ 2333065 h 2530670"/>
              <a:gd name="connsiteX23-2543" fmla="*/ 790381 w 8631342"/>
              <a:gd name="connsiteY23-2544" fmla="*/ 2245659 h 2530670"/>
              <a:gd name="connsiteX24-2545" fmla="*/ 44069 w 8631342"/>
              <a:gd name="connsiteY24-2546" fmla="*/ 2232212 h 2530670"/>
              <a:gd name="connsiteX25-2547" fmla="*/ 0 w 8631342"/>
              <a:gd name="connsiteY25-2548" fmla="*/ 17335 h 2530670"/>
              <a:gd name="connsiteX0-2549" fmla="*/ 0 w 8631342"/>
              <a:gd name="connsiteY0-2550" fmla="*/ 17335 h 2530670"/>
              <a:gd name="connsiteX1-2551" fmla="*/ 420587 w 8631342"/>
              <a:gd name="connsiteY1-2552" fmla="*/ 6724 h 2530670"/>
              <a:gd name="connsiteX2-2553" fmla="*/ 877787 w 8631342"/>
              <a:gd name="connsiteY2-2554" fmla="*/ 0 h 2530670"/>
              <a:gd name="connsiteX3-2555" fmla="*/ 1360543 w 8631342"/>
              <a:gd name="connsiteY3-2556" fmla="*/ 5386 h 2530670"/>
              <a:gd name="connsiteX4-2557" fmla="*/ 1703443 w 8631342"/>
              <a:gd name="connsiteY4-2558" fmla="*/ 13001 h 2530670"/>
              <a:gd name="connsiteX5-2559" fmla="*/ 2182152 w 8631342"/>
              <a:gd name="connsiteY5-2560" fmla="*/ 33618 h 2530670"/>
              <a:gd name="connsiteX6-2561" fmla="*/ 2740651 w 8631342"/>
              <a:gd name="connsiteY6-2562" fmla="*/ 38397 h 2530670"/>
              <a:gd name="connsiteX7-2563" fmla="*/ 3278693 w 8631342"/>
              <a:gd name="connsiteY7-2564" fmla="*/ 40342 h 2530670"/>
              <a:gd name="connsiteX8-2565" fmla="*/ 3883204 w 8631342"/>
              <a:gd name="connsiteY8-2566" fmla="*/ 33618 h 2530670"/>
              <a:gd name="connsiteX9-2567" fmla="*/ 4515216 w 8631342"/>
              <a:gd name="connsiteY9-2568" fmla="*/ 47065 h 2530670"/>
              <a:gd name="connsiteX10-2569" fmla="*/ 5039652 w 8631342"/>
              <a:gd name="connsiteY10-2570" fmla="*/ 40342 h 2530670"/>
              <a:gd name="connsiteX11-2571" fmla="*/ 5604428 w 8631342"/>
              <a:gd name="connsiteY11-2572" fmla="*/ 53789 h 2530670"/>
              <a:gd name="connsiteX12-2573" fmla="*/ 6229716 w 8631342"/>
              <a:gd name="connsiteY12-2574" fmla="*/ 87406 h 2530670"/>
              <a:gd name="connsiteX13-2575" fmla="*/ 6740704 w 8631342"/>
              <a:gd name="connsiteY13-2576" fmla="*/ 87406 h 2530670"/>
              <a:gd name="connsiteX14-2577" fmla="*/ 6982752 w 8631342"/>
              <a:gd name="connsiteY14-2578" fmla="*/ 53789 h 2530670"/>
              <a:gd name="connsiteX15-2579" fmla="*/ 7110499 w 8631342"/>
              <a:gd name="connsiteY15-2580" fmla="*/ 47065 h 2530670"/>
              <a:gd name="connsiteX16-2581" fmla="*/ 7439952 w 8631342"/>
              <a:gd name="connsiteY16-2582" fmla="*/ 73959 h 2530670"/>
              <a:gd name="connsiteX17-2583" fmla="*/ 7776128 w 8631342"/>
              <a:gd name="connsiteY17-2584" fmla="*/ 2326342 h 2530670"/>
              <a:gd name="connsiteX18-2585" fmla="*/ 6411698 w 8631342"/>
              <a:gd name="connsiteY18-2586" fmla="*/ 2250439 h 2530670"/>
              <a:gd name="connsiteX19-2587" fmla="*/ 5029646 w 8631342"/>
              <a:gd name="connsiteY19-2588" fmla="*/ 2320669 h 2530670"/>
              <a:gd name="connsiteX20-2589" fmla="*/ 3984057 w 8631342"/>
              <a:gd name="connsiteY20-2590" fmla="*/ 2299447 h 2530670"/>
              <a:gd name="connsiteX21-2591" fmla="*/ 2861228 w 8631342"/>
              <a:gd name="connsiteY21-2592" fmla="*/ 2333065 h 2530670"/>
              <a:gd name="connsiteX22-2593" fmla="*/ 1738399 w 8631342"/>
              <a:gd name="connsiteY22-2594" fmla="*/ 2333065 h 2530670"/>
              <a:gd name="connsiteX23-2595" fmla="*/ 790381 w 8631342"/>
              <a:gd name="connsiteY23-2596" fmla="*/ 2245659 h 2530670"/>
              <a:gd name="connsiteX24-2597" fmla="*/ 44069 w 8631342"/>
              <a:gd name="connsiteY24-2598" fmla="*/ 2232212 h 2530670"/>
              <a:gd name="connsiteX25-2599" fmla="*/ 0 w 8631342"/>
              <a:gd name="connsiteY25-2600" fmla="*/ 17335 h 2530670"/>
              <a:gd name="connsiteX0-2601" fmla="*/ 0 w 8631342"/>
              <a:gd name="connsiteY0-2602" fmla="*/ 17335 h 2530670"/>
              <a:gd name="connsiteX1-2603" fmla="*/ 420587 w 8631342"/>
              <a:gd name="connsiteY1-2604" fmla="*/ 6724 h 2530670"/>
              <a:gd name="connsiteX2-2605" fmla="*/ 877787 w 8631342"/>
              <a:gd name="connsiteY2-2606" fmla="*/ 0 h 2530670"/>
              <a:gd name="connsiteX3-2607" fmla="*/ 1360543 w 8631342"/>
              <a:gd name="connsiteY3-2608" fmla="*/ 5386 h 2530670"/>
              <a:gd name="connsiteX4-2609" fmla="*/ 1703443 w 8631342"/>
              <a:gd name="connsiteY4-2610" fmla="*/ 13001 h 2530670"/>
              <a:gd name="connsiteX5-2611" fmla="*/ 2182152 w 8631342"/>
              <a:gd name="connsiteY5-2612" fmla="*/ 33618 h 2530670"/>
              <a:gd name="connsiteX6-2613" fmla="*/ 2740651 w 8631342"/>
              <a:gd name="connsiteY6-2614" fmla="*/ 38397 h 2530670"/>
              <a:gd name="connsiteX7-2615" fmla="*/ 3278693 w 8631342"/>
              <a:gd name="connsiteY7-2616" fmla="*/ 40342 h 2530670"/>
              <a:gd name="connsiteX8-2617" fmla="*/ 3883204 w 8631342"/>
              <a:gd name="connsiteY8-2618" fmla="*/ 33618 h 2530670"/>
              <a:gd name="connsiteX9-2619" fmla="*/ 4515216 w 8631342"/>
              <a:gd name="connsiteY9-2620" fmla="*/ 47065 h 2530670"/>
              <a:gd name="connsiteX10-2621" fmla="*/ 5039652 w 8631342"/>
              <a:gd name="connsiteY10-2622" fmla="*/ 40342 h 2530670"/>
              <a:gd name="connsiteX11-2623" fmla="*/ 5604428 w 8631342"/>
              <a:gd name="connsiteY11-2624" fmla="*/ 53789 h 2530670"/>
              <a:gd name="connsiteX12-2625" fmla="*/ 6229716 w 8631342"/>
              <a:gd name="connsiteY12-2626" fmla="*/ 87406 h 2530670"/>
              <a:gd name="connsiteX13-2627" fmla="*/ 6740704 w 8631342"/>
              <a:gd name="connsiteY13-2628" fmla="*/ 87406 h 2530670"/>
              <a:gd name="connsiteX14-2629" fmla="*/ 6982752 w 8631342"/>
              <a:gd name="connsiteY14-2630" fmla="*/ 53789 h 2530670"/>
              <a:gd name="connsiteX15-2631" fmla="*/ 7110499 w 8631342"/>
              <a:gd name="connsiteY15-2632" fmla="*/ 47065 h 2530670"/>
              <a:gd name="connsiteX16-2633" fmla="*/ 7439952 w 8631342"/>
              <a:gd name="connsiteY16-2634" fmla="*/ 73959 h 2530670"/>
              <a:gd name="connsiteX17-2635" fmla="*/ 7776128 w 8631342"/>
              <a:gd name="connsiteY17-2636" fmla="*/ 2326342 h 2530670"/>
              <a:gd name="connsiteX18-2637" fmla="*/ 6411698 w 8631342"/>
              <a:gd name="connsiteY18-2638" fmla="*/ 2250439 h 2530670"/>
              <a:gd name="connsiteX19-2639" fmla="*/ 5029646 w 8631342"/>
              <a:gd name="connsiteY19-2640" fmla="*/ 2320669 h 2530670"/>
              <a:gd name="connsiteX20-2641" fmla="*/ 3984057 w 8631342"/>
              <a:gd name="connsiteY20-2642" fmla="*/ 2299447 h 2530670"/>
              <a:gd name="connsiteX21-2643" fmla="*/ 2861228 w 8631342"/>
              <a:gd name="connsiteY21-2644" fmla="*/ 2333065 h 2530670"/>
              <a:gd name="connsiteX22-2645" fmla="*/ 1738399 w 8631342"/>
              <a:gd name="connsiteY22-2646" fmla="*/ 2333065 h 2530670"/>
              <a:gd name="connsiteX23-2647" fmla="*/ 790381 w 8631342"/>
              <a:gd name="connsiteY23-2648" fmla="*/ 2245659 h 2530670"/>
              <a:gd name="connsiteX24-2649" fmla="*/ 44069 w 8631342"/>
              <a:gd name="connsiteY24-2650" fmla="*/ 2232212 h 2530670"/>
              <a:gd name="connsiteX25-2651" fmla="*/ 0 w 8631342"/>
              <a:gd name="connsiteY25-2652" fmla="*/ 17335 h 2530670"/>
              <a:gd name="connsiteX0-2653" fmla="*/ 0 w 8631342"/>
              <a:gd name="connsiteY0-2654" fmla="*/ 17335 h 2530670"/>
              <a:gd name="connsiteX1-2655" fmla="*/ 420587 w 8631342"/>
              <a:gd name="connsiteY1-2656" fmla="*/ 6724 h 2530670"/>
              <a:gd name="connsiteX2-2657" fmla="*/ 877787 w 8631342"/>
              <a:gd name="connsiteY2-2658" fmla="*/ 0 h 2530670"/>
              <a:gd name="connsiteX3-2659" fmla="*/ 1360543 w 8631342"/>
              <a:gd name="connsiteY3-2660" fmla="*/ 5386 h 2530670"/>
              <a:gd name="connsiteX4-2661" fmla="*/ 1703443 w 8631342"/>
              <a:gd name="connsiteY4-2662" fmla="*/ 13001 h 2530670"/>
              <a:gd name="connsiteX5-2663" fmla="*/ 2182152 w 8631342"/>
              <a:gd name="connsiteY5-2664" fmla="*/ 33618 h 2530670"/>
              <a:gd name="connsiteX6-2665" fmla="*/ 2740651 w 8631342"/>
              <a:gd name="connsiteY6-2666" fmla="*/ 38397 h 2530670"/>
              <a:gd name="connsiteX7-2667" fmla="*/ 3278693 w 8631342"/>
              <a:gd name="connsiteY7-2668" fmla="*/ 40342 h 2530670"/>
              <a:gd name="connsiteX8-2669" fmla="*/ 3883204 w 8631342"/>
              <a:gd name="connsiteY8-2670" fmla="*/ 33618 h 2530670"/>
              <a:gd name="connsiteX9-2671" fmla="*/ 4515216 w 8631342"/>
              <a:gd name="connsiteY9-2672" fmla="*/ 47065 h 2530670"/>
              <a:gd name="connsiteX10-2673" fmla="*/ 5039652 w 8631342"/>
              <a:gd name="connsiteY10-2674" fmla="*/ 40342 h 2530670"/>
              <a:gd name="connsiteX11-2675" fmla="*/ 5604428 w 8631342"/>
              <a:gd name="connsiteY11-2676" fmla="*/ 53789 h 2530670"/>
              <a:gd name="connsiteX12-2677" fmla="*/ 6229716 w 8631342"/>
              <a:gd name="connsiteY12-2678" fmla="*/ 87406 h 2530670"/>
              <a:gd name="connsiteX13-2679" fmla="*/ 6740704 w 8631342"/>
              <a:gd name="connsiteY13-2680" fmla="*/ 87406 h 2530670"/>
              <a:gd name="connsiteX14-2681" fmla="*/ 6982752 w 8631342"/>
              <a:gd name="connsiteY14-2682" fmla="*/ 53789 h 2530670"/>
              <a:gd name="connsiteX15-2683" fmla="*/ 7110499 w 8631342"/>
              <a:gd name="connsiteY15-2684" fmla="*/ 47065 h 2530670"/>
              <a:gd name="connsiteX16-2685" fmla="*/ 7439952 w 8631342"/>
              <a:gd name="connsiteY16-2686" fmla="*/ 73959 h 2530670"/>
              <a:gd name="connsiteX17-2687" fmla="*/ 7776128 w 8631342"/>
              <a:gd name="connsiteY17-2688" fmla="*/ 2326342 h 2530670"/>
              <a:gd name="connsiteX18-2689" fmla="*/ 6411698 w 8631342"/>
              <a:gd name="connsiteY18-2690" fmla="*/ 2250439 h 2530670"/>
              <a:gd name="connsiteX19-2691" fmla="*/ 5029646 w 8631342"/>
              <a:gd name="connsiteY19-2692" fmla="*/ 2320669 h 2530670"/>
              <a:gd name="connsiteX20-2693" fmla="*/ 3984057 w 8631342"/>
              <a:gd name="connsiteY20-2694" fmla="*/ 2299447 h 2530670"/>
              <a:gd name="connsiteX21-2695" fmla="*/ 2861228 w 8631342"/>
              <a:gd name="connsiteY21-2696" fmla="*/ 2333065 h 2530670"/>
              <a:gd name="connsiteX22-2697" fmla="*/ 1738399 w 8631342"/>
              <a:gd name="connsiteY22-2698" fmla="*/ 2333065 h 2530670"/>
              <a:gd name="connsiteX23-2699" fmla="*/ 790381 w 8631342"/>
              <a:gd name="connsiteY23-2700" fmla="*/ 2245659 h 2530670"/>
              <a:gd name="connsiteX24-2701" fmla="*/ 44069 w 8631342"/>
              <a:gd name="connsiteY24-2702" fmla="*/ 2232212 h 2530670"/>
              <a:gd name="connsiteX25-2703" fmla="*/ 0 w 8631342"/>
              <a:gd name="connsiteY25-2704" fmla="*/ 17335 h 2530670"/>
              <a:gd name="connsiteX0-2705" fmla="*/ 0 w 8631342"/>
              <a:gd name="connsiteY0-2706" fmla="*/ 17335 h 2530670"/>
              <a:gd name="connsiteX1-2707" fmla="*/ 420587 w 8631342"/>
              <a:gd name="connsiteY1-2708" fmla="*/ 6724 h 2530670"/>
              <a:gd name="connsiteX2-2709" fmla="*/ 877787 w 8631342"/>
              <a:gd name="connsiteY2-2710" fmla="*/ 0 h 2530670"/>
              <a:gd name="connsiteX3-2711" fmla="*/ 1360543 w 8631342"/>
              <a:gd name="connsiteY3-2712" fmla="*/ 5386 h 2530670"/>
              <a:gd name="connsiteX4-2713" fmla="*/ 1703443 w 8631342"/>
              <a:gd name="connsiteY4-2714" fmla="*/ 13001 h 2530670"/>
              <a:gd name="connsiteX5-2715" fmla="*/ 2182152 w 8631342"/>
              <a:gd name="connsiteY5-2716" fmla="*/ 33618 h 2530670"/>
              <a:gd name="connsiteX6-2717" fmla="*/ 2740651 w 8631342"/>
              <a:gd name="connsiteY6-2718" fmla="*/ 38397 h 2530670"/>
              <a:gd name="connsiteX7-2719" fmla="*/ 3278693 w 8631342"/>
              <a:gd name="connsiteY7-2720" fmla="*/ 40342 h 2530670"/>
              <a:gd name="connsiteX8-2721" fmla="*/ 3883204 w 8631342"/>
              <a:gd name="connsiteY8-2722" fmla="*/ 33618 h 2530670"/>
              <a:gd name="connsiteX9-2723" fmla="*/ 4515216 w 8631342"/>
              <a:gd name="connsiteY9-2724" fmla="*/ 47065 h 2530670"/>
              <a:gd name="connsiteX10-2725" fmla="*/ 5039652 w 8631342"/>
              <a:gd name="connsiteY10-2726" fmla="*/ 40342 h 2530670"/>
              <a:gd name="connsiteX11-2727" fmla="*/ 5604428 w 8631342"/>
              <a:gd name="connsiteY11-2728" fmla="*/ 53789 h 2530670"/>
              <a:gd name="connsiteX12-2729" fmla="*/ 6229716 w 8631342"/>
              <a:gd name="connsiteY12-2730" fmla="*/ 87406 h 2530670"/>
              <a:gd name="connsiteX13-2731" fmla="*/ 6740704 w 8631342"/>
              <a:gd name="connsiteY13-2732" fmla="*/ 87406 h 2530670"/>
              <a:gd name="connsiteX14-2733" fmla="*/ 6982752 w 8631342"/>
              <a:gd name="connsiteY14-2734" fmla="*/ 53789 h 2530670"/>
              <a:gd name="connsiteX15-2735" fmla="*/ 7110499 w 8631342"/>
              <a:gd name="connsiteY15-2736" fmla="*/ 47065 h 2530670"/>
              <a:gd name="connsiteX16-2737" fmla="*/ 7439952 w 8631342"/>
              <a:gd name="connsiteY16-2738" fmla="*/ 73959 h 2530670"/>
              <a:gd name="connsiteX17-2739" fmla="*/ 7776128 w 8631342"/>
              <a:gd name="connsiteY17-2740" fmla="*/ 2326342 h 2530670"/>
              <a:gd name="connsiteX18-2741" fmla="*/ 6411698 w 8631342"/>
              <a:gd name="connsiteY18-2742" fmla="*/ 2250439 h 2530670"/>
              <a:gd name="connsiteX19-2743" fmla="*/ 5029646 w 8631342"/>
              <a:gd name="connsiteY19-2744" fmla="*/ 2320669 h 2530670"/>
              <a:gd name="connsiteX20-2745" fmla="*/ 3984057 w 8631342"/>
              <a:gd name="connsiteY20-2746" fmla="*/ 2299447 h 2530670"/>
              <a:gd name="connsiteX21-2747" fmla="*/ 2861228 w 8631342"/>
              <a:gd name="connsiteY21-2748" fmla="*/ 2333065 h 2530670"/>
              <a:gd name="connsiteX22-2749" fmla="*/ 1738399 w 8631342"/>
              <a:gd name="connsiteY22-2750" fmla="*/ 2333065 h 2530670"/>
              <a:gd name="connsiteX23-2751" fmla="*/ 790381 w 8631342"/>
              <a:gd name="connsiteY23-2752" fmla="*/ 2245659 h 2530670"/>
              <a:gd name="connsiteX24-2753" fmla="*/ 44069 w 8631342"/>
              <a:gd name="connsiteY24-2754" fmla="*/ 2232212 h 2530670"/>
              <a:gd name="connsiteX25-2755" fmla="*/ 0 w 8631342"/>
              <a:gd name="connsiteY25-2756" fmla="*/ 17335 h 2530670"/>
              <a:gd name="connsiteX0-2757" fmla="*/ 0 w 8631342"/>
              <a:gd name="connsiteY0-2758" fmla="*/ 17335 h 2530670"/>
              <a:gd name="connsiteX1-2759" fmla="*/ 420587 w 8631342"/>
              <a:gd name="connsiteY1-2760" fmla="*/ 6724 h 2530670"/>
              <a:gd name="connsiteX2-2761" fmla="*/ 877787 w 8631342"/>
              <a:gd name="connsiteY2-2762" fmla="*/ 0 h 2530670"/>
              <a:gd name="connsiteX3-2763" fmla="*/ 1360543 w 8631342"/>
              <a:gd name="connsiteY3-2764" fmla="*/ 5386 h 2530670"/>
              <a:gd name="connsiteX4-2765" fmla="*/ 1703443 w 8631342"/>
              <a:gd name="connsiteY4-2766" fmla="*/ 13001 h 2530670"/>
              <a:gd name="connsiteX5-2767" fmla="*/ 2182152 w 8631342"/>
              <a:gd name="connsiteY5-2768" fmla="*/ 33618 h 2530670"/>
              <a:gd name="connsiteX6-2769" fmla="*/ 2740651 w 8631342"/>
              <a:gd name="connsiteY6-2770" fmla="*/ 38397 h 2530670"/>
              <a:gd name="connsiteX7-2771" fmla="*/ 3278693 w 8631342"/>
              <a:gd name="connsiteY7-2772" fmla="*/ 40342 h 2530670"/>
              <a:gd name="connsiteX8-2773" fmla="*/ 3883204 w 8631342"/>
              <a:gd name="connsiteY8-2774" fmla="*/ 33618 h 2530670"/>
              <a:gd name="connsiteX9-2775" fmla="*/ 4515216 w 8631342"/>
              <a:gd name="connsiteY9-2776" fmla="*/ 47065 h 2530670"/>
              <a:gd name="connsiteX10-2777" fmla="*/ 5039652 w 8631342"/>
              <a:gd name="connsiteY10-2778" fmla="*/ 40342 h 2530670"/>
              <a:gd name="connsiteX11-2779" fmla="*/ 5604428 w 8631342"/>
              <a:gd name="connsiteY11-2780" fmla="*/ 53789 h 2530670"/>
              <a:gd name="connsiteX12-2781" fmla="*/ 6229716 w 8631342"/>
              <a:gd name="connsiteY12-2782" fmla="*/ 87406 h 2530670"/>
              <a:gd name="connsiteX13-2783" fmla="*/ 6740704 w 8631342"/>
              <a:gd name="connsiteY13-2784" fmla="*/ 87406 h 2530670"/>
              <a:gd name="connsiteX14-2785" fmla="*/ 6982752 w 8631342"/>
              <a:gd name="connsiteY14-2786" fmla="*/ 53789 h 2530670"/>
              <a:gd name="connsiteX15-2787" fmla="*/ 7110499 w 8631342"/>
              <a:gd name="connsiteY15-2788" fmla="*/ 47065 h 2530670"/>
              <a:gd name="connsiteX16-2789" fmla="*/ 7439952 w 8631342"/>
              <a:gd name="connsiteY16-2790" fmla="*/ 73959 h 2530670"/>
              <a:gd name="connsiteX17-2791" fmla="*/ 7776128 w 8631342"/>
              <a:gd name="connsiteY17-2792" fmla="*/ 2326342 h 2530670"/>
              <a:gd name="connsiteX18-2793" fmla="*/ 6411698 w 8631342"/>
              <a:gd name="connsiteY18-2794" fmla="*/ 2250439 h 2530670"/>
              <a:gd name="connsiteX19-2795" fmla="*/ 5029646 w 8631342"/>
              <a:gd name="connsiteY19-2796" fmla="*/ 2320669 h 2530670"/>
              <a:gd name="connsiteX20-2797" fmla="*/ 3984057 w 8631342"/>
              <a:gd name="connsiteY20-2798" fmla="*/ 2299447 h 2530670"/>
              <a:gd name="connsiteX21-2799" fmla="*/ 2861228 w 8631342"/>
              <a:gd name="connsiteY21-2800" fmla="*/ 2333065 h 2530670"/>
              <a:gd name="connsiteX22-2801" fmla="*/ 1738399 w 8631342"/>
              <a:gd name="connsiteY22-2802" fmla="*/ 2333065 h 2530670"/>
              <a:gd name="connsiteX23-2803" fmla="*/ 790381 w 8631342"/>
              <a:gd name="connsiteY23-2804" fmla="*/ 2245659 h 2530670"/>
              <a:gd name="connsiteX24-2805" fmla="*/ 44069 w 8631342"/>
              <a:gd name="connsiteY24-2806" fmla="*/ 2232212 h 2530670"/>
              <a:gd name="connsiteX25-2807" fmla="*/ 0 w 8631342"/>
              <a:gd name="connsiteY25-2808" fmla="*/ 17335 h 2530670"/>
              <a:gd name="connsiteX0-2809" fmla="*/ 0 w 8631342"/>
              <a:gd name="connsiteY0-2810" fmla="*/ 17335 h 2530670"/>
              <a:gd name="connsiteX1-2811" fmla="*/ 420587 w 8631342"/>
              <a:gd name="connsiteY1-2812" fmla="*/ 6724 h 2530670"/>
              <a:gd name="connsiteX2-2813" fmla="*/ 877787 w 8631342"/>
              <a:gd name="connsiteY2-2814" fmla="*/ 0 h 2530670"/>
              <a:gd name="connsiteX3-2815" fmla="*/ 1360543 w 8631342"/>
              <a:gd name="connsiteY3-2816" fmla="*/ 5386 h 2530670"/>
              <a:gd name="connsiteX4-2817" fmla="*/ 1703443 w 8631342"/>
              <a:gd name="connsiteY4-2818" fmla="*/ 13001 h 2530670"/>
              <a:gd name="connsiteX5-2819" fmla="*/ 2182152 w 8631342"/>
              <a:gd name="connsiteY5-2820" fmla="*/ 33618 h 2530670"/>
              <a:gd name="connsiteX6-2821" fmla="*/ 2740651 w 8631342"/>
              <a:gd name="connsiteY6-2822" fmla="*/ 38397 h 2530670"/>
              <a:gd name="connsiteX7-2823" fmla="*/ 3278693 w 8631342"/>
              <a:gd name="connsiteY7-2824" fmla="*/ 40342 h 2530670"/>
              <a:gd name="connsiteX8-2825" fmla="*/ 3883204 w 8631342"/>
              <a:gd name="connsiteY8-2826" fmla="*/ 33618 h 2530670"/>
              <a:gd name="connsiteX9-2827" fmla="*/ 4515216 w 8631342"/>
              <a:gd name="connsiteY9-2828" fmla="*/ 47065 h 2530670"/>
              <a:gd name="connsiteX10-2829" fmla="*/ 5039652 w 8631342"/>
              <a:gd name="connsiteY10-2830" fmla="*/ 40342 h 2530670"/>
              <a:gd name="connsiteX11-2831" fmla="*/ 5604428 w 8631342"/>
              <a:gd name="connsiteY11-2832" fmla="*/ 53789 h 2530670"/>
              <a:gd name="connsiteX12-2833" fmla="*/ 6229716 w 8631342"/>
              <a:gd name="connsiteY12-2834" fmla="*/ 87406 h 2530670"/>
              <a:gd name="connsiteX13-2835" fmla="*/ 6740704 w 8631342"/>
              <a:gd name="connsiteY13-2836" fmla="*/ 87406 h 2530670"/>
              <a:gd name="connsiteX14-2837" fmla="*/ 6982752 w 8631342"/>
              <a:gd name="connsiteY14-2838" fmla="*/ 53789 h 2530670"/>
              <a:gd name="connsiteX15-2839" fmla="*/ 7110499 w 8631342"/>
              <a:gd name="connsiteY15-2840" fmla="*/ 47065 h 2530670"/>
              <a:gd name="connsiteX16-2841" fmla="*/ 7439952 w 8631342"/>
              <a:gd name="connsiteY16-2842" fmla="*/ 73959 h 2530670"/>
              <a:gd name="connsiteX17-2843" fmla="*/ 7776128 w 8631342"/>
              <a:gd name="connsiteY17-2844" fmla="*/ 2326342 h 2530670"/>
              <a:gd name="connsiteX18-2845" fmla="*/ 6411698 w 8631342"/>
              <a:gd name="connsiteY18-2846" fmla="*/ 2250439 h 2530670"/>
              <a:gd name="connsiteX19-2847" fmla="*/ 5029646 w 8631342"/>
              <a:gd name="connsiteY19-2848" fmla="*/ 2320669 h 2530670"/>
              <a:gd name="connsiteX20-2849" fmla="*/ 3984057 w 8631342"/>
              <a:gd name="connsiteY20-2850" fmla="*/ 2299447 h 2530670"/>
              <a:gd name="connsiteX21-2851" fmla="*/ 2861228 w 8631342"/>
              <a:gd name="connsiteY21-2852" fmla="*/ 2333065 h 2530670"/>
              <a:gd name="connsiteX22-2853" fmla="*/ 1738399 w 8631342"/>
              <a:gd name="connsiteY22-2854" fmla="*/ 2333065 h 2530670"/>
              <a:gd name="connsiteX23-2855" fmla="*/ 790381 w 8631342"/>
              <a:gd name="connsiteY23-2856" fmla="*/ 2245659 h 2530670"/>
              <a:gd name="connsiteX24-2857" fmla="*/ 44069 w 8631342"/>
              <a:gd name="connsiteY24-2858" fmla="*/ 2232212 h 2530670"/>
              <a:gd name="connsiteX25-2859" fmla="*/ 0 w 8631342"/>
              <a:gd name="connsiteY25-2860" fmla="*/ 17335 h 2530670"/>
              <a:gd name="connsiteX0-2861" fmla="*/ 0 w 8631342"/>
              <a:gd name="connsiteY0-2862" fmla="*/ 17335 h 2530670"/>
              <a:gd name="connsiteX1-2863" fmla="*/ 420587 w 8631342"/>
              <a:gd name="connsiteY1-2864" fmla="*/ 6724 h 2530670"/>
              <a:gd name="connsiteX2-2865" fmla="*/ 877787 w 8631342"/>
              <a:gd name="connsiteY2-2866" fmla="*/ 0 h 2530670"/>
              <a:gd name="connsiteX3-2867" fmla="*/ 1360543 w 8631342"/>
              <a:gd name="connsiteY3-2868" fmla="*/ 5386 h 2530670"/>
              <a:gd name="connsiteX4-2869" fmla="*/ 1703443 w 8631342"/>
              <a:gd name="connsiteY4-2870" fmla="*/ 13001 h 2530670"/>
              <a:gd name="connsiteX5-2871" fmla="*/ 2182152 w 8631342"/>
              <a:gd name="connsiteY5-2872" fmla="*/ 33618 h 2530670"/>
              <a:gd name="connsiteX6-2873" fmla="*/ 2740651 w 8631342"/>
              <a:gd name="connsiteY6-2874" fmla="*/ 38397 h 2530670"/>
              <a:gd name="connsiteX7-2875" fmla="*/ 3278693 w 8631342"/>
              <a:gd name="connsiteY7-2876" fmla="*/ 40342 h 2530670"/>
              <a:gd name="connsiteX8-2877" fmla="*/ 3883204 w 8631342"/>
              <a:gd name="connsiteY8-2878" fmla="*/ 33618 h 2530670"/>
              <a:gd name="connsiteX9-2879" fmla="*/ 4515216 w 8631342"/>
              <a:gd name="connsiteY9-2880" fmla="*/ 47065 h 2530670"/>
              <a:gd name="connsiteX10-2881" fmla="*/ 5039652 w 8631342"/>
              <a:gd name="connsiteY10-2882" fmla="*/ 40342 h 2530670"/>
              <a:gd name="connsiteX11-2883" fmla="*/ 5604428 w 8631342"/>
              <a:gd name="connsiteY11-2884" fmla="*/ 53789 h 2530670"/>
              <a:gd name="connsiteX12-2885" fmla="*/ 6229716 w 8631342"/>
              <a:gd name="connsiteY12-2886" fmla="*/ 87406 h 2530670"/>
              <a:gd name="connsiteX13-2887" fmla="*/ 6740704 w 8631342"/>
              <a:gd name="connsiteY13-2888" fmla="*/ 87406 h 2530670"/>
              <a:gd name="connsiteX14-2889" fmla="*/ 6982752 w 8631342"/>
              <a:gd name="connsiteY14-2890" fmla="*/ 53789 h 2530670"/>
              <a:gd name="connsiteX15-2891" fmla="*/ 7110499 w 8631342"/>
              <a:gd name="connsiteY15-2892" fmla="*/ 47065 h 2530670"/>
              <a:gd name="connsiteX16-2893" fmla="*/ 7439952 w 8631342"/>
              <a:gd name="connsiteY16-2894" fmla="*/ 73959 h 2530670"/>
              <a:gd name="connsiteX17-2895" fmla="*/ 7776128 w 8631342"/>
              <a:gd name="connsiteY17-2896" fmla="*/ 2326342 h 2530670"/>
              <a:gd name="connsiteX18-2897" fmla="*/ 6411698 w 8631342"/>
              <a:gd name="connsiteY18-2898" fmla="*/ 2250439 h 2530670"/>
              <a:gd name="connsiteX19-2899" fmla="*/ 5029646 w 8631342"/>
              <a:gd name="connsiteY19-2900" fmla="*/ 2320669 h 2530670"/>
              <a:gd name="connsiteX20-2901" fmla="*/ 3984057 w 8631342"/>
              <a:gd name="connsiteY20-2902" fmla="*/ 2299447 h 2530670"/>
              <a:gd name="connsiteX21-2903" fmla="*/ 2861228 w 8631342"/>
              <a:gd name="connsiteY21-2904" fmla="*/ 2333065 h 2530670"/>
              <a:gd name="connsiteX22-2905" fmla="*/ 1738399 w 8631342"/>
              <a:gd name="connsiteY22-2906" fmla="*/ 2333065 h 2530670"/>
              <a:gd name="connsiteX23-2907" fmla="*/ 790381 w 8631342"/>
              <a:gd name="connsiteY23-2908" fmla="*/ 2245659 h 2530670"/>
              <a:gd name="connsiteX24-2909" fmla="*/ 44069 w 8631342"/>
              <a:gd name="connsiteY24-2910" fmla="*/ 2232212 h 2530670"/>
              <a:gd name="connsiteX25-2911" fmla="*/ 0 w 8631342"/>
              <a:gd name="connsiteY25-2912" fmla="*/ 17335 h 2530670"/>
              <a:gd name="connsiteX0-2913" fmla="*/ 0 w 8631342"/>
              <a:gd name="connsiteY0-2914" fmla="*/ 17335 h 2530670"/>
              <a:gd name="connsiteX1-2915" fmla="*/ 420587 w 8631342"/>
              <a:gd name="connsiteY1-2916" fmla="*/ 6724 h 2530670"/>
              <a:gd name="connsiteX2-2917" fmla="*/ 877787 w 8631342"/>
              <a:gd name="connsiteY2-2918" fmla="*/ 0 h 2530670"/>
              <a:gd name="connsiteX3-2919" fmla="*/ 1360543 w 8631342"/>
              <a:gd name="connsiteY3-2920" fmla="*/ 5386 h 2530670"/>
              <a:gd name="connsiteX4-2921" fmla="*/ 1703443 w 8631342"/>
              <a:gd name="connsiteY4-2922" fmla="*/ 13001 h 2530670"/>
              <a:gd name="connsiteX5-2923" fmla="*/ 2182152 w 8631342"/>
              <a:gd name="connsiteY5-2924" fmla="*/ 33618 h 2530670"/>
              <a:gd name="connsiteX6-2925" fmla="*/ 2740651 w 8631342"/>
              <a:gd name="connsiteY6-2926" fmla="*/ 38397 h 2530670"/>
              <a:gd name="connsiteX7-2927" fmla="*/ 3278693 w 8631342"/>
              <a:gd name="connsiteY7-2928" fmla="*/ 40342 h 2530670"/>
              <a:gd name="connsiteX8-2929" fmla="*/ 3883204 w 8631342"/>
              <a:gd name="connsiteY8-2930" fmla="*/ 33618 h 2530670"/>
              <a:gd name="connsiteX9-2931" fmla="*/ 4515216 w 8631342"/>
              <a:gd name="connsiteY9-2932" fmla="*/ 47065 h 2530670"/>
              <a:gd name="connsiteX10-2933" fmla="*/ 5039652 w 8631342"/>
              <a:gd name="connsiteY10-2934" fmla="*/ 40342 h 2530670"/>
              <a:gd name="connsiteX11-2935" fmla="*/ 5604428 w 8631342"/>
              <a:gd name="connsiteY11-2936" fmla="*/ 53789 h 2530670"/>
              <a:gd name="connsiteX12-2937" fmla="*/ 6229716 w 8631342"/>
              <a:gd name="connsiteY12-2938" fmla="*/ 87406 h 2530670"/>
              <a:gd name="connsiteX13-2939" fmla="*/ 6740704 w 8631342"/>
              <a:gd name="connsiteY13-2940" fmla="*/ 87406 h 2530670"/>
              <a:gd name="connsiteX14-2941" fmla="*/ 6982752 w 8631342"/>
              <a:gd name="connsiteY14-2942" fmla="*/ 53789 h 2530670"/>
              <a:gd name="connsiteX15-2943" fmla="*/ 7110499 w 8631342"/>
              <a:gd name="connsiteY15-2944" fmla="*/ 47065 h 2530670"/>
              <a:gd name="connsiteX16-2945" fmla="*/ 7439952 w 8631342"/>
              <a:gd name="connsiteY16-2946" fmla="*/ 73959 h 2530670"/>
              <a:gd name="connsiteX17-2947" fmla="*/ 7776128 w 8631342"/>
              <a:gd name="connsiteY17-2948" fmla="*/ 2326342 h 2530670"/>
              <a:gd name="connsiteX18-2949" fmla="*/ 6411698 w 8631342"/>
              <a:gd name="connsiteY18-2950" fmla="*/ 2250439 h 2530670"/>
              <a:gd name="connsiteX19-2951" fmla="*/ 5029646 w 8631342"/>
              <a:gd name="connsiteY19-2952" fmla="*/ 2320669 h 2530670"/>
              <a:gd name="connsiteX20-2953" fmla="*/ 3984057 w 8631342"/>
              <a:gd name="connsiteY20-2954" fmla="*/ 2299447 h 2530670"/>
              <a:gd name="connsiteX21-2955" fmla="*/ 2861228 w 8631342"/>
              <a:gd name="connsiteY21-2956" fmla="*/ 2333065 h 2530670"/>
              <a:gd name="connsiteX22-2957" fmla="*/ 1738399 w 8631342"/>
              <a:gd name="connsiteY22-2958" fmla="*/ 2333065 h 2530670"/>
              <a:gd name="connsiteX23-2959" fmla="*/ 790381 w 8631342"/>
              <a:gd name="connsiteY23-2960" fmla="*/ 2245659 h 2530670"/>
              <a:gd name="connsiteX24-2961" fmla="*/ 44069 w 8631342"/>
              <a:gd name="connsiteY24-2962" fmla="*/ 2232212 h 2530670"/>
              <a:gd name="connsiteX25-2963" fmla="*/ 0 w 8631342"/>
              <a:gd name="connsiteY25-2964" fmla="*/ 17335 h 2530670"/>
              <a:gd name="connsiteX0-2965" fmla="*/ 0 w 8631342"/>
              <a:gd name="connsiteY0-2966" fmla="*/ 17335 h 2530670"/>
              <a:gd name="connsiteX1-2967" fmla="*/ 420587 w 8631342"/>
              <a:gd name="connsiteY1-2968" fmla="*/ 6724 h 2530670"/>
              <a:gd name="connsiteX2-2969" fmla="*/ 877787 w 8631342"/>
              <a:gd name="connsiteY2-2970" fmla="*/ 0 h 2530670"/>
              <a:gd name="connsiteX3-2971" fmla="*/ 1360543 w 8631342"/>
              <a:gd name="connsiteY3-2972" fmla="*/ 5386 h 2530670"/>
              <a:gd name="connsiteX4-2973" fmla="*/ 1703443 w 8631342"/>
              <a:gd name="connsiteY4-2974" fmla="*/ 13001 h 2530670"/>
              <a:gd name="connsiteX5-2975" fmla="*/ 2182152 w 8631342"/>
              <a:gd name="connsiteY5-2976" fmla="*/ 33618 h 2530670"/>
              <a:gd name="connsiteX6-2977" fmla="*/ 2740651 w 8631342"/>
              <a:gd name="connsiteY6-2978" fmla="*/ 38397 h 2530670"/>
              <a:gd name="connsiteX7-2979" fmla="*/ 3278693 w 8631342"/>
              <a:gd name="connsiteY7-2980" fmla="*/ 40342 h 2530670"/>
              <a:gd name="connsiteX8-2981" fmla="*/ 3883204 w 8631342"/>
              <a:gd name="connsiteY8-2982" fmla="*/ 33618 h 2530670"/>
              <a:gd name="connsiteX9-2983" fmla="*/ 4515216 w 8631342"/>
              <a:gd name="connsiteY9-2984" fmla="*/ 47065 h 2530670"/>
              <a:gd name="connsiteX10-2985" fmla="*/ 5039652 w 8631342"/>
              <a:gd name="connsiteY10-2986" fmla="*/ 40342 h 2530670"/>
              <a:gd name="connsiteX11-2987" fmla="*/ 5604428 w 8631342"/>
              <a:gd name="connsiteY11-2988" fmla="*/ 53789 h 2530670"/>
              <a:gd name="connsiteX12-2989" fmla="*/ 6229716 w 8631342"/>
              <a:gd name="connsiteY12-2990" fmla="*/ 87406 h 2530670"/>
              <a:gd name="connsiteX13-2991" fmla="*/ 6740704 w 8631342"/>
              <a:gd name="connsiteY13-2992" fmla="*/ 87406 h 2530670"/>
              <a:gd name="connsiteX14-2993" fmla="*/ 6982752 w 8631342"/>
              <a:gd name="connsiteY14-2994" fmla="*/ 53789 h 2530670"/>
              <a:gd name="connsiteX15-2995" fmla="*/ 7110499 w 8631342"/>
              <a:gd name="connsiteY15-2996" fmla="*/ 47065 h 2530670"/>
              <a:gd name="connsiteX16-2997" fmla="*/ 7439952 w 8631342"/>
              <a:gd name="connsiteY16-2998" fmla="*/ 73959 h 2530670"/>
              <a:gd name="connsiteX17-2999" fmla="*/ 7776128 w 8631342"/>
              <a:gd name="connsiteY17-3000" fmla="*/ 2326342 h 2530670"/>
              <a:gd name="connsiteX18-3001" fmla="*/ 6411698 w 8631342"/>
              <a:gd name="connsiteY18-3002" fmla="*/ 2250439 h 2530670"/>
              <a:gd name="connsiteX19-3003" fmla="*/ 5029646 w 8631342"/>
              <a:gd name="connsiteY19-3004" fmla="*/ 2320669 h 2530670"/>
              <a:gd name="connsiteX20-3005" fmla="*/ 3984057 w 8631342"/>
              <a:gd name="connsiteY20-3006" fmla="*/ 2299447 h 2530670"/>
              <a:gd name="connsiteX21-3007" fmla="*/ 2861228 w 8631342"/>
              <a:gd name="connsiteY21-3008" fmla="*/ 2333065 h 2530670"/>
              <a:gd name="connsiteX22-3009" fmla="*/ 1738399 w 8631342"/>
              <a:gd name="connsiteY22-3010" fmla="*/ 2333065 h 2530670"/>
              <a:gd name="connsiteX23-3011" fmla="*/ 790381 w 8631342"/>
              <a:gd name="connsiteY23-3012" fmla="*/ 2245659 h 2530670"/>
              <a:gd name="connsiteX24-3013" fmla="*/ 44069 w 8631342"/>
              <a:gd name="connsiteY24-3014" fmla="*/ 2232212 h 2530670"/>
              <a:gd name="connsiteX25-3015" fmla="*/ 0 w 8631342"/>
              <a:gd name="connsiteY25-3016" fmla="*/ 17335 h 2530670"/>
              <a:gd name="connsiteX0-3017" fmla="*/ 0 w 8631342"/>
              <a:gd name="connsiteY0-3018" fmla="*/ 17335 h 2530670"/>
              <a:gd name="connsiteX1-3019" fmla="*/ 420587 w 8631342"/>
              <a:gd name="connsiteY1-3020" fmla="*/ 6724 h 2530670"/>
              <a:gd name="connsiteX2-3021" fmla="*/ 877787 w 8631342"/>
              <a:gd name="connsiteY2-3022" fmla="*/ 0 h 2530670"/>
              <a:gd name="connsiteX3-3023" fmla="*/ 1360543 w 8631342"/>
              <a:gd name="connsiteY3-3024" fmla="*/ 5386 h 2530670"/>
              <a:gd name="connsiteX4-3025" fmla="*/ 1703443 w 8631342"/>
              <a:gd name="connsiteY4-3026" fmla="*/ 13001 h 2530670"/>
              <a:gd name="connsiteX5-3027" fmla="*/ 2182152 w 8631342"/>
              <a:gd name="connsiteY5-3028" fmla="*/ 33618 h 2530670"/>
              <a:gd name="connsiteX6-3029" fmla="*/ 2740651 w 8631342"/>
              <a:gd name="connsiteY6-3030" fmla="*/ 38397 h 2530670"/>
              <a:gd name="connsiteX7-3031" fmla="*/ 3278693 w 8631342"/>
              <a:gd name="connsiteY7-3032" fmla="*/ 40342 h 2530670"/>
              <a:gd name="connsiteX8-3033" fmla="*/ 3883204 w 8631342"/>
              <a:gd name="connsiteY8-3034" fmla="*/ 33618 h 2530670"/>
              <a:gd name="connsiteX9-3035" fmla="*/ 4515216 w 8631342"/>
              <a:gd name="connsiteY9-3036" fmla="*/ 47065 h 2530670"/>
              <a:gd name="connsiteX10-3037" fmla="*/ 5039652 w 8631342"/>
              <a:gd name="connsiteY10-3038" fmla="*/ 40342 h 2530670"/>
              <a:gd name="connsiteX11-3039" fmla="*/ 5604428 w 8631342"/>
              <a:gd name="connsiteY11-3040" fmla="*/ 53789 h 2530670"/>
              <a:gd name="connsiteX12-3041" fmla="*/ 6229716 w 8631342"/>
              <a:gd name="connsiteY12-3042" fmla="*/ 87406 h 2530670"/>
              <a:gd name="connsiteX13-3043" fmla="*/ 6740704 w 8631342"/>
              <a:gd name="connsiteY13-3044" fmla="*/ 87406 h 2530670"/>
              <a:gd name="connsiteX14-3045" fmla="*/ 6982752 w 8631342"/>
              <a:gd name="connsiteY14-3046" fmla="*/ 53789 h 2530670"/>
              <a:gd name="connsiteX15-3047" fmla="*/ 7110499 w 8631342"/>
              <a:gd name="connsiteY15-3048" fmla="*/ 47065 h 2530670"/>
              <a:gd name="connsiteX16-3049" fmla="*/ 7439952 w 8631342"/>
              <a:gd name="connsiteY16-3050" fmla="*/ 73959 h 2530670"/>
              <a:gd name="connsiteX17-3051" fmla="*/ 7776128 w 8631342"/>
              <a:gd name="connsiteY17-3052" fmla="*/ 2326342 h 2530670"/>
              <a:gd name="connsiteX18-3053" fmla="*/ 6411698 w 8631342"/>
              <a:gd name="connsiteY18-3054" fmla="*/ 2250439 h 2530670"/>
              <a:gd name="connsiteX19-3055" fmla="*/ 5029646 w 8631342"/>
              <a:gd name="connsiteY19-3056" fmla="*/ 2320669 h 2530670"/>
              <a:gd name="connsiteX20-3057" fmla="*/ 3984057 w 8631342"/>
              <a:gd name="connsiteY20-3058" fmla="*/ 2299447 h 2530670"/>
              <a:gd name="connsiteX21-3059" fmla="*/ 2861228 w 8631342"/>
              <a:gd name="connsiteY21-3060" fmla="*/ 2333065 h 2530670"/>
              <a:gd name="connsiteX22-3061" fmla="*/ 1738399 w 8631342"/>
              <a:gd name="connsiteY22-3062" fmla="*/ 2333065 h 2530670"/>
              <a:gd name="connsiteX23-3063" fmla="*/ 790381 w 8631342"/>
              <a:gd name="connsiteY23-3064" fmla="*/ 2245659 h 2530670"/>
              <a:gd name="connsiteX24-3065" fmla="*/ 44069 w 8631342"/>
              <a:gd name="connsiteY24-3066" fmla="*/ 2232212 h 2530670"/>
              <a:gd name="connsiteX25-3067" fmla="*/ 0 w 8631342"/>
              <a:gd name="connsiteY25-3068" fmla="*/ 17335 h 2530670"/>
              <a:gd name="connsiteX0-3069" fmla="*/ 0 w 8631342"/>
              <a:gd name="connsiteY0-3070" fmla="*/ 17335 h 2530670"/>
              <a:gd name="connsiteX1-3071" fmla="*/ 420587 w 8631342"/>
              <a:gd name="connsiteY1-3072" fmla="*/ 6724 h 2530670"/>
              <a:gd name="connsiteX2-3073" fmla="*/ 877787 w 8631342"/>
              <a:gd name="connsiteY2-3074" fmla="*/ 0 h 2530670"/>
              <a:gd name="connsiteX3-3075" fmla="*/ 1360543 w 8631342"/>
              <a:gd name="connsiteY3-3076" fmla="*/ 5386 h 2530670"/>
              <a:gd name="connsiteX4-3077" fmla="*/ 1703443 w 8631342"/>
              <a:gd name="connsiteY4-3078" fmla="*/ 13001 h 2530670"/>
              <a:gd name="connsiteX5-3079" fmla="*/ 2182152 w 8631342"/>
              <a:gd name="connsiteY5-3080" fmla="*/ 33618 h 2530670"/>
              <a:gd name="connsiteX6-3081" fmla="*/ 2740651 w 8631342"/>
              <a:gd name="connsiteY6-3082" fmla="*/ 38397 h 2530670"/>
              <a:gd name="connsiteX7-3083" fmla="*/ 3278693 w 8631342"/>
              <a:gd name="connsiteY7-3084" fmla="*/ 40342 h 2530670"/>
              <a:gd name="connsiteX8-3085" fmla="*/ 3883204 w 8631342"/>
              <a:gd name="connsiteY8-3086" fmla="*/ 33618 h 2530670"/>
              <a:gd name="connsiteX9-3087" fmla="*/ 4515216 w 8631342"/>
              <a:gd name="connsiteY9-3088" fmla="*/ 47065 h 2530670"/>
              <a:gd name="connsiteX10-3089" fmla="*/ 5039652 w 8631342"/>
              <a:gd name="connsiteY10-3090" fmla="*/ 40342 h 2530670"/>
              <a:gd name="connsiteX11-3091" fmla="*/ 5604428 w 8631342"/>
              <a:gd name="connsiteY11-3092" fmla="*/ 53789 h 2530670"/>
              <a:gd name="connsiteX12-3093" fmla="*/ 6229716 w 8631342"/>
              <a:gd name="connsiteY12-3094" fmla="*/ 87406 h 2530670"/>
              <a:gd name="connsiteX13-3095" fmla="*/ 6740704 w 8631342"/>
              <a:gd name="connsiteY13-3096" fmla="*/ 87406 h 2530670"/>
              <a:gd name="connsiteX14-3097" fmla="*/ 6982752 w 8631342"/>
              <a:gd name="connsiteY14-3098" fmla="*/ 53789 h 2530670"/>
              <a:gd name="connsiteX15-3099" fmla="*/ 7110499 w 8631342"/>
              <a:gd name="connsiteY15-3100" fmla="*/ 47065 h 2530670"/>
              <a:gd name="connsiteX16-3101" fmla="*/ 7439952 w 8631342"/>
              <a:gd name="connsiteY16-3102" fmla="*/ 73959 h 2530670"/>
              <a:gd name="connsiteX17-3103" fmla="*/ 7776128 w 8631342"/>
              <a:gd name="connsiteY17-3104" fmla="*/ 2326342 h 2530670"/>
              <a:gd name="connsiteX18-3105" fmla="*/ 6411698 w 8631342"/>
              <a:gd name="connsiteY18-3106" fmla="*/ 2250439 h 2530670"/>
              <a:gd name="connsiteX19-3107" fmla="*/ 5029646 w 8631342"/>
              <a:gd name="connsiteY19-3108" fmla="*/ 2320669 h 2530670"/>
              <a:gd name="connsiteX20-3109" fmla="*/ 3984057 w 8631342"/>
              <a:gd name="connsiteY20-3110" fmla="*/ 2299447 h 2530670"/>
              <a:gd name="connsiteX21-3111" fmla="*/ 2861228 w 8631342"/>
              <a:gd name="connsiteY21-3112" fmla="*/ 2333065 h 2530670"/>
              <a:gd name="connsiteX22-3113" fmla="*/ 1738399 w 8631342"/>
              <a:gd name="connsiteY22-3114" fmla="*/ 2333065 h 2530670"/>
              <a:gd name="connsiteX23-3115" fmla="*/ 790381 w 8631342"/>
              <a:gd name="connsiteY23-3116" fmla="*/ 2245659 h 2530670"/>
              <a:gd name="connsiteX24-3117" fmla="*/ 44069 w 8631342"/>
              <a:gd name="connsiteY24-3118" fmla="*/ 2232212 h 2530670"/>
              <a:gd name="connsiteX25-3119" fmla="*/ 0 w 8631342"/>
              <a:gd name="connsiteY25-3120" fmla="*/ 17335 h 2530670"/>
              <a:gd name="connsiteX0-3121" fmla="*/ 0 w 8631342"/>
              <a:gd name="connsiteY0-3122" fmla="*/ 17335 h 2530670"/>
              <a:gd name="connsiteX1-3123" fmla="*/ 420587 w 8631342"/>
              <a:gd name="connsiteY1-3124" fmla="*/ 6724 h 2530670"/>
              <a:gd name="connsiteX2-3125" fmla="*/ 877787 w 8631342"/>
              <a:gd name="connsiteY2-3126" fmla="*/ 0 h 2530670"/>
              <a:gd name="connsiteX3-3127" fmla="*/ 1360543 w 8631342"/>
              <a:gd name="connsiteY3-3128" fmla="*/ 5386 h 2530670"/>
              <a:gd name="connsiteX4-3129" fmla="*/ 1703443 w 8631342"/>
              <a:gd name="connsiteY4-3130" fmla="*/ 13001 h 2530670"/>
              <a:gd name="connsiteX5-3131" fmla="*/ 2182152 w 8631342"/>
              <a:gd name="connsiteY5-3132" fmla="*/ 33618 h 2530670"/>
              <a:gd name="connsiteX6-3133" fmla="*/ 2740651 w 8631342"/>
              <a:gd name="connsiteY6-3134" fmla="*/ 38397 h 2530670"/>
              <a:gd name="connsiteX7-3135" fmla="*/ 3278693 w 8631342"/>
              <a:gd name="connsiteY7-3136" fmla="*/ 40342 h 2530670"/>
              <a:gd name="connsiteX8-3137" fmla="*/ 3883204 w 8631342"/>
              <a:gd name="connsiteY8-3138" fmla="*/ 33618 h 2530670"/>
              <a:gd name="connsiteX9-3139" fmla="*/ 4515216 w 8631342"/>
              <a:gd name="connsiteY9-3140" fmla="*/ 47065 h 2530670"/>
              <a:gd name="connsiteX10-3141" fmla="*/ 5039652 w 8631342"/>
              <a:gd name="connsiteY10-3142" fmla="*/ 40342 h 2530670"/>
              <a:gd name="connsiteX11-3143" fmla="*/ 5604428 w 8631342"/>
              <a:gd name="connsiteY11-3144" fmla="*/ 53789 h 2530670"/>
              <a:gd name="connsiteX12-3145" fmla="*/ 6229716 w 8631342"/>
              <a:gd name="connsiteY12-3146" fmla="*/ 87406 h 2530670"/>
              <a:gd name="connsiteX13-3147" fmla="*/ 6740704 w 8631342"/>
              <a:gd name="connsiteY13-3148" fmla="*/ 87406 h 2530670"/>
              <a:gd name="connsiteX14-3149" fmla="*/ 6982752 w 8631342"/>
              <a:gd name="connsiteY14-3150" fmla="*/ 53789 h 2530670"/>
              <a:gd name="connsiteX15-3151" fmla="*/ 7110499 w 8631342"/>
              <a:gd name="connsiteY15-3152" fmla="*/ 47065 h 2530670"/>
              <a:gd name="connsiteX16-3153" fmla="*/ 7439952 w 8631342"/>
              <a:gd name="connsiteY16-3154" fmla="*/ 73959 h 2530670"/>
              <a:gd name="connsiteX17-3155" fmla="*/ 7776128 w 8631342"/>
              <a:gd name="connsiteY17-3156" fmla="*/ 2326342 h 2530670"/>
              <a:gd name="connsiteX18-3157" fmla="*/ 6411698 w 8631342"/>
              <a:gd name="connsiteY18-3158" fmla="*/ 2250439 h 2530670"/>
              <a:gd name="connsiteX19-3159" fmla="*/ 5029646 w 8631342"/>
              <a:gd name="connsiteY19-3160" fmla="*/ 2320669 h 2530670"/>
              <a:gd name="connsiteX20-3161" fmla="*/ 3984057 w 8631342"/>
              <a:gd name="connsiteY20-3162" fmla="*/ 2299447 h 2530670"/>
              <a:gd name="connsiteX21-3163" fmla="*/ 2861228 w 8631342"/>
              <a:gd name="connsiteY21-3164" fmla="*/ 2333065 h 2530670"/>
              <a:gd name="connsiteX22-3165" fmla="*/ 1738399 w 8631342"/>
              <a:gd name="connsiteY22-3166" fmla="*/ 2333065 h 2530670"/>
              <a:gd name="connsiteX23-3167" fmla="*/ 790381 w 8631342"/>
              <a:gd name="connsiteY23-3168" fmla="*/ 2245659 h 2530670"/>
              <a:gd name="connsiteX24-3169" fmla="*/ 44069 w 8631342"/>
              <a:gd name="connsiteY24-3170" fmla="*/ 2232212 h 2530670"/>
              <a:gd name="connsiteX25-3171" fmla="*/ 0 w 8631342"/>
              <a:gd name="connsiteY25-3172" fmla="*/ 17335 h 2530670"/>
              <a:gd name="connsiteX0-3173" fmla="*/ 0 w 8631342"/>
              <a:gd name="connsiteY0-3174" fmla="*/ 17335 h 2530670"/>
              <a:gd name="connsiteX1-3175" fmla="*/ 420587 w 8631342"/>
              <a:gd name="connsiteY1-3176" fmla="*/ 6724 h 2530670"/>
              <a:gd name="connsiteX2-3177" fmla="*/ 877787 w 8631342"/>
              <a:gd name="connsiteY2-3178" fmla="*/ 0 h 2530670"/>
              <a:gd name="connsiteX3-3179" fmla="*/ 1360543 w 8631342"/>
              <a:gd name="connsiteY3-3180" fmla="*/ 5386 h 2530670"/>
              <a:gd name="connsiteX4-3181" fmla="*/ 1703443 w 8631342"/>
              <a:gd name="connsiteY4-3182" fmla="*/ 13001 h 2530670"/>
              <a:gd name="connsiteX5-3183" fmla="*/ 2182152 w 8631342"/>
              <a:gd name="connsiteY5-3184" fmla="*/ 33618 h 2530670"/>
              <a:gd name="connsiteX6-3185" fmla="*/ 2740651 w 8631342"/>
              <a:gd name="connsiteY6-3186" fmla="*/ 38397 h 2530670"/>
              <a:gd name="connsiteX7-3187" fmla="*/ 3278693 w 8631342"/>
              <a:gd name="connsiteY7-3188" fmla="*/ 40342 h 2530670"/>
              <a:gd name="connsiteX8-3189" fmla="*/ 3883204 w 8631342"/>
              <a:gd name="connsiteY8-3190" fmla="*/ 33618 h 2530670"/>
              <a:gd name="connsiteX9-3191" fmla="*/ 4515216 w 8631342"/>
              <a:gd name="connsiteY9-3192" fmla="*/ 47065 h 2530670"/>
              <a:gd name="connsiteX10-3193" fmla="*/ 5039652 w 8631342"/>
              <a:gd name="connsiteY10-3194" fmla="*/ 40342 h 2530670"/>
              <a:gd name="connsiteX11-3195" fmla="*/ 5604428 w 8631342"/>
              <a:gd name="connsiteY11-3196" fmla="*/ 53789 h 2530670"/>
              <a:gd name="connsiteX12-3197" fmla="*/ 6229716 w 8631342"/>
              <a:gd name="connsiteY12-3198" fmla="*/ 87406 h 2530670"/>
              <a:gd name="connsiteX13-3199" fmla="*/ 6740704 w 8631342"/>
              <a:gd name="connsiteY13-3200" fmla="*/ 87406 h 2530670"/>
              <a:gd name="connsiteX14-3201" fmla="*/ 6982752 w 8631342"/>
              <a:gd name="connsiteY14-3202" fmla="*/ 53789 h 2530670"/>
              <a:gd name="connsiteX15-3203" fmla="*/ 7110499 w 8631342"/>
              <a:gd name="connsiteY15-3204" fmla="*/ 47065 h 2530670"/>
              <a:gd name="connsiteX16-3205" fmla="*/ 7439952 w 8631342"/>
              <a:gd name="connsiteY16-3206" fmla="*/ 73959 h 2530670"/>
              <a:gd name="connsiteX17-3207" fmla="*/ 7776128 w 8631342"/>
              <a:gd name="connsiteY17-3208" fmla="*/ 2326342 h 2530670"/>
              <a:gd name="connsiteX18-3209" fmla="*/ 6411698 w 8631342"/>
              <a:gd name="connsiteY18-3210" fmla="*/ 2250439 h 2530670"/>
              <a:gd name="connsiteX19-3211" fmla="*/ 5029646 w 8631342"/>
              <a:gd name="connsiteY19-3212" fmla="*/ 2320669 h 2530670"/>
              <a:gd name="connsiteX20-3213" fmla="*/ 3984057 w 8631342"/>
              <a:gd name="connsiteY20-3214" fmla="*/ 2299447 h 2530670"/>
              <a:gd name="connsiteX21-3215" fmla="*/ 2861228 w 8631342"/>
              <a:gd name="connsiteY21-3216" fmla="*/ 2333065 h 2530670"/>
              <a:gd name="connsiteX22-3217" fmla="*/ 1738399 w 8631342"/>
              <a:gd name="connsiteY22-3218" fmla="*/ 2333065 h 2530670"/>
              <a:gd name="connsiteX23-3219" fmla="*/ 790381 w 8631342"/>
              <a:gd name="connsiteY23-3220" fmla="*/ 2245659 h 2530670"/>
              <a:gd name="connsiteX24-3221" fmla="*/ 44069 w 8631342"/>
              <a:gd name="connsiteY24-3222" fmla="*/ 2232212 h 2530670"/>
              <a:gd name="connsiteX25-3223" fmla="*/ 0 w 8631342"/>
              <a:gd name="connsiteY25-3224" fmla="*/ 17335 h 2530670"/>
              <a:gd name="connsiteX0-3225" fmla="*/ 0 w 8631342"/>
              <a:gd name="connsiteY0-3226" fmla="*/ 17335 h 2530670"/>
              <a:gd name="connsiteX1-3227" fmla="*/ 420587 w 8631342"/>
              <a:gd name="connsiteY1-3228" fmla="*/ 6724 h 2530670"/>
              <a:gd name="connsiteX2-3229" fmla="*/ 877787 w 8631342"/>
              <a:gd name="connsiteY2-3230" fmla="*/ 0 h 2530670"/>
              <a:gd name="connsiteX3-3231" fmla="*/ 1360543 w 8631342"/>
              <a:gd name="connsiteY3-3232" fmla="*/ 5386 h 2530670"/>
              <a:gd name="connsiteX4-3233" fmla="*/ 1703443 w 8631342"/>
              <a:gd name="connsiteY4-3234" fmla="*/ 13001 h 2530670"/>
              <a:gd name="connsiteX5-3235" fmla="*/ 2182152 w 8631342"/>
              <a:gd name="connsiteY5-3236" fmla="*/ 33618 h 2530670"/>
              <a:gd name="connsiteX6-3237" fmla="*/ 2740651 w 8631342"/>
              <a:gd name="connsiteY6-3238" fmla="*/ 38397 h 2530670"/>
              <a:gd name="connsiteX7-3239" fmla="*/ 3278693 w 8631342"/>
              <a:gd name="connsiteY7-3240" fmla="*/ 40342 h 2530670"/>
              <a:gd name="connsiteX8-3241" fmla="*/ 3883204 w 8631342"/>
              <a:gd name="connsiteY8-3242" fmla="*/ 33618 h 2530670"/>
              <a:gd name="connsiteX9-3243" fmla="*/ 4515216 w 8631342"/>
              <a:gd name="connsiteY9-3244" fmla="*/ 47065 h 2530670"/>
              <a:gd name="connsiteX10-3245" fmla="*/ 5039652 w 8631342"/>
              <a:gd name="connsiteY10-3246" fmla="*/ 40342 h 2530670"/>
              <a:gd name="connsiteX11-3247" fmla="*/ 5604428 w 8631342"/>
              <a:gd name="connsiteY11-3248" fmla="*/ 53789 h 2530670"/>
              <a:gd name="connsiteX12-3249" fmla="*/ 6229716 w 8631342"/>
              <a:gd name="connsiteY12-3250" fmla="*/ 87406 h 2530670"/>
              <a:gd name="connsiteX13-3251" fmla="*/ 6740704 w 8631342"/>
              <a:gd name="connsiteY13-3252" fmla="*/ 87406 h 2530670"/>
              <a:gd name="connsiteX14-3253" fmla="*/ 6982752 w 8631342"/>
              <a:gd name="connsiteY14-3254" fmla="*/ 53789 h 2530670"/>
              <a:gd name="connsiteX15-3255" fmla="*/ 7110499 w 8631342"/>
              <a:gd name="connsiteY15-3256" fmla="*/ 47065 h 2530670"/>
              <a:gd name="connsiteX16-3257" fmla="*/ 7439952 w 8631342"/>
              <a:gd name="connsiteY16-3258" fmla="*/ 73959 h 2530670"/>
              <a:gd name="connsiteX17-3259" fmla="*/ 7776128 w 8631342"/>
              <a:gd name="connsiteY17-3260" fmla="*/ 2326342 h 2530670"/>
              <a:gd name="connsiteX18-3261" fmla="*/ 6411698 w 8631342"/>
              <a:gd name="connsiteY18-3262" fmla="*/ 2250439 h 2530670"/>
              <a:gd name="connsiteX19-3263" fmla="*/ 5029646 w 8631342"/>
              <a:gd name="connsiteY19-3264" fmla="*/ 2320669 h 2530670"/>
              <a:gd name="connsiteX20-3265" fmla="*/ 3984057 w 8631342"/>
              <a:gd name="connsiteY20-3266" fmla="*/ 2299447 h 2530670"/>
              <a:gd name="connsiteX21-3267" fmla="*/ 2861228 w 8631342"/>
              <a:gd name="connsiteY21-3268" fmla="*/ 2333065 h 2530670"/>
              <a:gd name="connsiteX22-3269" fmla="*/ 1738399 w 8631342"/>
              <a:gd name="connsiteY22-3270" fmla="*/ 2333065 h 2530670"/>
              <a:gd name="connsiteX23-3271" fmla="*/ 790381 w 8631342"/>
              <a:gd name="connsiteY23-3272" fmla="*/ 2245659 h 2530670"/>
              <a:gd name="connsiteX24-3273" fmla="*/ 44069 w 8631342"/>
              <a:gd name="connsiteY24-3274" fmla="*/ 2232212 h 2530670"/>
              <a:gd name="connsiteX25-3275" fmla="*/ 0 w 8631342"/>
              <a:gd name="connsiteY25-3276" fmla="*/ 17335 h 2530670"/>
              <a:gd name="connsiteX0-3277" fmla="*/ 0 w 8631342"/>
              <a:gd name="connsiteY0-3278" fmla="*/ 17335 h 2530670"/>
              <a:gd name="connsiteX1-3279" fmla="*/ 420587 w 8631342"/>
              <a:gd name="connsiteY1-3280" fmla="*/ 6724 h 2530670"/>
              <a:gd name="connsiteX2-3281" fmla="*/ 877787 w 8631342"/>
              <a:gd name="connsiteY2-3282" fmla="*/ 0 h 2530670"/>
              <a:gd name="connsiteX3-3283" fmla="*/ 1360543 w 8631342"/>
              <a:gd name="connsiteY3-3284" fmla="*/ 5386 h 2530670"/>
              <a:gd name="connsiteX4-3285" fmla="*/ 1703443 w 8631342"/>
              <a:gd name="connsiteY4-3286" fmla="*/ 13001 h 2530670"/>
              <a:gd name="connsiteX5-3287" fmla="*/ 2182152 w 8631342"/>
              <a:gd name="connsiteY5-3288" fmla="*/ 33618 h 2530670"/>
              <a:gd name="connsiteX6-3289" fmla="*/ 2740651 w 8631342"/>
              <a:gd name="connsiteY6-3290" fmla="*/ 38397 h 2530670"/>
              <a:gd name="connsiteX7-3291" fmla="*/ 3278693 w 8631342"/>
              <a:gd name="connsiteY7-3292" fmla="*/ 40342 h 2530670"/>
              <a:gd name="connsiteX8-3293" fmla="*/ 3883204 w 8631342"/>
              <a:gd name="connsiteY8-3294" fmla="*/ 33618 h 2530670"/>
              <a:gd name="connsiteX9-3295" fmla="*/ 4515216 w 8631342"/>
              <a:gd name="connsiteY9-3296" fmla="*/ 47065 h 2530670"/>
              <a:gd name="connsiteX10-3297" fmla="*/ 5039652 w 8631342"/>
              <a:gd name="connsiteY10-3298" fmla="*/ 40342 h 2530670"/>
              <a:gd name="connsiteX11-3299" fmla="*/ 5604428 w 8631342"/>
              <a:gd name="connsiteY11-3300" fmla="*/ 53789 h 2530670"/>
              <a:gd name="connsiteX12-3301" fmla="*/ 6229716 w 8631342"/>
              <a:gd name="connsiteY12-3302" fmla="*/ 87406 h 2530670"/>
              <a:gd name="connsiteX13-3303" fmla="*/ 6740704 w 8631342"/>
              <a:gd name="connsiteY13-3304" fmla="*/ 87406 h 2530670"/>
              <a:gd name="connsiteX14-3305" fmla="*/ 6982752 w 8631342"/>
              <a:gd name="connsiteY14-3306" fmla="*/ 53789 h 2530670"/>
              <a:gd name="connsiteX15-3307" fmla="*/ 7188504 w 8631342"/>
              <a:gd name="connsiteY15-3308" fmla="*/ 55732 h 2530670"/>
              <a:gd name="connsiteX16-3309" fmla="*/ 7439952 w 8631342"/>
              <a:gd name="connsiteY16-3310" fmla="*/ 73959 h 2530670"/>
              <a:gd name="connsiteX17-3311" fmla="*/ 7776128 w 8631342"/>
              <a:gd name="connsiteY17-3312" fmla="*/ 2326342 h 2530670"/>
              <a:gd name="connsiteX18-3313" fmla="*/ 6411698 w 8631342"/>
              <a:gd name="connsiteY18-3314" fmla="*/ 2250439 h 2530670"/>
              <a:gd name="connsiteX19-3315" fmla="*/ 5029646 w 8631342"/>
              <a:gd name="connsiteY19-3316" fmla="*/ 2320669 h 2530670"/>
              <a:gd name="connsiteX20-3317" fmla="*/ 3984057 w 8631342"/>
              <a:gd name="connsiteY20-3318" fmla="*/ 2299447 h 2530670"/>
              <a:gd name="connsiteX21-3319" fmla="*/ 2861228 w 8631342"/>
              <a:gd name="connsiteY21-3320" fmla="*/ 2333065 h 2530670"/>
              <a:gd name="connsiteX22-3321" fmla="*/ 1738399 w 8631342"/>
              <a:gd name="connsiteY22-3322" fmla="*/ 2333065 h 2530670"/>
              <a:gd name="connsiteX23-3323" fmla="*/ 790381 w 8631342"/>
              <a:gd name="connsiteY23-3324" fmla="*/ 2245659 h 2530670"/>
              <a:gd name="connsiteX24-3325" fmla="*/ 44069 w 8631342"/>
              <a:gd name="connsiteY24-3326" fmla="*/ 2232212 h 2530670"/>
              <a:gd name="connsiteX25-3327" fmla="*/ 0 w 8631342"/>
              <a:gd name="connsiteY25-3328" fmla="*/ 17335 h 2530670"/>
              <a:gd name="connsiteX0-3329" fmla="*/ 0 w 8631342"/>
              <a:gd name="connsiteY0-3330" fmla="*/ 17335 h 2530670"/>
              <a:gd name="connsiteX1-3331" fmla="*/ 420587 w 8631342"/>
              <a:gd name="connsiteY1-3332" fmla="*/ 6724 h 2530670"/>
              <a:gd name="connsiteX2-3333" fmla="*/ 877787 w 8631342"/>
              <a:gd name="connsiteY2-3334" fmla="*/ 0 h 2530670"/>
              <a:gd name="connsiteX3-3335" fmla="*/ 1360543 w 8631342"/>
              <a:gd name="connsiteY3-3336" fmla="*/ 5386 h 2530670"/>
              <a:gd name="connsiteX4-3337" fmla="*/ 1703443 w 8631342"/>
              <a:gd name="connsiteY4-3338" fmla="*/ 13001 h 2530670"/>
              <a:gd name="connsiteX5-3339" fmla="*/ 2182152 w 8631342"/>
              <a:gd name="connsiteY5-3340" fmla="*/ 33618 h 2530670"/>
              <a:gd name="connsiteX6-3341" fmla="*/ 2740651 w 8631342"/>
              <a:gd name="connsiteY6-3342" fmla="*/ 38397 h 2530670"/>
              <a:gd name="connsiteX7-3343" fmla="*/ 3278693 w 8631342"/>
              <a:gd name="connsiteY7-3344" fmla="*/ 40342 h 2530670"/>
              <a:gd name="connsiteX8-3345" fmla="*/ 3883204 w 8631342"/>
              <a:gd name="connsiteY8-3346" fmla="*/ 33618 h 2530670"/>
              <a:gd name="connsiteX9-3347" fmla="*/ 4515216 w 8631342"/>
              <a:gd name="connsiteY9-3348" fmla="*/ 47065 h 2530670"/>
              <a:gd name="connsiteX10-3349" fmla="*/ 5039652 w 8631342"/>
              <a:gd name="connsiteY10-3350" fmla="*/ 40342 h 2530670"/>
              <a:gd name="connsiteX11-3351" fmla="*/ 5604428 w 8631342"/>
              <a:gd name="connsiteY11-3352" fmla="*/ 53789 h 2530670"/>
              <a:gd name="connsiteX12-3353" fmla="*/ 6229716 w 8631342"/>
              <a:gd name="connsiteY12-3354" fmla="*/ 87406 h 2530670"/>
              <a:gd name="connsiteX13-3355" fmla="*/ 6740704 w 8631342"/>
              <a:gd name="connsiteY13-3356" fmla="*/ 87406 h 2530670"/>
              <a:gd name="connsiteX14-3357" fmla="*/ 6982752 w 8631342"/>
              <a:gd name="connsiteY14-3358" fmla="*/ 53789 h 2530670"/>
              <a:gd name="connsiteX15-3359" fmla="*/ 7188504 w 8631342"/>
              <a:gd name="connsiteY15-3360" fmla="*/ 55732 h 2530670"/>
              <a:gd name="connsiteX16-3361" fmla="*/ 7439952 w 8631342"/>
              <a:gd name="connsiteY16-3362" fmla="*/ 73959 h 2530670"/>
              <a:gd name="connsiteX17-3363" fmla="*/ 7776128 w 8631342"/>
              <a:gd name="connsiteY17-3364" fmla="*/ 2326342 h 2530670"/>
              <a:gd name="connsiteX18-3365" fmla="*/ 6411698 w 8631342"/>
              <a:gd name="connsiteY18-3366" fmla="*/ 2250439 h 2530670"/>
              <a:gd name="connsiteX19-3367" fmla="*/ 5029646 w 8631342"/>
              <a:gd name="connsiteY19-3368" fmla="*/ 2320669 h 2530670"/>
              <a:gd name="connsiteX20-3369" fmla="*/ 3984057 w 8631342"/>
              <a:gd name="connsiteY20-3370" fmla="*/ 2299447 h 2530670"/>
              <a:gd name="connsiteX21-3371" fmla="*/ 2861228 w 8631342"/>
              <a:gd name="connsiteY21-3372" fmla="*/ 2333065 h 2530670"/>
              <a:gd name="connsiteX22-3373" fmla="*/ 1738399 w 8631342"/>
              <a:gd name="connsiteY22-3374" fmla="*/ 2333065 h 2530670"/>
              <a:gd name="connsiteX23-3375" fmla="*/ 790381 w 8631342"/>
              <a:gd name="connsiteY23-3376" fmla="*/ 2245659 h 2530670"/>
              <a:gd name="connsiteX24-3377" fmla="*/ 44069 w 8631342"/>
              <a:gd name="connsiteY24-3378" fmla="*/ 2232212 h 2530670"/>
              <a:gd name="connsiteX25-3379" fmla="*/ 0 w 8631342"/>
              <a:gd name="connsiteY25-3380" fmla="*/ 17335 h 2530670"/>
              <a:gd name="connsiteX0-3381" fmla="*/ 0 w 8631342"/>
              <a:gd name="connsiteY0-3382" fmla="*/ 17335 h 2530670"/>
              <a:gd name="connsiteX1-3383" fmla="*/ 420587 w 8631342"/>
              <a:gd name="connsiteY1-3384" fmla="*/ 6724 h 2530670"/>
              <a:gd name="connsiteX2-3385" fmla="*/ 877787 w 8631342"/>
              <a:gd name="connsiteY2-3386" fmla="*/ 0 h 2530670"/>
              <a:gd name="connsiteX3-3387" fmla="*/ 1360543 w 8631342"/>
              <a:gd name="connsiteY3-3388" fmla="*/ 5386 h 2530670"/>
              <a:gd name="connsiteX4-3389" fmla="*/ 1703443 w 8631342"/>
              <a:gd name="connsiteY4-3390" fmla="*/ 13001 h 2530670"/>
              <a:gd name="connsiteX5-3391" fmla="*/ 2182152 w 8631342"/>
              <a:gd name="connsiteY5-3392" fmla="*/ 33618 h 2530670"/>
              <a:gd name="connsiteX6-3393" fmla="*/ 2740651 w 8631342"/>
              <a:gd name="connsiteY6-3394" fmla="*/ 38397 h 2530670"/>
              <a:gd name="connsiteX7-3395" fmla="*/ 3278693 w 8631342"/>
              <a:gd name="connsiteY7-3396" fmla="*/ 40342 h 2530670"/>
              <a:gd name="connsiteX8-3397" fmla="*/ 3883204 w 8631342"/>
              <a:gd name="connsiteY8-3398" fmla="*/ 33618 h 2530670"/>
              <a:gd name="connsiteX9-3399" fmla="*/ 4515216 w 8631342"/>
              <a:gd name="connsiteY9-3400" fmla="*/ 47065 h 2530670"/>
              <a:gd name="connsiteX10-3401" fmla="*/ 5039652 w 8631342"/>
              <a:gd name="connsiteY10-3402" fmla="*/ 40342 h 2530670"/>
              <a:gd name="connsiteX11-3403" fmla="*/ 5604428 w 8631342"/>
              <a:gd name="connsiteY11-3404" fmla="*/ 53789 h 2530670"/>
              <a:gd name="connsiteX12-3405" fmla="*/ 6229716 w 8631342"/>
              <a:gd name="connsiteY12-3406" fmla="*/ 87406 h 2530670"/>
              <a:gd name="connsiteX13-3407" fmla="*/ 6740704 w 8631342"/>
              <a:gd name="connsiteY13-3408" fmla="*/ 87406 h 2530670"/>
              <a:gd name="connsiteX14-3409" fmla="*/ 6982752 w 8631342"/>
              <a:gd name="connsiteY14-3410" fmla="*/ 53789 h 2530670"/>
              <a:gd name="connsiteX15-3411" fmla="*/ 7188504 w 8631342"/>
              <a:gd name="connsiteY15-3412" fmla="*/ 55732 h 2530670"/>
              <a:gd name="connsiteX16-3413" fmla="*/ 7439952 w 8631342"/>
              <a:gd name="connsiteY16-3414" fmla="*/ 73959 h 2530670"/>
              <a:gd name="connsiteX17-3415" fmla="*/ 7776128 w 8631342"/>
              <a:gd name="connsiteY17-3416" fmla="*/ 2326342 h 2530670"/>
              <a:gd name="connsiteX18-3417" fmla="*/ 6411698 w 8631342"/>
              <a:gd name="connsiteY18-3418" fmla="*/ 2250439 h 2530670"/>
              <a:gd name="connsiteX19-3419" fmla="*/ 5029646 w 8631342"/>
              <a:gd name="connsiteY19-3420" fmla="*/ 2320669 h 2530670"/>
              <a:gd name="connsiteX20-3421" fmla="*/ 3984057 w 8631342"/>
              <a:gd name="connsiteY20-3422" fmla="*/ 2299447 h 2530670"/>
              <a:gd name="connsiteX21-3423" fmla="*/ 2861228 w 8631342"/>
              <a:gd name="connsiteY21-3424" fmla="*/ 2333065 h 2530670"/>
              <a:gd name="connsiteX22-3425" fmla="*/ 1738399 w 8631342"/>
              <a:gd name="connsiteY22-3426" fmla="*/ 2333065 h 2530670"/>
              <a:gd name="connsiteX23-3427" fmla="*/ 790381 w 8631342"/>
              <a:gd name="connsiteY23-3428" fmla="*/ 2245659 h 2530670"/>
              <a:gd name="connsiteX24-3429" fmla="*/ 44069 w 8631342"/>
              <a:gd name="connsiteY24-3430" fmla="*/ 2232212 h 2530670"/>
              <a:gd name="connsiteX25-3431" fmla="*/ 0 w 8631342"/>
              <a:gd name="connsiteY25-3432" fmla="*/ 17335 h 2530670"/>
              <a:gd name="connsiteX0-3433" fmla="*/ 0 w 11134123"/>
              <a:gd name="connsiteY0-3434" fmla="*/ 17335 h 2530670"/>
              <a:gd name="connsiteX1-3435" fmla="*/ 420587 w 11134123"/>
              <a:gd name="connsiteY1-3436" fmla="*/ 6724 h 2530670"/>
              <a:gd name="connsiteX2-3437" fmla="*/ 877787 w 11134123"/>
              <a:gd name="connsiteY2-3438" fmla="*/ 0 h 2530670"/>
              <a:gd name="connsiteX3-3439" fmla="*/ 1360543 w 11134123"/>
              <a:gd name="connsiteY3-3440" fmla="*/ 5386 h 2530670"/>
              <a:gd name="connsiteX4-3441" fmla="*/ 1703443 w 11134123"/>
              <a:gd name="connsiteY4-3442" fmla="*/ 13001 h 2530670"/>
              <a:gd name="connsiteX5-3443" fmla="*/ 2182152 w 11134123"/>
              <a:gd name="connsiteY5-3444" fmla="*/ 33618 h 2530670"/>
              <a:gd name="connsiteX6-3445" fmla="*/ 2740651 w 11134123"/>
              <a:gd name="connsiteY6-3446" fmla="*/ 38397 h 2530670"/>
              <a:gd name="connsiteX7-3447" fmla="*/ 3278693 w 11134123"/>
              <a:gd name="connsiteY7-3448" fmla="*/ 40342 h 2530670"/>
              <a:gd name="connsiteX8-3449" fmla="*/ 3883204 w 11134123"/>
              <a:gd name="connsiteY8-3450" fmla="*/ 33618 h 2530670"/>
              <a:gd name="connsiteX9-3451" fmla="*/ 4515216 w 11134123"/>
              <a:gd name="connsiteY9-3452" fmla="*/ 47065 h 2530670"/>
              <a:gd name="connsiteX10-3453" fmla="*/ 5039652 w 11134123"/>
              <a:gd name="connsiteY10-3454" fmla="*/ 40342 h 2530670"/>
              <a:gd name="connsiteX11-3455" fmla="*/ 5604428 w 11134123"/>
              <a:gd name="connsiteY11-3456" fmla="*/ 53789 h 2530670"/>
              <a:gd name="connsiteX12-3457" fmla="*/ 6229716 w 11134123"/>
              <a:gd name="connsiteY12-3458" fmla="*/ 87406 h 2530670"/>
              <a:gd name="connsiteX13-3459" fmla="*/ 6740704 w 11134123"/>
              <a:gd name="connsiteY13-3460" fmla="*/ 87406 h 2530670"/>
              <a:gd name="connsiteX14-3461" fmla="*/ 6982752 w 11134123"/>
              <a:gd name="connsiteY14-3462" fmla="*/ 53789 h 2530670"/>
              <a:gd name="connsiteX15-3463" fmla="*/ 7188504 w 11134123"/>
              <a:gd name="connsiteY15-3464" fmla="*/ 55732 h 2530670"/>
              <a:gd name="connsiteX16-3465" fmla="*/ 11127888 w 11134123"/>
              <a:gd name="connsiteY16-3466" fmla="*/ 8954 h 2530670"/>
              <a:gd name="connsiteX17-3467" fmla="*/ 7776128 w 11134123"/>
              <a:gd name="connsiteY17-3468" fmla="*/ 2326342 h 2530670"/>
              <a:gd name="connsiteX18-3469" fmla="*/ 6411698 w 11134123"/>
              <a:gd name="connsiteY18-3470" fmla="*/ 2250439 h 2530670"/>
              <a:gd name="connsiteX19-3471" fmla="*/ 5029646 w 11134123"/>
              <a:gd name="connsiteY19-3472" fmla="*/ 2320669 h 2530670"/>
              <a:gd name="connsiteX20-3473" fmla="*/ 3984057 w 11134123"/>
              <a:gd name="connsiteY20-3474" fmla="*/ 2299447 h 2530670"/>
              <a:gd name="connsiteX21-3475" fmla="*/ 2861228 w 11134123"/>
              <a:gd name="connsiteY21-3476" fmla="*/ 2333065 h 2530670"/>
              <a:gd name="connsiteX22-3477" fmla="*/ 1738399 w 11134123"/>
              <a:gd name="connsiteY22-3478" fmla="*/ 2333065 h 2530670"/>
              <a:gd name="connsiteX23-3479" fmla="*/ 790381 w 11134123"/>
              <a:gd name="connsiteY23-3480" fmla="*/ 2245659 h 2530670"/>
              <a:gd name="connsiteX24-3481" fmla="*/ 44069 w 11134123"/>
              <a:gd name="connsiteY24-3482" fmla="*/ 2232212 h 2530670"/>
              <a:gd name="connsiteX25-3483" fmla="*/ 0 w 11134123"/>
              <a:gd name="connsiteY25-3484" fmla="*/ 17335 h 2530670"/>
              <a:gd name="connsiteX0-3485" fmla="*/ 0 w 11157136"/>
              <a:gd name="connsiteY0-3486" fmla="*/ 17335 h 2530670"/>
              <a:gd name="connsiteX1-3487" fmla="*/ 420587 w 11157136"/>
              <a:gd name="connsiteY1-3488" fmla="*/ 6724 h 2530670"/>
              <a:gd name="connsiteX2-3489" fmla="*/ 877787 w 11157136"/>
              <a:gd name="connsiteY2-3490" fmla="*/ 0 h 2530670"/>
              <a:gd name="connsiteX3-3491" fmla="*/ 1360543 w 11157136"/>
              <a:gd name="connsiteY3-3492" fmla="*/ 5386 h 2530670"/>
              <a:gd name="connsiteX4-3493" fmla="*/ 1703443 w 11157136"/>
              <a:gd name="connsiteY4-3494" fmla="*/ 13001 h 2530670"/>
              <a:gd name="connsiteX5-3495" fmla="*/ 2182152 w 11157136"/>
              <a:gd name="connsiteY5-3496" fmla="*/ 33618 h 2530670"/>
              <a:gd name="connsiteX6-3497" fmla="*/ 2740651 w 11157136"/>
              <a:gd name="connsiteY6-3498" fmla="*/ 38397 h 2530670"/>
              <a:gd name="connsiteX7-3499" fmla="*/ 3278693 w 11157136"/>
              <a:gd name="connsiteY7-3500" fmla="*/ 40342 h 2530670"/>
              <a:gd name="connsiteX8-3501" fmla="*/ 3883204 w 11157136"/>
              <a:gd name="connsiteY8-3502" fmla="*/ 33618 h 2530670"/>
              <a:gd name="connsiteX9-3503" fmla="*/ 4515216 w 11157136"/>
              <a:gd name="connsiteY9-3504" fmla="*/ 47065 h 2530670"/>
              <a:gd name="connsiteX10-3505" fmla="*/ 5039652 w 11157136"/>
              <a:gd name="connsiteY10-3506" fmla="*/ 40342 h 2530670"/>
              <a:gd name="connsiteX11-3507" fmla="*/ 5604428 w 11157136"/>
              <a:gd name="connsiteY11-3508" fmla="*/ 53789 h 2530670"/>
              <a:gd name="connsiteX12-3509" fmla="*/ 6229716 w 11157136"/>
              <a:gd name="connsiteY12-3510" fmla="*/ 87406 h 2530670"/>
              <a:gd name="connsiteX13-3511" fmla="*/ 6740704 w 11157136"/>
              <a:gd name="connsiteY13-3512" fmla="*/ 87406 h 2530670"/>
              <a:gd name="connsiteX14-3513" fmla="*/ 6982752 w 11157136"/>
              <a:gd name="connsiteY14-3514" fmla="*/ 53789 h 2530670"/>
              <a:gd name="connsiteX15-3515" fmla="*/ 7188504 w 11157136"/>
              <a:gd name="connsiteY15-3516" fmla="*/ 55732 h 2530670"/>
              <a:gd name="connsiteX16-3517" fmla="*/ 11127888 w 11157136"/>
              <a:gd name="connsiteY16-3518" fmla="*/ 8954 h 2530670"/>
              <a:gd name="connsiteX17-3519" fmla="*/ 8922920 w 11157136"/>
              <a:gd name="connsiteY17-3520" fmla="*/ 2234569 h 2530670"/>
              <a:gd name="connsiteX18-3521" fmla="*/ 7776128 w 11157136"/>
              <a:gd name="connsiteY18-3522" fmla="*/ 2326342 h 2530670"/>
              <a:gd name="connsiteX19-3523" fmla="*/ 6411698 w 11157136"/>
              <a:gd name="connsiteY19-3524" fmla="*/ 2250439 h 2530670"/>
              <a:gd name="connsiteX20-3525" fmla="*/ 5029646 w 11157136"/>
              <a:gd name="connsiteY20-3526" fmla="*/ 2320669 h 2530670"/>
              <a:gd name="connsiteX21-3527" fmla="*/ 3984057 w 11157136"/>
              <a:gd name="connsiteY21-3528" fmla="*/ 2299447 h 2530670"/>
              <a:gd name="connsiteX22-3529" fmla="*/ 2861228 w 11157136"/>
              <a:gd name="connsiteY22-3530" fmla="*/ 2333065 h 2530670"/>
              <a:gd name="connsiteX23-3531" fmla="*/ 1738399 w 11157136"/>
              <a:gd name="connsiteY23-3532" fmla="*/ 2333065 h 2530670"/>
              <a:gd name="connsiteX24-3533" fmla="*/ 790381 w 11157136"/>
              <a:gd name="connsiteY24-3534" fmla="*/ 2245659 h 2530670"/>
              <a:gd name="connsiteX25-3535" fmla="*/ 44069 w 11157136"/>
              <a:gd name="connsiteY25-3536" fmla="*/ 2232212 h 2530670"/>
              <a:gd name="connsiteX26" fmla="*/ 0 w 11157136"/>
              <a:gd name="connsiteY26" fmla="*/ 17335 h 2530670"/>
              <a:gd name="connsiteX0-3537" fmla="*/ 0 w 11215291"/>
              <a:gd name="connsiteY0-3538" fmla="*/ 17335 h 2530670"/>
              <a:gd name="connsiteX1-3539" fmla="*/ 420587 w 11215291"/>
              <a:gd name="connsiteY1-3540" fmla="*/ 6724 h 2530670"/>
              <a:gd name="connsiteX2-3541" fmla="*/ 877787 w 11215291"/>
              <a:gd name="connsiteY2-3542" fmla="*/ 0 h 2530670"/>
              <a:gd name="connsiteX3-3543" fmla="*/ 1360543 w 11215291"/>
              <a:gd name="connsiteY3-3544" fmla="*/ 5386 h 2530670"/>
              <a:gd name="connsiteX4-3545" fmla="*/ 1703443 w 11215291"/>
              <a:gd name="connsiteY4-3546" fmla="*/ 13001 h 2530670"/>
              <a:gd name="connsiteX5-3547" fmla="*/ 2182152 w 11215291"/>
              <a:gd name="connsiteY5-3548" fmla="*/ 33618 h 2530670"/>
              <a:gd name="connsiteX6-3549" fmla="*/ 2740651 w 11215291"/>
              <a:gd name="connsiteY6-3550" fmla="*/ 38397 h 2530670"/>
              <a:gd name="connsiteX7-3551" fmla="*/ 3278693 w 11215291"/>
              <a:gd name="connsiteY7-3552" fmla="*/ 40342 h 2530670"/>
              <a:gd name="connsiteX8-3553" fmla="*/ 3883204 w 11215291"/>
              <a:gd name="connsiteY8-3554" fmla="*/ 33618 h 2530670"/>
              <a:gd name="connsiteX9-3555" fmla="*/ 4515216 w 11215291"/>
              <a:gd name="connsiteY9-3556" fmla="*/ 47065 h 2530670"/>
              <a:gd name="connsiteX10-3557" fmla="*/ 5039652 w 11215291"/>
              <a:gd name="connsiteY10-3558" fmla="*/ 40342 h 2530670"/>
              <a:gd name="connsiteX11-3559" fmla="*/ 5604428 w 11215291"/>
              <a:gd name="connsiteY11-3560" fmla="*/ 53789 h 2530670"/>
              <a:gd name="connsiteX12-3561" fmla="*/ 6229716 w 11215291"/>
              <a:gd name="connsiteY12-3562" fmla="*/ 87406 h 2530670"/>
              <a:gd name="connsiteX13-3563" fmla="*/ 6740704 w 11215291"/>
              <a:gd name="connsiteY13-3564" fmla="*/ 87406 h 2530670"/>
              <a:gd name="connsiteX14-3565" fmla="*/ 6982752 w 11215291"/>
              <a:gd name="connsiteY14-3566" fmla="*/ 53789 h 2530670"/>
              <a:gd name="connsiteX15-3567" fmla="*/ 7188504 w 11215291"/>
              <a:gd name="connsiteY15-3568" fmla="*/ 55732 h 2530670"/>
              <a:gd name="connsiteX16-3569" fmla="*/ 11127888 w 11215291"/>
              <a:gd name="connsiteY16-3570" fmla="*/ 8954 h 2530670"/>
              <a:gd name="connsiteX17-3571" fmla="*/ 9841653 w 11215291"/>
              <a:gd name="connsiteY17-3572" fmla="*/ 1528184 h 2530670"/>
              <a:gd name="connsiteX18-3573" fmla="*/ 8922920 w 11215291"/>
              <a:gd name="connsiteY18-3574" fmla="*/ 2234569 h 2530670"/>
              <a:gd name="connsiteX19-3575" fmla="*/ 7776128 w 11215291"/>
              <a:gd name="connsiteY19-3576" fmla="*/ 2326342 h 2530670"/>
              <a:gd name="connsiteX20-3577" fmla="*/ 6411698 w 11215291"/>
              <a:gd name="connsiteY20-3578" fmla="*/ 2250439 h 2530670"/>
              <a:gd name="connsiteX21-3579" fmla="*/ 5029646 w 11215291"/>
              <a:gd name="connsiteY21-3580" fmla="*/ 2320669 h 2530670"/>
              <a:gd name="connsiteX22-3581" fmla="*/ 3984057 w 11215291"/>
              <a:gd name="connsiteY22-3582" fmla="*/ 2299447 h 2530670"/>
              <a:gd name="connsiteX23-3583" fmla="*/ 2861228 w 11215291"/>
              <a:gd name="connsiteY23-3584" fmla="*/ 2333065 h 2530670"/>
              <a:gd name="connsiteX24-3585" fmla="*/ 1738399 w 11215291"/>
              <a:gd name="connsiteY24-3586" fmla="*/ 2333065 h 2530670"/>
              <a:gd name="connsiteX25-3587" fmla="*/ 790381 w 11215291"/>
              <a:gd name="connsiteY25-3588" fmla="*/ 2245659 h 2530670"/>
              <a:gd name="connsiteX26-3589" fmla="*/ 44069 w 11215291"/>
              <a:gd name="connsiteY26-3590" fmla="*/ 2232212 h 2530670"/>
              <a:gd name="connsiteX27" fmla="*/ 0 w 11215291"/>
              <a:gd name="connsiteY27" fmla="*/ 17335 h 2530670"/>
              <a:gd name="connsiteX0-3591" fmla="*/ 0 w 11215291"/>
              <a:gd name="connsiteY0-3592" fmla="*/ 17335 h 2530670"/>
              <a:gd name="connsiteX1-3593" fmla="*/ 420587 w 11215291"/>
              <a:gd name="connsiteY1-3594" fmla="*/ 6724 h 2530670"/>
              <a:gd name="connsiteX2-3595" fmla="*/ 877787 w 11215291"/>
              <a:gd name="connsiteY2-3596" fmla="*/ 0 h 2530670"/>
              <a:gd name="connsiteX3-3597" fmla="*/ 1360543 w 11215291"/>
              <a:gd name="connsiteY3-3598" fmla="*/ 5386 h 2530670"/>
              <a:gd name="connsiteX4-3599" fmla="*/ 1703443 w 11215291"/>
              <a:gd name="connsiteY4-3600" fmla="*/ 13001 h 2530670"/>
              <a:gd name="connsiteX5-3601" fmla="*/ 2182152 w 11215291"/>
              <a:gd name="connsiteY5-3602" fmla="*/ 33618 h 2530670"/>
              <a:gd name="connsiteX6-3603" fmla="*/ 2740651 w 11215291"/>
              <a:gd name="connsiteY6-3604" fmla="*/ 38397 h 2530670"/>
              <a:gd name="connsiteX7-3605" fmla="*/ 3278693 w 11215291"/>
              <a:gd name="connsiteY7-3606" fmla="*/ 40342 h 2530670"/>
              <a:gd name="connsiteX8-3607" fmla="*/ 3883204 w 11215291"/>
              <a:gd name="connsiteY8-3608" fmla="*/ 33618 h 2530670"/>
              <a:gd name="connsiteX9-3609" fmla="*/ 4515216 w 11215291"/>
              <a:gd name="connsiteY9-3610" fmla="*/ 47065 h 2530670"/>
              <a:gd name="connsiteX10-3611" fmla="*/ 5039652 w 11215291"/>
              <a:gd name="connsiteY10-3612" fmla="*/ 40342 h 2530670"/>
              <a:gd name="connsiteX11-3613" fmla="*/ 5604428 w 11215291"/>
              <a:gd name="connsiteY11-3614" fmla="*/ 53789 h 2530670"/>
              <a:gd name="connsiteX12-3615" fmla="*/ 6229716 w 11215291"/>
              <a:gd name="connsiteY12-3616" fmla="*/ 87406 h 2530670"/>
              <a:gd name="connsiteX13-3617" fmla="*/ 6740704 w 11215291"/>
              <a:gd name="connsiteY13-3618" fmla="*/ 87406 h 2530670"/>
              <a:gd name="connsiteX14-3619" fmla="*/ 6982752 w 11215291"/>
              <a:gd name="connsiteY14-3620" fmla="*/ 53789 h 2530670"/>
              <a:gd name="connsiteX15-3621" fmla="*/ 7188504 w 11215291"/>
              <a:gd name="connsiteY15-3622" fmla="*/ 55732 h 2530670"/>
              <a:gd name="connsiteX16-3623" fmla="*/ 11127888 w 11215291"/>
              <a:gd name="connsiteY16-3624" fmla="*/ 8954 h 2530670"/>
              <a:gd name="connsiteX17-3625" fmla="*/ 9841653 w 11215291"/>
              <a:gd name="connsiteY17-3626" fmla="*/ 1528184 h 2530670"/>
              <a:gd name="connsiteX18-3627" fmla="*/ 8901252 w 11215291"/>
              <a:gd name="connsiteY18-3628" fmla="*/ 2221568 h 2530670"/>
              <a:gd name="connsiteX19-3629" fmla="*/ 7776128 w 11215291"/>
              <a:gd name="connsiteY19-3630" fmla="*/ 2326342 h 2530670"/>
              <a:gd name="connsiteX20-3631" fmla="*/ 6411698 w 11215291"/>
              <a:gd name="connsiteY20-3632" fmla="*/ 2250439 h 2530670"/>
              <a:gd name="connsiteX21-3633" fmla="*/ 5029646 w 11215291"/>
              <a:gd name="connsiteY21-3634" fmla="*/ 2320669 h 2530670"/>
              <a:gd name="connsiteX22-3635" fmla="*/ 3984057 w 11215291"/>
              <a:gd name="connsiteY22-3636" fmla="*/ 2299447 h 2530670"/>
              <a:gd name="connsiteX23-3637" fmla="*/ 2861228 w 11215291"/>
              <a:gd name="connsiteY23-3638" fmla="*/ 2333065 h 2530670"/>
              <a:gd name="connsiteX24-3639" fmla="*/ 1738399 w 11215291"/>
              <a:gd name="connsiteY24-3640" fmla="*/ 2333065 h 2530670"/>
              <a:gd name="connsiteX25-3641" fmla="*/ 790381 w 11215291"/>
              <a:gd name="connsiteY25-3642" fmla="*/ 2245659 h 2530670"/>
              <a:gd name="connsiteX26-3643" fmla="*/ 44069 w 11215291"/>
              <a:gd name="connsiteY26-3644" fmla="*/ 2232212 h 2530670"/>
              <a:gd name="connsiteX27-3645" fmla="*/ 0 w 11215291"/>
              <a:gd name="connsiteY27-3646" fmla="*/ 17335 h 2530670"/>
              <a:gd name="connsiteX0-3647" fmla="*/ 0 w 11215291"/>
              <a:gd name="connsiteY0-3648" fmla="*/ 17335 h 2530670"/>
              <a:gd name="connsiteX1-3649" fmla="*/ 420587 w 11215291"/>
              <a:gd name="connsiteY1-3650" fmla="*/ 6724 h 2530670"/>
              <a:gd name="connsiteX2-3651" fmla="*/ 877787 w 11215291"/>
              <a:gd name="connsiteY2-3652" fmla="*/ 0 h 2530670"/>
              <a:gd name="connsiteX3-3653" fmla="*/ 1360543 w 11215291"/>
              <a:gd name="connsiteY3-3654" fmla="*/ 5386 h 2530670"/>
              <a:gd name="connsiteX4-3655" fmla="*/ 1703443 w 11215291"/>
              <a:gd name="connsiteY4-3656" fmla="*/ 13001 h 2530670"/>
              <a:gd name="connsiteX5-3657" fmla="*/ 2182152 w 11215291"/>
              <a:gd name="connsiteY5-3658" fmla="*/ 33618 h 2530670"/>
              <a:gd name="connsiteX6-3659" fmla="*/ 2740651 w 11215291"/>
              <a:gd name="connsiteY6-3660" fmla="*/ 38397 h 2530670"/>
              <a:gd name="connsiteX7-3661" fmla="*/ 3278693 w 11215291"/>
              <a:gd name="connsiteY7-3662" fmla="*/ 40342 h 2530670"/>
              <a:gd name="connsiteX8-3663" fmla="*/ 3883204 w 11215291"/>
              <a:gd name="connsiteY8-3664" fmla="*/ 33618 h 2530670"/>
              <a:gd name="connsiteX9-3665" fmla="*/ 4515216 w 11215291"/>
              <a:gd name="connsiteY9-3666" fmla="*/ 47065 h 2530670"/>
              <a:gd name="connsiteX10-3667" fmla="*/ 5039652 w 11215291"/>
              <a:gd name="connsiteY10-3668" fmla="*/ 40342 h 2530670"/>
              <a:gd name="connsiteX11-3669" fmla="*/ 5604428 w 11215291"/>
              <a:gd name="connsiteY11-3670" fmla="*/ 53789 h 2530670"/>
              <a:gd name="connsiteX12-3671" fmla="*/ 6229716 w 11215291"/>
              <a:gd name="connsiteY12-3672" fmla="*/ 87406 h 2530670"/>
              <a:gd name="connsiteX13-3673" fmla="*/ 6740704 w 11215291"/>
              <a:gd name="connsiteY13-3674" fmla="*/ 87406 h 2530670"/>
              <a:gd name="connsiteX14-3675" fmla="*/ 6982752 w 11215291"/>
              <a:gd name="connsiteY14-3676" fmla="*/ 53789 h 2530670"/>
              <a:gd name="connsiteX15-3677" fmla="*/ 7188504 w 11215291"/>
              <a:gd name="connsiteY15-3678" fmla="*/ 55732 h 2530670"/>
              <a:gd name="connsiteX16-3679" fmla="*/ 11127888 w 11215291"/>
              <a:gd name="connsiteY16-3680" fmla="*/ 8954 h 2530670"/>
              <a:gd name="connsiteX17-3681" fmla="*/ 9841653 w 11215291"/>
              <a:gd name="connsiteY17-3682" fmla="*/ 1528184 h 2530670"/>
              <a:gd name="connsiteX18-3683" fmla="*/ 8901252 w 11215291"/>
              <a:gd name="connsiteY18-3684" fmla="*/ 2221568 h 2530670"/>
              <a:gd name="connsiteX19-3685" fmla="*/ 7776128 w 11215291"/>
              <a:gd name="connsiteY19-3686" fmla="*/ 2326342 h 2530670"/>
              <a:gd name="connsiteX20-3687" fmla="*/ 6411698 w 11215291"/>
              <a:gd name="connsiteY20-3688" fmla="*/ 2250439 h 2530670"/>
              <a:gd name="connsiteX21-3689" fmla="*/ 5029646 w 11215291"/>
              <a:gd name="connsiteY21-3690" fmla="*/ 2320669 h 2530670"/>
              <a:gd name="connsiteX22-3691" fmla="*/ 3984057 w 11215291"/>
              <a:gd name="connsiteY22-3692" fmla="*/ 2299447 h 2530670"/>
              <a:gd name="connsiteX23-3693" fmla="*/ 2861228 w 11215291"/>
              <a:gd name="connsiteY23-3694" fmla="*/ 2333065 h 2530670"/>
              <a:gd name="connsiteX24-3695" fmla="*/ 1738399 w 11215291"/>
              <a:gd name="connsiteY24-3696" fmla="*/ 2333065 h 2530670"/>
              <a:gd name="connsiteX25-3697" fmla="*/ 790381 w 11215291"/>
              <a:gd name="connsiteY25-3698" fmla="*/ 2245659 h 2530670"/>
              <a:gd name="connsiteX26-3699" fmla="*/ 44069 w 11215291"/>
              <a:gd name="connsiteY26-3700" fmla="*/ 2232212 h 2530670"/>
              <a:gd name="connsiteX27-3701" fmla="*/ 0 w 11215291"/>
              <a:gd name="connsiteY27-3702" fmla="*/ 17335 h 2530670"/>
              <a:gd name="connsiteX0-3703" fmla="*/ 0 w 11215291"/>
              <a:gd name="connsiteY0-3704" fmla="*/ 17335 h 2530670"/>
              <a:gd name="connsiteX1-3705" fmla="*/ 420587 w 11215291"/>
              <a:gd name="connsiteY1-3706" fmla="*/ 6724 h 2530670"/>
              <a:gd name="connsiteX2-3707" fmla="*/ 877787 w 11215291"/>
              <a:gd name="connsiteY2-3708" fmla="*/ 0 h 2530670"/>
              <a:gd name="connsiteX3-3709" fmla="*/ 1360543 w 11215291"/>
              <a:gd name="connsiteY3-3710" fmla="*/ 5386 h 2530670"/>
              <a:gd name="connsiteX4-3711" fmla="*/ 1703443 w 11215291"/>
              <a:gd name="connsiteY4-3712" fmla="*/ 13001 h 2530670"/>
              <a:gd name="connsiteX5-3713" fmla="*/ 2182152 w 11215291"/>
              <a:gd name="connsiteY5-3714" fmla="*/ 33618 h 2530670"/>
              <a:gd name="connsiteX6-3715" fmla="*/ 2740651 w 11215291"/>
              <a:gd name="connsiteY6-3716" fmla="*/ 38397 h 2530670"/>
              <a:gd name="connsiteX7-3717" fmla="*/ 3278693 w 11215291"/>
              <a:gd name="connsiteY7-3718" fmla="*/ 40342 h 2530670"/>
              <a:gd name="connsiteX8-3719" fmla="*/ 3883204 w 11215291"/>
              <a:gd name="connsiteY8-3720" fmla="*/ 33618 h 2530670"/>
              <a:gd name="connsiteX9-3721" fmla="*/ 4515216 w 11215291"/>
              <a:gd name="connsiteY9-3722" fmla="*/ 47065 h 2530670"/>
              <a:gd name="connsiteX10-3723" fmla="*/ 5039652 w 11215291"/>
              <a:gd name="connsiteY10-3724" fmla="*/ 40342 h 2530670"/>
              <a:gd name="connsiteX11-3725" fmla="*/ 5604428 w 11215291"/>
              <a:gd name="connsiteY11-3726" fmla="*/ 53789 h 2530670"/>
              <a:gd name="connsiteX12-3727" fmla="*/ 6229716 w 11215291"/>
              <a:gd name="connsiteY12-3728" fmla="*/ 87406 h 2530670"/>
              <a:gd name="connsiteX13-3729" fmla="*/ 6740704 w 11215291"/>
              <a:gd name="connsiteY13-3730" fmla="*/ 87406 h 2530670"/>
              <a:gd name="connsiteX14-3731" fmla="*/ 6982752 w 11215291"/>
              <a:gd name="connsiteY14-3732" fmla="*/ 53789 h 2530670"/>
              <a:gd name="connsiteX15-3733" fmla="*/ 7188504 w 11215291"/>
              <a:gd name="connsiteY15-3734" fmla="*/ 55732 h 2530670"/>
              <a:gd name="connsiteX16-3735" fmla="*/ 11127888 w 11215291"/>
              <a:gd name="connsiteY16-3736" fmla="*/ 8954 h 2530670"/>
              <a:gd name="connsiteX17-3737" fmla="*/ 9841653 w 11215291"/>
              <a:gd name="connsiteY17-3738" fmla="*/ 1528184 h 2530670"/>
              <a:gd name="connsiteX18-3739" fmla="*/ 8901252 w 11215291"/>
              <a:gd name="connsiteY18-3740" fmla="*/ 2221568 h 2530670"/>
              <a:gd name="connsiteX19-3741" fmla="*/ 7776128 w 11215291"/>
              <a:gd name="connsiteY19-3742" fmla="*/ 2326342 h 2530670"/>
              <a:gd name="connsiteX20-3743" fmla="*/ 6411698 w 11215291"/>
              <a:gd name="connsiteY20-3744" fmla="*/ 2250439 h 2530670"/>
              <a:gd name="connsiteX21-3745" fmla="*/ 5029646 w 11215291"/>
              <a:gd name="connsiteY21-3746" fmla="*/ 2320669 h 2530670"/>
              <a:gd name="connsiteX22-3747" fmla="*/ 3984057 w 11215291"/>
              <a:gd name="connsiteY22-3748" fmla="*/ 2299447 h 2530670"/>
              <a:gd name="connsiteX23-3749" fmla="*/ 2861228 w 11215291"/>
              <a:gd name="connsiteY23-3750" fmla="*/ 2333065 h 2530670"/>
              <a:gd name="connsiteX24-3751" fmla="*/ 1738399 w 11215291"/>
              <a:gd name="connsiteY24-3752" fmla="*/ 2333065 h 2530670"/>
              <a:gd name="connsiteX25-3753" fmla="*/ 790381 w 11215291"/>
              <a:gd name="connsiteY25-3754" fmla="*/ 2245659 h 2530670"/>
              <a:gd name="connsiteX26-3755" fmla="*/ 44069 w 11215291"/>
              <a:gd name="connsiteY26-3756" fmla="*/ 2232212 h 2530670"/>
              <a:gd name="connsiteX27-3757" fmla="*/ 0 w 11215291"/>
              <a:gd name="connsiteY27-3758" fmla="*/ 17335 h 2530670"/>
              <a:gd name="connsiteX0-3759" fmla="*/ 0 w 11411351"/>
              <a:gd name="connsiteY0-3760" fmla="*/ 17335 h 2530670"/>
              <a:gd name="connsiteX1-3761" fmla="*/ 420587 w 11411351"/>
              <a:gd name="connsiteY1-3762" fmla="*/ 6724 h 2530670"/>
              <a:gd name="connsiteX2-3763" fmla="*/ 877787 w 11411351"/>
              <a:gd name="connsiteY2-3764" fmla="*/ 0 h 2530670"/>
              <a:gd name="connsiteX3-3765" fmla="*/ 1360543 w 11411351"/>
              <a:gd name="connsiteY3-3766" fmla="*/ 5386 h 2530670"/>
              <a:gd name="connsiteX4-3767" fmla="*/ 1703443 w 11411351"/>
              <a:gd name="connsiteY4-3768" fmla="*/ 13001 h 2530670"/>
              <a:gd name="connsiteX5-3769" fmla="*/ 2182152 w 11411351"/>
              <a:gd name="connsiteY5-3770" fmla="*/ 33618 h 2530670"/>
              <a:gd name="connsiteX6-3771" fmla="*/ 2740651 w 11411351"/>
              <a:gd name="connsiteY6-3772" fmla="*/ 38397 h 2530670"/>
              <a:gd name="connsiteX7-3773" fmla="*/ 3278693 w 11411351"/>
              <a:gd name="connsiteY7-3774" fmla="*/ 40342 h 2530670"/>
              <a:gd name="connsiteX8-3775" fmla="*/ 3883204 w 11411351"/>
              <a:gd name="connsiteY8-3776" fmla="*/ 33618 h 2530670"/>
              <a:gd name="connsiteX9-3777" fmla="*/ 4515216 w 11411351"/>
              <a:gd name="connsiteY9-3778" fmla="*/ 47065 h 2530670"/>
              <a:gd name="connsiteX10-3779" fmla="*/ 5039652 w 11411351"/>
              <a:gd name="connsiteY10-3780" fmla="*/ 40342 h 2530670"/>
              <a:gd name="connsiteX11-3781" fmla="*/ 5604428 w 11411351"/>
              <a:gd name="connsiteY11-3782" fmla="*/ 53789 h 2530670"/>
              <a:gd name="connsiteX12-3783" fmla="*/ 6229716 w 11411351"/>
              <a:gd name="connsiteY12-3784" fmla="*/ 87406 h 2530670"/>
              <a:gd name="connsiteX13-3785" fmla="*/ 6740704 w 11411351"/>
              <a:gd name="connsiteY13-3786" fmla="*/ 87406 h 2530670"/>
              <a:gd name="connsiteX14-3787" fmla="*/ 6982752 w 11411351"/>
              <a:gd name="connsiteY14-3788" fmla="*/ 53789 h 2530670"/>
              <a:gd name="connsiteX15-3789" fmla="*/ 7188504 w 11411351"/>
              <a:gd name="connsiteY15-3790" fmla="*/ 55732 h 2530670"/>
              <a:gd name="connsiteX16-3791" fmla="*/ 11127888 w 11411351"/>
              <a:gd name="connsiteY16-3792" fmla="*/ 8954 h 2530670"/>
              <a:gd name="connsiteX17-3793" fmla="*/ 11081077 w 11411351"/>
              <a:gd name="connsiteY17-3794" fmla="*/ 2182565 h 2530670"/>
              <a:gd name="connsiteX18-3795" fmla="*/ 8901252 w 11411351"/>
              <a:gd name="connsiteY18-3796" fmla="*/ 2221568 h 2530670"/>
              <a:gd name="connsiteX19-3797" fmla="*/ 7776128 w 11411351"/>
              <a:gd name="connsiteY19-3798" fmla="*/ 2326342 h 2530670"/>
              <a:gd name="connsiteX20-3799" fmla="*/ 6411698 w 11411351"/>
              <a:gd name="connsiteY20-3800" fmla="*/ 2250439 h 2530670"/>
              <a:gd name="connsiteX21-3801" fmla="*/ 5029646 w 11411351"/>
              <a:gd name="connsiteY21-3802" fmla="*/ 2320669 h 2530670"/>
              <a:gd name="connsiteX22-3803" fmla="*/ 3984057 w 11411351"/>
              <a:gd name="connsiteY22-3804" fmla="*/ 2299447 h 2530670"/>
              <a:gd name="connsiteX23-3805" fmla="*/ 2861228 w 11411351"/>
              <a:gd name="connsiteY23-3806" fmla="*/ 2333065 h 2530670"/>
              <a:gd name="connsiteX24-3807" fmla="*/ 1738399 w 11411351"/>
              <a:gd name="connsiteY24-3808" fmla="*/ 2333065 h 2530670"/>
              <a:gd name="connsiteX25-3809" fmla="*/ 790381 w 11411351"/>
              <a:gd name="connsiteY25-3810" fmla="*/ 2245659 h 2530670"/>
              <a:gd name="connsiteX26-3811" fmla="*/ 44069 w 11411351"/>
              <a:gd name="connsiteY26-3812" fmla="*/ 2232212 h 2530670"/>
              <a:gd name="connsiteX27-3813" fmla="*/ 0 w 11411351"/>
              <a:gd name="connsiteY27-3814" fmla="*/ 17335 h 2530670"/>
              <a:gd name="connsiteX0-3815" fmla="*/ 0 w 11326534"/>
              <a:gd name="connsiteY0-3816" fmla="*/ 17335 h 2530670"/>
              <a:gd name="connsiteX1-3817" fmla="*/ 420587 w 11326534"/>
              <a:gd name="connsiteY1-3818" fmla="*/ 6724 h 2530670"/>
              <a:gd name="connsiteX2-3819" fmla="*/ 877787 w 11326534"/>
              <a:gd name="connsiteY2-3820" fmla="*/ 0 h 2530670"/>
              <a:gd name="connsiteX3-3821" fmla="*/ 1360543 w 11326534"/>
              <a:gd name="connsiteY3-3822" fmla="*/ 5386 h 2530670"/>
              <a:gd name="connsiteX4-3823" fmla="*/ 1703443 w 11326534"/>
              <a:gd name="connsiteY4-3824" fmla="*/ 13001 h 2530670"/>
              <a:gd name="connsiteX5-3825" fmla="*/ 2182152 w 11326534"/>
              <a:gd name="connsiteY5-3826" fmla="*/ 33618 h 2530670"/>
              <a:gd name="connsiteX6-3827" fmla="*/ 2740651 w 11326534"/>
              <a:gd name="connsiteY6-3828" fmla="*/ 38397 h 2530670"/>
              <a:gd name="connsiteX7-3829" fmla="*/ 3278693 w 11326534"/>
              <a:gd name="connsiteY7-3830" fmla="*/ 40342 h 2530670"/>
              <a:gd name="connsiteX8-3831" fmla="*/ 3883204 w 11326534"/>
              <a:gd name="connsiteY8-3832" fmla="*/ 33618 h 2530670"/>
              <a:gd name="connsiteX9-3833" fmla="*/ 4515216 w 11326534"/>
              <a:gd name="connsiteY9-3834" fmla="*/ 47065 h 2530670"/>
              <a:gd name="connsiteX10-3835" fmla="*/ 5039652 w 11326534"/>
              <a:gd name="connsiteY10-3836" fmla="*/ 40342 h 2530670"/>
              <a:gd name="connsiteX11-3837" fmla="*/ 5604428 w 11326534"/>
              <a:gd name="connsiteY11-3838" fmla="*/ 53789 h 2530670"/>
              <a:gd name="connsiteX12-3839" fmla="*/ 6229716 w 11326534"/>
              <a:gd name="connsiteY12-3840" fmla="*/ 87406 h 2530670"/>
              <a:gd name="connsiteX13-3841" fmla="*/ 6740704 w 11326534"/>
              <a:gd name="connsiteY13-3842" fmla="*/ 87406 h 2530670"/>
              <a:gd name="connsiteX14-3843" fmla="*/ 6982752 w 11326534"/>
              <a:gd name="connsiteY14-3844" fmla="*/ 53789 h 2530670"/>
              <a:gd name="connsiteX15-3845" fmla="*/ 7188504 w 11326534"/>
              <a:gd name="connsiteY15-3846" fmla="*/ 55732 h 2530670"/>
              <a:gd name="connsiteX16-3847" fmla="*/ 11127888 w 11326534"/>
              <a:gd name="connsiteY16-3848" fmla="*/ 8954 h 2530670"/>
              <a:gd name="connsiteX17-3849" fmla="*/ 11081077 w 11326534"/>
              <a:gd name="connsiteY17-3850" fmla="*/ 2182565 h 2530670"/>
              <a:gd name="connsiteX18-3851" fmla="*/ 8901252 w 11326534"/>
              <a:gd name="connsiteY18-3852" fmla="*/ 2221568 h 2530670"/>
              <a:gd name="connsiteX19-3853" fmla="*/ 7776128 w 11326534"/>
              <a:gd name="connsiteY19-3854" fmla="*/ 2326342 h 2530670"/>
              <a:gd name="connsiteX20-3855" fmla="*/ 6411698 w 11326534"/>
              <a:gd name="connsiteY20-3856" fmla="*/ 2250439 h 2530670"/>
              <a:gd name="connsiteX21-3857" fmla="*/ 5029646 w 11326534"/>
              <a:gd name="connsiteY21-3858" fmla="*/ 2320669 h 2530670"/>
              <a:gd name="connsiteX22-3859" fmla="*/ 3984057 w 11326534"/>
              <a:gd name="connsiteY22-3860" fmla="*/ 2299447 h 2530670"/>
              <a:gd name="connsiteX23-3861" fmla="*/ 2861228 w 11326534"/>
              <a:gd name="connsiteY23-3862" fmla="*/ 2333065 h 2530670"/>
              <a:gd name="connsiteX24-3863" fmla="*/ 1738399 w 11326534"/>
              <a:gd name="connsiteY24-3864" fmla="*/ 2333065 h 2530670"/>
              <a:gd name="connsiteX25-3865" fmla="*/ 790381 w 11326534"/>
              <a:gd name="connsiteY25-3866" fmla="*/ 2245659 h 2530670"/>
              <a:gd name="connsiteX26-3867" fmla="*/ 44069 w 11326534"/>
              <a:gd name="connsiteY26-3868" fmla="*/ 2232212 h 2530670"/>
              <a:gd name="connsiteX27-3869" fmla="*/ 0 w 11326534"/>
              <a:gd name="connsiteY27-3870" fmla="*/ 17335 h 2530670"/>
              <a:gd name="connsiteX0-3871" fmla="*/ 0 w 11135862"/>
              <a:gd name="connsiteY0-3872" fmla="*/ 17335 h 2530670"/>
              <a:gd name="connsiteX1-3873" fmla="*/ 420587 w 11135862"/>
              <a:gd name="connsiteY1-3874" fmla="*/ 6724 h 2530670"/>
              <a:gd name="connsiteX2-3875" fmla="*/ 877787 w 11135862"/>
              <a:gd name="connsiteY2-3876" fmla="*/ 0 h 2530670"/>
              <a:gd name="connsiteX3-3877" fmla="*/ 1360543 w 11135862"/>
              <a:gd name="connsiteY3-3878" fmla="*/ 5386 h 2530670"/>
              <a:gd name="connsiteX4-3879" fmla="*/ 1703443 w 11135862"/>
              <a:gd name="connsiteY4-3880" fmla="*/ 13001 h 2530670"/>
              <a:gd name="connsiteX5-3881" fmla="*/ 2182152 w 11135862"/>
              <a:gd name="connsiteY5-3882" fmla="*/ 33618 h 2530670"/>
              <a:gd name="connsiteX6-3883" fmla="*/ 2740651 w 11135862"/>
              <a:gd name="connsiteY6-3884" fmla="*/ 38397 h 2530670"/>
              <a:gd name="connsiteX7-3885" fmla="*/ 3278693 w 11135862"/>
              <a:gd name="connsiteY7-3886" fmla="*/ 40342 h 2530670"/>
              <a:gd name="connsiteX8-3887" fmla="*/ 3883204 w 11135862"/>
              <a:gd name="connsiteY8-3888" fmla="*/ 33618 h 2530670"/>
              <a:gd name="connsiteX9-3889" fmla="*/ 4515216 w 11135862"/>
              <a:gd name="connsiteY9-3890" fmla="*/ 47065 h 2530670"/>
              <a:gd name="connsiteX10-3891" fmla="*/ 5039652 w 11135862"/>
              <a:gd name="connsiteY10-3892" fmla="*/ 40342 h 2530670"/>
              <a:gd name="connsiteX11-3893" fmla="*/ 5604428 w 11135862"/>
              <a:gd name="connsiteY11-3894" fmla="*/ 53789 h 2530670"/>
              <a:gd name="connsiteX12-3895" fmla="*/ 6229716 w 11135862"/>
              <a:gd name="connsiteY12-3896" fmla="*/ 87406 h 2530670"/>
              <a:gd name="connsiteX13-3897" fmla="*/ 6740704 w 11135862"/>
              <a:gd name="connsiteY13-3898" fmla="*/ 87406 h 2530670"/>
              <a:gd name="connsiteX14-3899" fmla="*/ 6982752 w 11135862"/>
              <a:gd name="connsiteY14-3900" fmla="*/ 53789 h 2530670"/>
              <a:gd name="connsiteX15-3901" fmla="*/ 7188504 w 11135862"/>
              <a:gd name="connsiteY15-3902" fmla="*/ 55732 h 2530670"/>
              <a:gd name="connsiteX16-3903" fmla="*/ 11127888 w 11135862"/>
              <a:gd name="connsiteY16-3904" fmla="*/ 8954 h 2530670"/>
              <a:gd name="connsiteX17-3905" fmla="*/ 11081077 w 11135862"/>
              <a:gd name="connsiteY17-3906" fmla="*/ 2182565 h 2530670"/>
              <a:gd name="connsiteX18-3907" fmla="*/ 8901252 w 11135862"/>
              <a:gd name="connsiteY18-3908" fmla="*/ 2221568 h 2530670"/>
              <a:gd name="connsiteX19-3909" fmla="*/ 7776128 w 11135862"/>
              <a:gd name="connsiteY19-3910" fmla="*/ 2326342 h 2530670"/>
              <a:gd name="connsiteX20-3911" fmla="*/ 6411698 w 11135862"/>
              <a:gd name="connsiteY20-3912" fmla="*/ 2250439 h 2530670"/>
              <a:gd name="connsiteX21-3913" fmla="*/ 5029646 w 11135862"/>
              <a:gd name="connsiteY21-3914" fmla="*/ 2320669 h 2530670"/>
              <a:gd name="connsiteX22-3915" fmla="*/ 3984057 w 11135862"/>
              <a:gd name="connsiteY22-3916" fmla="*/ 2299447 h 2530670"/>
              <a:gd name="connsiteX23-3917" fmla="*/ 2861228 w 11135862"/>
              <a:gd name="connsiteY23-3918" fmla="*/ 2333065 h 2530670"/>
              <a:gd name="connsiteX24-3919" fmla="*/ 1738399 w 11135862"/>
              <a:gd name="connsiteY24-3920" fmla="*/ 2333065 h 2530670"/>
              <a:gd name="connsiteX25-3921" fmla="*/ 790381 w 11135862"/>
              <a:gd name="connsiteY25-3922" fmla="*/ 2245659 h 2530670"/>
              <a:gd name="connsiteX26-3923" fmla="*/ 44069 w 11135862"/>
              <a:gd name="connsiteY26-3924" fmla="*/ 2232212 h 2530670"/>
              <a:gd name="connsiteX27-3925" fmla="*/ 0 w 11135862"/>
              <a:gd name="connsiteY27-3926" fmla="*/ 17335 h 2530670"/>
              <a:gd name="connsiteX0-3927" fmla="*/ 0 w 11135862"/>
              <a:gd name="connsiteY0-3928" fmla="*/ 17335 h 2530670"/>
              <a:gd name="connsiteX1-3929" fmla="*/ 420587 w 11135862"/>
              <a:gd name="connsiteY1-3930" fmla="*/ 6724 h 2530670"/>
              <a:gd name="connsiteX2-3931" fmla="*/ 877787 w 11135862"/>
              <a:gd name="connsiteY2-3932" fmla="*/ 0 h 2530670"/>
              <a:gd name="connsiteX3-3933" fmla="*/ 1360543 w 11135862"/>
              <a:gd name="connsiteY3-3934" fmla="*/ 5386 h 2530670"/>
              <a:gd name="connsiteX4-3935" fmla="*/ 1703443 w 11135862"/>
              <a:gd name="connsiteY4-3936" fmla="*/ 13001 h 2530670"/>
              <a:gd name="connsiteX5-3937" fmla="*/ 2182152 w 11135862"/>
              <a:gd name="connsiteY5-3938" fmla="*/ 33618 h 2530670"/>
              <a:gd name="connsiteX6-3939" fmla="*/ 2740651 w 11135862"/>
              <a:gd name="connsiteY6-3940" fmla="*/ 38397 h 2530670"/>
              <a:gd name="connsiteX7-3941" fmla="*/ 3278693 w 11135862"/>
              <a:gd name="connsiteY7-3942" fmla="*/ 40342 h 2530670"/>
              <a:gd name="connsiteX8-3943" fmla="*/ 3883204 w 11135862"/>
              <a:gd name="connsiteY8-3944" fmla="*/ 33618 h 2530670"/>
              <a:gd name="connsiteX9-3945" fmla="*/ 4515216 w 11135862"/>
              <a:gd name="connsiteY9-3946" fmla="*/ 47065 h 2530670"/>
              <a:gd name="connsiteX10-3947" fmla="*/ 5039652 w 11135862"/>
              <a:gd name="connsiteY10-3948" fmla="*/ 40342 h 2530670"/>
              <a:gd name="connsiteX11-3949" fmla="*/ 5604428 w 11135862"/>
              <a:gd name="connsiteY11-3950" fmla="*/ 53789 h 2530670"/>
              <a:gd name="connsiteX12-3951" fmla="*/ 6229716 w 11135862"/>
              <a:gd name="connsiteY12-3952" fmla="*/ 87406 h 2530670"/>
              <a:gd name="connsiteX13-3953" fmla="*/ 6740704 w 11135862"/>
              <a:gd name="connsiteY13-3954" fmla="*/ 87406 h 2530670"/>
              <a:gd name="connsiteX14-3955" fmla="*/ 6982752 w 11135862"/>
              <a:gd name="connsiteY14-3956" fmla="*/ 53789 h 2530670"/>
              <a:gd name="connsiteX15-3957" fmla="*/ 7188504 w 11135862"/>
              <a:gd name="connsiteY15-3958" fmla="*/ 55732 h 2530670"/>
              <a:gd name="connsiteX16-3959" fmla="*/ 11127888 w 11135862"/>
              <a:gd name="connsiteY16-3960" fmla="*/ 8954 h 2530670"/>
              <a:gd name="connsiteX17-3961" fmla="*/ 11081077 w 11135862"/>
              <a:gd name="connsiteY17-3962" fmla="*/ 2182565 h 2530670"/>
              <a:gd name="connsiteX18-3963" fmla="*/ 10184011 w 11135862"/>
              <a:gd name="connsiteY18-3964" fmla="*/ 2147896 h 2530670"/>
              <a:gd name="connsiteX19-3965" fmla="*/ 8901252 w 11135862"/>
              <a:gd name="connsiteY19-3966" fmla="*/ 2221568 h 2530670"/>
              <a:gd name="connsiteX20-3967" fmla="*/ 7776128 w 11135862"/>
              <a:gd name="connsiteY20-3968" fmla="*/ 2326342 h 2530670"/>
              <a:gd name="connsiteX21-3969" fmla="*/ 6411698 w 11135862"/>
              <a:gd name="connsiteY21-3970" fmla="*/ 2250439 h 2530670"/>
              <a:gd name="connsiteX22-3971" fmla="*/ 5029646 w 11135862"/>
              <a:gd name="connsiteY22-3972" fmla="*/ 2320669 h 2530670"/>
              <a:gd name="connsiteX23-3973" fmla="*/ 3984057 w 11135862"/>
              <a:gd name="connsiteY23-3974" fmla="*/ 2299447 h 2530670"/>
              <a:gd name="connsiteX24-3975" fmla="*/ 2861228 w 11135862"/>
              <a:gd name="connsiteY24-3976" fmla="*/ 2333065 h 2530670"/>
              <a:gd name="connsiteX25-3977" fmla="*/ 1738399 w 11135862"/>
              <a:gd name="connsiteY25-3978" fmla="*/ 2333065 h 2530670"/>
              <a:gd name="connsiteX26-3979" fmla="*/ 790381 w 11135862"/>
              <a:gd name="connsiteY26-3980" fmla="*/ 2245659 h 2530670"/>
              <a:gd name="connsiteX27-3981" fmla="*/ 44069 w 11135862"/>
              <a:gd name="connsiteY27-3982" fmla="*/ 2232212 h 2530670"/>
              <a:gd name="connsiteX28" fmla="*/ 0 w 11135862"/>
              <a:gd name="connsiteY28" fmla="*/ 17335 h 2530670"/>
              <a:gd name="connsiteX0-3983" fmla="*/ 0 w 11135862"/>
              <a:gd name="connsiteY0-3984" fmla="*/ 17335 h 2530670"/>
              <a:gd name="connsiteX1-3985" fmla="*/ 420587 w 11135862"/>
              <a:gd name="connsiteY1-3986" fmla="*/ 6724 h 2530670"/>
              <a:gd name="connsiteX2-3987" fmla="*/ 877787 w 11135862"/>
              <a:gd name="connsiteY2-3988" fmla="*/ 0 h 2530670"/>
              <a:gd name="connsiteX3-3989" fmla="*/ 1360543 w 11135862"/>
              <a:gd name="connsiteY3-3990" fmla="*/ 5386 h 2530670"/>
              <a:gd name="connsiteX4-3991" fmla="*/ 1703443 w 11135862"/>
              <a:gd name="connsiteY4-3992" fmla="*/ 13001 h 2530670"/>
              <a:gd name="connsiteX5-3993" fmla="*/ 2182152 w 11135862"/>
              <a:gd name="connsiteY5-3994" fmla="*/ 33618 h 2530670"/>
              <a:gd name="connsiteX6-3995" fmla="*/ 2740651 w 11135862"/>
              <a:gd name="connsiteY6-3996" fmla="*/ 38397 h 2530670"/>
              <a:gd name="connsiteX7-3997" fmla="*/ 3278693 w 11135862"/>
              <a:gd name="connsiteY7-3998" fmla="*/ 40342 h 2530670"/>
              <a:gd name="connsiteX8-3999" fmla="*/ 3883204 w 11135862"/>
              <a:gd name="connsiteY8-4000" fmla="*/ 33618 h 2530670"/>
              <a:gd name="connsiteX9-4001" fmla="*/ 4515216 w 11135862"/>
              <a:gd name="connsiteY9-4002" fmla="*/ 47065 h 2530670"/>
              <a:gd name="connsiteX10-4003" fmla="*/ 5039652 w 11135862"/>
              <a:gd name="connsiteY10-4004" fmla="*/ 40342 h 2530670"/>
              <a:gd name="connsiteX11-4005" fmla="*/ 5604428 w 11135862"/>
              <a:gd name="connsiteY11-4006" fmla="*/ 53789 h 2530670"/>
              <a:gd name="connsiteX12-4007" fmla="*/ 6229716 w 11135862"/>
              <a:gd name="connsiteY12-4008" fmla="*/ 87406 h 2530670"/>
              <a:gd name="connsiteX13-4009" fmla="*/ 6740704 w 11135862"/>
              <a:gd name="connsiteY13-4010" fmla="*/ 87406 h 2530670"/>
              <a:gd name="connsiteX14-4011" fmla="*/ 6982752 w 11135862"/>
              <a:gd name="connsiteY14-4012" fmla="*/ 53789 h 2530670"/>
              <a:gd name="connsiteX15-4013" fmla="*/ 7188504 w 11135862"/>
              <a:gd name="connsiteY15-4014" fmla="*/ 55732 h 2530670"/>
              <a:gd name="connsiteX16-4015" fmla="*/ 11127888 w 11135862"/>
              <a:gd name="connsiteY16-4016" fmla="*/ 8954 h 2530670"/>
              <a:gd name="connsiteX17-4017" fmla="*/ 11081077 w 11135862"/>
              <a:gd name="connsiteY17-4018" fmla="*/ 2182565 h 2530670"/>
              <a:gd name="connsiteX18-4019" fmla="*/ 10184011 w 11135862"/>
              <a:gd name="connsiteY18-4020" fmla="*/ 2147896 h 2530670"/>
              <a:gd name="connsiteX19-4021" fmla="*/ 8901252 w 11135862"/>
              <a:gd name="connsiteY19-4022" fmla="*/ 2221568 h 2530670"/>
              <a:gd name="connsiteX20-4023" fmla="*/ 7776128 w 11135862"/>
              <a:gd name="connsiteY20-4024" fmla="*/ 2326342 h 2530670"/>
              <a:gd name="connsiteX21-4025" fmla="*/ 6411698 w 11135862"/>
              <a:gd name="connsiteY21-4026" fmla="*/ 2250439 h 2530670"/>
              <a:gd name="connsiteX22-4027" fmla="*/ 5029646 w 11135862"/>
              <a:gd name="connsiteY22-4028" fmla="*/ 2320669 h 2530670"/>
              <a:gd name="connsiteX23-4029" fmla="*/ 3984057 w 11135862"/>
              <a:gd name="connsiteY23-4030" fmla="*/ 2299447 h 2530670"/>
              <a:gd name="connsiteX24-4031" fmla="*/ 2861228 w 11135862"/>
              <a:gd name="connsiteY24-4032" fmla="*/ 2333065 h 2530670"/>
              <a:gd name="connsiteX25-4033" fmla="*/ 1738399 w 11135862"/>
              <a:gd name="connsiteY25-4034" fmla="*/ 2333065 h 2530670"/>
              <a:gd name="connsiteX26-4035" fmla="*/ 790381 w 11135862"/>
              <a:gd name="connsiteY26-4036" fmla="*/ 2245659 h 2530670"/>
              <a:gd name="connsiteX27-4037" fmla="*/ 44069 w 11135862"/>
              <a:gd name="connsiteY27-4038" fmla="*/ 2232212 h 2530670"/>
              <a:gd name="connsiteX28-4039" fmla="*/ 0 w 11135862"/>
              <a:gd name="connsiteY28-4040" fmla="*/ 17335 h 2530670"/>
              <a:gd name="connsiteX0-4041" fmla="*/ 0 w 11135862"/>
              <a:gd name="connsiteY0-4042" fmla="*/ 17335 h 2530670"/>
              <a:gd name="connsiteX1-4043" fmla="*/ 420587 w 11135862"/>
              <a:gd name="connsiteY1-4044" fmla="*/ 6724 h 2530670"/>
              <a:gd name="connsiteX2-4045" fmla="*/ 877787 w 11135862"/>
              <a:gd name="connsiteY2-4046" fmla="*/ 0 h 2530670"/>
              <a:gd name="connsiteX3-4047" fmla="*/ 1360543 w 11135862"/>
              <a:gd name="connsiteY3-4048" fmla="*/ 5386 h 2530670"/>
              <a:gd name="connsiteX4-4049" fmla="*/ 1703443 w 11135862"/>
              <a:gd name="connsiteY4-4050" fmla="*/ 13001 h 2530670"/>
              <a:gd name="connsiteX5-4051" fmla="*/ 2182152 w 11135862"/>
              <a:gd name="connsiteY5-4052" fmla="*/ 33618 h 2530670"/>
              <a:gd name="connsiteX6-4053" fmla="*/ 2740651 w 11135862"/>
              <a:gd name="connsiteY6-4054" fmla="*/ 38397 h 2530670"/>
              <a:gd name="connsiteX7-4055" fmla="*/ 3278693 w 11135862"/>
              <a:gd name="connsiteY7-4056" fmla="*/ 40342 h 2530670"/>
              <a:gd name="connsiteX8-4057" fmla="*/ 3883204 w 11135862"/>
              <a:gd name="connsiteY8-4058" fmla="*/ 33618 h 2530670"/>
              <a:gd name="connsiteX9-4059" fmla="*/ 4515216 w 11135862"/>
              <a:gd name="connsiteY9-4060" fmla="*/ 47065 h 2530670"/>
              <a:gd name="connsiteX10-4061" fmla="*/ 5039652 w 11135862"/>
              <a:gd name="connsiteY10-4062" fmla="*/ 40342 h 2530670"/>
              <a:gd name="connsiteX11-4063" fmla="*/ 5604428 w 11135862"/>
              <a:gd name="connsiteY11-4064" fmla="*/ 53789 h 2530670"/>
              <a:gd name="connsiteX12-4065" fmla="*/ 6229716 w 11135862"/>
              <a:gd name="connsiteY12-4066" fmla="*/ 87406 h 2530670"/>
              <a:gd name="connsiteX13-4067" fmla="*/ 6740704 w 11135862"/>
              <a:gd name="connsiteY13-4068" fmla="*/ 87406 h 2530670"/>
              <a:gd name="connsiteX14-4069" fmla="*/ 6982752 w 11135862"/>
              <a:gd name="connsiteY14-4070" fmla="*/ 53789 h 2530670"/>
              <a:gd name="connsiteX15-4071" fmla="*/ 7188504 w 11135862"/>
              <a:gd name="connsiteY15-4072" fmla="*/ 55732 h 2530670"/>
              <a:gd name="connsiteX16-4073" fmla="*/ 11127888 w 11135862"/>
              <a:gd name="connsiteY16-4074" fmla="*/ 8954 h 2530670"/>
              <a:gd name="connsiteX17-4075" fmla="*/ 11081077 w 11135862"/>
              <a:gd name="connsiteY17-4076" fmla="*/ 2182565 h 2530670"/>
              <a:gd name="connsiteX18-4077" fmla="*/ 10184011 w 11135862"/>
              <a:gd name="connsiteY18-4078" fmla="*/ 2147896 h 2530670"/>
              <a:gd name="connsiteX19-4079" fmla="*/ 8901252 w 11135862"/>
              <a:gd name="connsiteY19-4080" fmla="*/ 2221568 h 2530670"/>
              <a:gd name="connsiteX20-4081" fmla="*/ 7776128 w 11135862"/>
              <a:gd name="connsiteY20-4082" fmla="*/ 2326342 h 2530670"/>
              <a:gd name="connsiteX21-4083" fmla="*/ 6411698 w 11135862"/>
              <a:gd name="connsiteY21-4084" fmla="*/ 2250439 h 2530670"/>
              <a:gd name="connsiteX22-4085" fmla="*/ 5029646 w 11135862"/>
              <a:gd name="connsiteY22-4086" fmla="*/ 2320669 h 2530670"/>
              <a:gd name="connsiteX23-4087" fmla="*/ 3984057 w 11135862"/>
              <a:gd name="connsiteY23-4088" fmla="*/ 2299447 h 2530670"/>
              <a:gd name="connsiteX24-4089" fmla="*/ 2861228 w 11135862"/>
              <a:gd name="connsiteY24-4090" fmla="*/ 2333065 h 2530670"/>
              <a:gd name="connsiteX25-4091" fmla="*/ 1738399 w 11135862"/>
              <a:gd name="connsiteY25-4092" fmla="*/ 2333065 h 2530670"/>
              <a:gd name="connsiteX26-4093" fmla="*/ 790381 w 11135862"/>
              <a:gd name="connsiteY26-4094" fmla="*/ 2245659 h 2530670"/>
              <a:gd name="connsiteX27-4095" fmla="*/ 44069 w 11135862"/>
              <a:gd name="connsiteY27-4096" fmla="*/ 2232212 h 2530670"/>
              <a:gd name="connsiteX28-4097" fmla="*/ 0 w 11135862"/>
              <a:gd name="connsiteY28-4098" fmla="*/ 17335 h 2530670"/>
              <a:gd name="connsiteX0-4099" fmla="*/ 0 w 11135862"/>
              <a:gd name="connsiteY0-4100" fmla="*/ 17335 h 2530670"/>
              <a:gd name="connsiteX1-4101" fmla="*/ 420587 w 11135862"/>
              <a:gd name="connsiteY1-4102" fmla="*/ 6724 h 2530670"/>
              <a:gd name="connsiteX2-4103" fmla="*/ 877787 w 11135862"/>
              <a:gd name="connsiteY2-4104" fmla="*/ 0 h 2530670"/>
              <a:gd name="connsiteX3-4105" fmla="*/ 1360543 w 11135862"/>
              <a:gd name="connsiteY3-4106" fmla="*/ 5386 h 2530670"/>
              <a:gd name="connsiteX4-4107" fmla="*/ 1703443 w 11135862"/>
              <a:gd name="connsiteY4-4108" fmla="*/ 13001 h 2530670"/>
              <a:gd name="connsiteX5-4109" fmla="*/ 2182152 w 11135862"/>
              <a:gd name="connsiteY5-4110" fmla="*/ 33618 h 2530670"/>
              <a:gd name="connsiteX6-4111" fmla="*/ 2740651 w 11135862"/>
              <a:gd name="connsiteY6-4112" fmla="*/ 38397 h 2530670"/>
              <a:gd name="connsiteX7-4113" fmla="*/ 3278693 w 11135862"/>
              <a:gd name="connsiteY7-4114" fmla="*/ 40342 h 2530670"/>
              <a:gd name="connsiteX8-4115" fmla="*/ 3883204 w 11135862"/>
              <a:gd name="connsiteY8-4116" fmla="*/ 33618 h 2530670"/>
              <a:gd name="connsiteX9-4117" fmla="*/ 4515216 w 11135862"/>
              <a:gd name="connsiteY9-4118" fmla="*/ 47065 h 2530670"/>
              <a:gd name="connsiteX10-4119" fmla="*/ 5039652 w 11135862"/>
              <a:gd name="connsiteY10-4120" fmla="*/ 40342 h 2530670"/>
              <a:gd name="connsiteX11-4121" fmla="*/ 5604428 w 11135862"/>
              <a:gd name="connsiteY11-4122" fmla="*/ 53789 h 2530670"/>
              <a:gd name="connsiteX12-4123" fmla="*/ 6229716 w 11135862"/>
              <a:gd name="connsiteY12-4124" fmla="*/ 87406 h 2530670"/>
              <a:gd name="connsiteX13-4125" fmla="*/ 6740704 w 11135862"/>
              <a:gd name="connsiteY13-4126" fmla="*/ 87406 h 2530670"/>
              <a:gd name="connsiteX14-4127" fmla="*/ 6982752 w 11135862"/>
              <a:gd name="connsiteY14-4128" fmla="*/ 53789 h 2530670"/>
              <a:gd name="connsiteX15-4129" fmla="*/ 7188504 w 11135862"/>
              <a:gd name="connsiteY15-4130" fmla="*/ 55732 h 2530670"/>
              <a:gd name="connsiteX16-4131" fmla="*/ 11127888 w 11135862"/>
              <a:gd name="connsiteY16-4132" fmla="*/ 8954 h 2530670"/>
              <a:gd name="connsiteX17-4133" fmla="*/ 11081077 w 11135862"/>
              <a:gd name="connsiteY17-4134" fmla="*/ 2182565 h 2530670"/>
              <a:gd name="connsiteX18-4135" fmla="*/ 10184011 w 11135862"/>
              <a:gd name="connsiteY18-4136" fmla="*/ 2147896 h 2530670"/>
              <a:gd name="connsiteX19-4137" fmla="*/ 8901252 w 11135862"/>
              <a:gd name="connsiteY19-4138" fmla="*/ 2221568 h 2530670"/>
              <a:gd name="connsiteX20-4139" fmla="*/ 7776128 w 11135862"/>
              <a:gd name="connsiteY20-4140" fmla="*/ 2326342 h 2530670"/>
              <a:gd name="connsiteX21-4141" fmla="*/ 6411698 w 11135862"/>
              <a:gd name="connsiteY21-4142" fmla="*/ 2250439 h 2530670"/>
              <a:gd name="connsiteX22-4143" fmla="*/ 5029646 w 11135862"/>
              <a:gd name="connsiteY22-4144" fmla="*/ 2320669 h 2530670"/>
              <a:gd name="connsiteX23-4145" fmla="*/ 3984057 w 11135862"/>
              <a:gd name="connsiteY23-4146" fmla="*/ 2299447 h 2530670"/>
              <a:gd name="connsiteX24-4147" fmla="*/ 2861228 w 11135862"/>
              <a:gd name="connsiteY24-4148" fmla="*/ 2333065 h 2530670"/>
              <a:gd name="connsiteX25-4149" fmla="*/ 1738399 w 11135862"/>
              <a:gd name="connsiteY25-4150" fmla="*/ 2333065 h 2530670"/>
              <a:gd name="connsiteX26-4151" fmla="*/ 790381 w 11135862"/>
              <a:gd name="connsiteY26-4152" fmla="*/ 2245659 h 2530670"/>
              <a:gd name="connsiteX27-4153" fmla="*/ 44069 w 11135862"/>
              <a:gd name="connsiteY27-4154" fmla="*/ 2232212 h 2530670"/>
              <a:gd name="connsiteX28-4155" fmla="*/ 0 w 11135862"/>
              <a:gd name="connsiteY28-4156" fmla="*/ 17335 h 2530670"/>
              <a:gd name="connsiteX0-4157" fmla="*/ 0 w 11135862"/>
              <a:gd name="connsiteY0-4158" fmla="*/ 17335 h 2530670"/>
              <a:gd name="connsiteX1-4159" fmla="*/ 420587 w 11135862"/>
              <a:gd name="connsiteY1-4160" fmla="*/ 6724 h 2530670"/>
              <a:gd name="connsiteX2-4161" fmla="*/ 877787 w 11135862"/>
              <a:gd name="connsiteY2-4162" fmla="*/ 0 h 2530670"/>
              <a:gd name="connsiteX3-4163" fmla="*/ 1360543 w 11135862"/>
              <a:gd name="connsiteY3-4164" fmla="*/ 5386 h 2530670"/>
              <a:gd name="connsiteX4-4165" fmla="*/ 1703443 w 11135862"/>
              <a:gd name="connsiteY4-4166" fmla="*/ 13001 h 2530670"/>
              <a:gd name="connsiteX5-4167" fmla="*/ 2182152 w 11135862"/>
              <a:gd name="connsiteY5-4168" fmla="*/ 33618 h 2530670"/>
              <a:gd name="connsiteX6-4169" fmla="*/ 2740651 w 11135862"/>
              <a:gd name="connsiteY6-4170" fmla="*/ 38397 h 2530670"/>
              <a:gd name="connsiteX7-4171" fmla="*/ 3278693 w 11135862"/>
              <a:gd name="connsiteY7-4172" fmla="*/ 40342 h 2530670"/>
              <a:gd name="connsiteX8-4173" fmla="*/ 3883204 w 11135862"/>
              <a:gd name="connsiteY8-4174" fmla="*/ 33618 h 2530670"/>
              <a:gd name="connsiteX9-4175" fmla="*/ 4515216 w 11135862"/>
              <a:gd name="connsiteY9-4176" fmla="*/ 47065 h 2530670"/>
              <a:gd name="connsiteX10-4177" fmla="*/ 5039652 w 11135862"/>
              <a:gd name="connsiteY10-4178" fmla="*/ 40342 h 2530670"/>
              <a:gd name="connsiteX11-4179" fmla="*/ 5604428 w 11135862"/>
              <a:gd name="connsiteY11-4180" fmla="*/ 53789 h 2530670"/>
              <a:gd name="connsiteX12-4181" fmla="*/ 6229716 w 11135862"/>
              <a:gd name="connsiteY12-4182" fmla="*/ 87406 h 2530670"/>
              <a:gd name="connsiteX13-4183" fmla="*/ 6740704 w 11135862"/>
              <a:gd name="connsiteY13-4184" fmla="*/ 87406 h 2530670"/>
              <a:gd name="connsiteX14-4185" fmla="*/ 6982752 w 11135862"/>
              <a:gd name="connsiteY14-4186" fmla="*/ 53789 h 2530670"/>
              <a:gd name="connsiteX15-4187" fmla="*/ 7188504 w 11135862"/>
              <a:gd name="connsiteY15-4188" fmla="*/ 55732 h 2530670"/>
              <a:gd name="connsiteX16-4189" fmla="*/ 11127888 w 11135862"/>
              <a:gd name="connsiteY16-4190" fmla="*/ 8954 h 2530670"/>
              <a:gd name="connsiteX17-4191" fmla="*/ 11081077 w 11135862"/>
              <a:gd name="connsiteY17-4192" fmla="*/ 2182565 h 2530670"/>
              <a:gd name="connsiteX18-4193" fmla="*/ 10184011 w 11135862"/>
              <a:gd name="connsiteY18-4194" fmla="*/ 2147896 h 2530670"/>
              <a:gd name="connsiteX19-4195" fmla="*/ 8901252 w 11135862"/>
              <a:gd name="connsiteY19-4196" fmla="*/ 2221568 h 2530670"/>
              <a:gd name="connsiteX20-4197" fmla="*/ 7776128 w 11135862"/>
              <a:gd name="connsiteY20-4198" fmla="*/ 2326342 h 2530670"/>
              <a:gd name="connsiteX21-4199" fmla="*/ 6411698 w 11135862"/>
              <a:gd name="connsiteY21-4200" fmla="*/ 2250439 h 2530670"/>
              <a:gd name="connsiteX22-4201" fmla="*/ 5029646 w 11135862"/>
              <a:gd name="connsiteY22-4202" fmla="*/ 2320669 h 2530670"/>
              <a:gd name="connsiteX23-4203" fmla="*/ 3984057 w 11135862"/>
              <a:gd name="connsiteY23-4204" fmla="*/ 2299447 h 2530670"/>
              <a:gd name="connsiteX24-4205" fmla="*/ 2861228 w 11135862"/>
              <a:gd name="connsiteY24-4206" fmla="*/ 2333065 h 2530670"/>
              <a:gd name="connsiteX25-4207" fmla="*/ 1738399 w 11135862"/>
              <a:gd name="connsiteY25-4208" fmla="*/ 2333065 h 2530670"/>
              <a:gd name="connsiteX26-4209" fmla="*/ 790381 w 11135862"/>
              <a:gd name="connsiteY26-4210" fmla="*/ 2245659 h 2530670"/>
              <a:gd name="connsiteX27-4211" fmla="*/ 44069 w 11135862"/>
              <a:gd name="connsiteY27-4212" fmla="*/ 2232212 h 2530670"/>
              <a:gd name="connsiteX28-4213" fmla="*/ 0 w 11135862"/>
              <a:gd name="connsiteY28-4214" fmla="*/ 17335 h 2530670"/>
              <a:gd name="connsiteX0-4215" fmla="*/ 0 w 11135862"/>
              <a:gd name="connsiteY0-4216" fmla="*/ 17335 h 2530670"/>
              <a:gd name="connsiteX1-4217" fmla="*/ 420587 w 11135862"/>
              <a:gd name="connsiteY1-4218" fmla="*/ 6724 h 2530670"/>
              <a:gd name="connsiteX2-4219" fmla="*/ 877787 w 11135862"/>
              <a:gd name="connsiteY2-4220" fmla="*/ 0 h 2530670"/>
              <a:gd name="connsiteX3-4221" fmla="*/ 1360543 w 11135862"/>
              <a:gd name="connsiteY3-4222" fmla="*/ 5386 h 2530670"/>
              <a:gd name="connsiteX4-4223" fmla="*/ 1703443 w 11135862"/>
              <a:gd name="connsiteY4-4224" fmla="*/ 13001 h 2530670"/>
              <a:gd name="connsiteX5-4225" fmla="*/ 2182152 w 11135862"/>
              <a:gd name="connsiteY5-4226" fmla="*/ 33618 h 2530670"/>
              <a:gd name="connsiteX6-4227" fmla="*/ 2740651 w 11135862"/>
              <a:gd name="connsiteY6-4228" fmla="*/ 38397 h 2530670"/>
              <a:gd name="connsiteX7-4229" fmla="*/ 3278693 w 11135862"/>
              <a:gd name="connsiteY7-4230" fmla="*/ 40342 h 2530670"/>
              <a:gd name="connsiteX8-4231" fmla="*/ 3883204 w 11135862"/>
              <a:gd name="connsiteY8-4232" fmla="*/ 33618 h 2530670"/>
              <a:gd name="connsiteX9-4233" fmla="*/ 4515216 w 11135862"/>
              <a:gd name="connsiteY9-4234" fmla="*/ 47065 h 2530670"/>
              <a:gd name="connsiteX10-4235" fmla="*/ 5039652 w 11135862"/>
              <a:gd name="connsiteY10-4236" fmla="*/ 40342 h 2530670"/>
              <a:gd name="connsiteX11-4237" fmla="*/ 5604428 w 11135862"/>
              <a:gd name="connsiteY11-4238" fmla="*/ 53789 h 2530670"/>
              <a:gd name="connsiteX12-4239" fmla="*/ 6229716 w 11135862"/>
              <a:gd name="connsiteY12-4240" fmla="*/ 87406 h 2530670"/>
              <a:gd name="connsiteX13-4241" fmla="*/ 6740704 w 11135862"/>
              <a:gd name="connsiteY13-4242" fmla="*/ 87406 h 2530670"/>
              <a:gd name="connsiteX14-4243" fmla="*/ 6982752 w 11135862"/>
              <a:gd name="connsiteY14-4244" fmla="*/ 53789 h 2530670"/>
              <a:gd name="connsiteX15-4245" fmla="*/ 7188504 w 11135862"/>
              <a:gd name="connsiteY15-4246" fmla="*/ 55732 h 2530670"/>
              <a:gd name="connsiteX16-4247" fmla="*/ 11127888 w 11135862"/>
              <a:gd name="connsiteY16-4248" fmla="*/ 8954 h 2530670"/>
              <a:gd name="connsiteX17-4249" fmla="*/ 11081077 w 11135862"/>
              <a:gd name="connsiteY17-4250" fmla="*/ 2182565 h 2530670"/>
              <a:gd name="connsiteX18-4251" fmla="*/ 10184011 w 11135862"/>
              <a:gd name="connsiteY18-4252" fmla="*/ 2147896 h 2530670"/>
              <a:gd name="connsiteX19-4253" fmla="*/ 8901252 w 11135862"/>
              <a:gd name="connsiteY19-4254" fmla="*/ 2221568 h 2530670"/>
              <a:gd name="connsiteX20-4255" fmla="*/ 7776128 w 11135862"/>
              <a:gd name="connsiteY20-4256" fmla="*/ 2326342 h 2530670"/>
              <a:gd name="connsiteX21-4257" fmla="*/ 6411698 w 11135862"/>
              <a:gd name="connsiteY21-4258" fmla="*/ 2250439 h 2530670"/>
              <a:gd name="connsiteX22-4259" fmla="*/ 5029646 w 11135862"/>
              <a:gd name="connsiteY22-4260" fmla="*/ 2320669 h 2530670"/>
              <a:gd name="connsiteX23-4261" fmla="*/ 3984057 w 11135862"/>
              <a:gd name="connsiteY23-4262" fmla="*/ 2299447 h 2530670"/>
              <a:gd name="connsiteX24-4263" fmla="*/ 2861228 w 11135862"/>
              <a:gd name="connsiteY24-4264" fmla="*/ 2333065 h 2530670"/>
              <a:gd name="connsiteX25-4265" fmla="*/ 1738399 w 11135862"/>
              <a:gd name="connsiteY25-4266" fmla="*/ 2333065 h 2530670"/>
              <a:gd name="connsiteX26-4267" fmla="*/ 790381 w 11135862"/>
              <a:gd name="connsiteY26-4268" fmla="*/ 2245659 h 2530670"/>
              <a:gd name="connsiteX27-4269" fmla="*/ 44069 w 11135862"/>
              <a:gd name="connsiteY27-4270" fmla="*/ 2232212 h 2530670"/>
              <a:gd name="connsiteX28-4271" fmla="*/ 0 w 11135862"/>
              <a:gd name="connsiteY28-4272" fmla="*/ 17335 h 2530670"/>
              <a:gd name="connsiteX0-4273" fmla="*/ 0 w 11135862"/>
              <a:gd name="connsiteY0-4274" fmla="*/ 17335 h 2530670"/>
              <a:gd name="connsiteX1-4275" fmla="*/ 420587 w 11135862"/>
              <a:gd name="connsiteY1-4276" fmla="*/ 6724 h 2530670"/>
              <a:gd name="connsiteX2-4277" fmla="*/ 877787 w 11135862"/>
              <a:gd name="connsiteY2-4278" fmla="*/ 0 h 2530670"/>
              <a:gd name="connsiteX3-4279" fmla="*/ 1360543 w 11135862"/>
              <a:gd name="connsiteY3-4280" fmla="*/ 5386 h 2530670"/>
              <a:gd name="connsiteX4-4281" fmla="*/ 1703443 w 11135862"/>
              <a:gd name="connsiteY4-4282" fmla="*/ 13001 h 2530670"/>
              <a:gd name="connsiteX5-4283" fmla="*/ 2182152 w 11135862"/>
              <a:gd name="connsiteY5-4284" fmla="*/ 33618 h 2530670"/>
              <a:gd name="connsiteX6-4285" fmla="*/ 2740651 w 11135862"/>
              <a:gd name="connsiteY6-4286" fmla="*/ 38397 h 2530670"/>
              <a:gd name="connsiteX7-4287" fmla="*/ 3278693 w 11135862"/>
              <a:gd name="connsiteY7-4288" fmla="*/ 40342 h 2530670"/>
              <a:gd name="connsiteX8-4289" fmla="*/ 3883204 w 11135862"/>
              <a:gd name="connsiteY8-4290" fmla="*/ 33618 h 2530670"/>
              <a:gd name="connsiteX9-4291" fmla="*/ 4515216 w 11135862"/>
              <a:gd name="connsiteY9-4292" fmla="*/ 47065 h 2530670"/>
              <a:gd name="connsiteX10-4293" fmla="*/ 5039652 w 11135862"/>
              <a:gd name="connsiteY10-4294" fmla="*/ 40342 h 2530670"/>
              <a:gd name="connsiteX11-4295" fmla="*/ 5604428 w 11135862"/>
              <a:gd name="connsiteY11-4296" fmla="*/ 53789 h 2530670"/>
              <a:gd name="connsiteX12-4297" fmla="*/ 6229716 w 11135862"/>
              <a:gd name="connsiteY12-4298" fmla="*/ 87406 h 2530670"/>
              <a:gd name="connsiteX13-4299" fmla="*/ 6740704 w 11135862"/>
              <a:gd name="connsiteY13-4300" fmla="*/ 87406 h 2530670"/>
              <a:gd name="connsiteX14-4301" fmla="*/ 6982752 w 11135862"/>
              <a:gd name="connsiteY14-4302" fmla="*/ 53789 h 2530670"/>
              <a:gd name="connsiteX15-4303" fmla="*/ 7188504 w 11135862"/>
              <a:gd name="connsiteY15-4304" fmla="*/ 55732 h 2530670"/>
              <a:gd name="connsiteX16-4305" fmla="*/ 11127888 w 11135862"/>
              <a:gd name="connsiteY16-4306" fmla="*/ 8954 h 2530670"/>
              <a:gd name="connsiteX17-4307" fmla="*/ 11081077 w 11135862"/>
              <a:gd name="connsiteY17-4308" fmla="*/ 2182565 h 2530670"/>
              <a:gd name="connsiteX18-4309" fmla="*/ 10184011 w 11135862"/>
              <a:gd name="connsiteY18-4310" fmla="*/ 2147896 h 2530670"/>
              <a:gd name="connsiteX19-4311" fmla="*/ 8901252 w 11135862"/>
              <a:gd name="connsiteY19-4312" fmla="*/ 2221568 h 2530670"/>
              <a:gd name="connsiteX20-4313" fmla="*/ 7776128 w 11135862"/>
              <a:gd name="connsiteY20-4314" fmla="*/ 2326342 h 2530670"/>
              <a:gd name="connsiteX21-4315" fmla="*/ 6411698 w 11135862"/>
              <a:gd name="connsiteY21-4316" fmla="*/ 2250439 h 2530670"/>
              <a:gd name="connsiteX22-4317" fmla="*/ 5029646 w 11135862"/>
              <a:gd name="connsiteY22-4318" fmla="*/ 2320669 h 2530670"/>
              <a:gd name="connsiteX23-4319" fmla="*/ 3984057 w 11135862"/>
              <a:gd name="connsiteY23-4320" fmla="*/ 2299447 h 2530670"/>
              <a:gd name="connsiteX24-4321" fmla="*/ 2861228 w 11135862"/>
              <a:gd name="connsiteY24-4322" fmla="*/ 2333065 h 2530670"/>
              <a:gd name="connsiteX25-4323" fmla="*/ 1738399 w 11135862"/>
              <a:gd name="connsiteY25-4324" fmla="*/ 2333065 h 2530670"/>
              <a:gd name="connsiteX26-4325" fmla="*/ 790381 w 11135862"/>
              <a:gd name="connsiteY26-4326" fmla="*/ 2245659 h 2530670"/>
              <a:gd name="connsiteX27-4327" fmla="*/ 44069 w 11135862"/>
              <a:gd name="connsiteY27-4328" fmla="*/ 2232212 h 2530670"/>
              <a:gd name="connsiteX28-4329" fmla="*/ 0 w 11135862"/>
              <a:gd name="connsiteY28-4330" fmla="*/ 17335 h 2530670"/>
              <a:gd name="connsiteX0-4331" fmla="*/ 0 w 11135862"/>
              <a:gd name="connsiteY0-4332" fmla="*/ 17335 h 2530670"/>
              <a:gd name="connsiteX1-4333" fmla="*/ 420587 w 11135862"/>
              <a:gd name="connsiteY1-4334" fmla="*/ 6724 h 2530670"/>
              <a:gd name="connsiteX2-4335" fmla="*/ 877787 w 11135862"/>
              <a:gd name="connsiteY2-4336" fmla="*/ 0 h 2530670"/>
              <a:gd name="connsiteX3-4337" fmla="*/ 1360543 w 11135862"/>
              <a:gd name="connsiteY3-4338" fmla="*/ 5386 h 2530670"/>
              <a:gd name="connsiteX4-4339" fmla="*/ 1703443 w 11135862"/>
              <a:gd name="connsiteY4-4340" fmla="*/ 13001 h 2530670"/>
              <a:gd name="connsiteX5-4341" fmla="*/ 2182152 w 11135862"/>
              <a:gd name="connsiteY5-4342" fmla="*/ 33618 h 2530670"/>
              <a:gd name="connsiteX6-4343" fmla="*/ 2740651 w 11135862"/>
              <a:gd name="connsiteY6-4344" fmla="*/ 38397 h 2530670"/>
              <a:gd name="connsiteX7-4345" fmla="*/ 3278693 w 11135862"/>
              <a:gd name="connsiteY7-4346" fmla="*/ 40342 h 2530670"/>
              <a:gd name="connsiteX8-4347" fmla="*/ 3883204 w 11135862"/>
              <a:gd name="connsiteY8-4348" fmla="*/ 33618 h 2530670"/>
              <a:gd name="connsiteX9-4349" fmla="*/ 4515216 w 11135862"/>
              <a:gd name="connsiteY9-4350" fmla="*/ 47065 h 2530670"/>
              <a:gd name="connsiteX10-4351" fmla="*/ 5039652 w 11135862"/>
              <a:gd name="connsiteY10-4352" fmla="*/ 40342 h 2530670"/>
              <a:gd name="connsiteX11-4353" fmla="*/ 5604428 w 11135862"/>
              <a:gd name="connsiteY11-4354" fmla="*/ 53789 h 2530670"/>
              <a:gd name="connsiteX12-4355" fmla="*/ 6229716 w 11135862"/>
              <a:gd name="connsiteY12-4356" fmla="*/ 87406 h 2530670"/>
              <a:gd name="connsiteX13-4357" fmla="*/ 6740704 w 11135862"/>
              <a:gd name="connsiteY13-4358" fmla="*/ 87406 h 2530670"/>
              <a:gd name="connsiteX14-4359" fmla="*/ 6982752 w 11135862"/>
              <a:gd name="connsiteY14-4360" fmla="*/ 53789 h 2530670"/>
              <a:gd name="connsiteX15-4361" fmla="*/ 7188504 w 11135862"/>
              <a:gd name="connsiteY15-4362" fmla="*/ 55732 h 2530670"/>
              <a:gd name="connsiteX16-4363" fmla="*/ 11127888 w 11135862"/>
              <a:gd name="connsiteY16-4364" fmla="*/ 8954 h 2530670"/>
              <a:gd name="connsiteX17-4365" fmla="*/ 11081077 w 11135862"/>
              <a:gd name="connsiteY17-4366" fmla="*/ 2182565 h 2530670"/>
              <a:gd name="connsiteX18-4367" fmla="*/ 10184011 w 11135862"/>
              <a:gd name="connsiteY18-4368" fmla="*/ 2147896 h 2530670"/>
              <a:gd name="connsiteX19-4369" fmla="*/ 8901252 w 11135862"/>
              <a:gd name="connsiteY19-4370" fmla="*/ 2221568 h 2530670"/>
              <a:gd name="connsiteX20-4371" fmla="*/ 7776128 w 11135862"/>
              <a:gd name="connsiteY20-4372" fmla="*/ 2326342 h 2530670"/>
              <a:gd name="connsiteX21-4373" fmla="*/ 6411698 w 11135862"/>
              <a:gd name="connsiteY21-4374" fmla="*/ 2250439 h 2530670"/>
              <a:gd name="connsiteX22-4375" fmla="*/ 5029646 w 11135862"/>
              <a:gd name="connsiteY22-4376" fmla="*/ 2320669 h 2530670"/>
              <a:gd name="connsiteX23-4377" fmla="*/ 3984057 w 11135862"/>
              <a:gd name="connsiteY23-4378" fmla="*/ 2299447 h 2530670"/>
              <a:gd name="connsiteX24-4379" fmla="*/ 2861228 w 11135862"/>
              <a:gd name="connsiteY24-4380" fmla="*/ 2333065 h 2530670"/>
              <a:gd name="connsiteX25-4381" fmla="*/ 1738399 w 11135862"/>
              <a:gd name="connsiteY25-4382" fmla="*/ 2333065 h 2530670"/>
              <a:gd name="connsiteX26-4383" fmla="*/ 790381 w 11135862"/>
              <a:gd name="connsiteY26-4384" fmla="*/ 2245659 h 2530670"/>
              <a:gd name="connsiteX27-4385" fmla="*/ 44069 w 11135862"/>
              <a:gd name="connsiteY27-4386" fmla="*/ 2232212 h 2530670"/>
              <a:gd name="connsiteX28-4387" fmla="*/ 0 w 11135862"/>
              <a:gd name="connsiteY28-4388" fmla="*/ 17335 h 2530670"/>
              <a:gd name="connsiteX0-4389" fmla="*/ 0 w 11135862"/>
              <a:gd name="connsiteY0-4390" fmla="*/ 17335 h 2530670"/>
              <a:gd name="connsiteX1-4391" fmla="*/ 420587 w 11135862"/>
              <a:gd name="connsiteY1-4392" fmla="*/ 6724 h 2530670"/>
              <a:gd name="connsiteX2-4393" fmla="*/ 877787 w 11135862"/>
              <a:gd name="connsiteY2-4394" fmla="*/ 0 h 2530670"/>
              <a:gd name="connsiteX3-4395" fmla="*/ 1360543 w 11135862"/>
              <a:gd name="connsiteY3-4396" fmla="*/ 5386 h 2530670"/>
              <a:gd name="connsiteX4-4397" fmla="*/ 1703443 w 11135862"/>
              <a:gd name="connsiteY4-4398" fmla="*/ 13001 h 2530670"/>
              <a:gd name="connsiteX5-4399" fmla="*/ 2182152 w 11135862"/>
              <a:gd name="connsiteY5-4400" fmla="*/ 33618 h 2530670"/>
              <a:gd name="connsiteX6-4401" fmla="*/ 2740651 w 11135862"/>
              <a:gd name="connsiteY6-4402" fmla="*/ 38397 h 2530670"/>
              <a:gd name="connsiteX7-4403" fmla="*/ 3278693 w 11135862"/>
              <a:gd name="connsiteY7-4404" fmla="*/ 40342 h 2530670"/>
              <a:gd name="connsiteX8-4405" fmla="*/ 3883204 w 11135862"/>
              <a:gd name="connsiteY8-4406" fmla="*/ 33618 h 2530670"/>
              <a:gd name="connsiteX9-4407" fmla="*/ 4515216 w 11135862"/>
              <a:gd name="connsiteY9-4408" fmla="*/ 47065 h 2530670"/>
              <a:gd name="connsiteX10-4409" fmla="*/ 5039652 w 11135862"/>
              <a:gd name="connsiteY10-4410" fmla="*/ 40342 h 2530670"/>
              <a:gd name="connsiteX11-4411" fmla="*/ 5604428 w 11135862"/>
              <a:gd name="connsiteY11-4412" fmla="*/ 53789 h 2530670"/>
              <a:gd name="connsiteX12-4413" fmla="*/ 6229716 w 11135862"/>
              <a:gd name="connsiteY12-4414" fmla="*/ 87406 h 2530670"/>
              <a:gd name="connsiteX13-4415" fmla="*/ 6740704 w 11135862"/>
              <a:gd name="connsiteY13-4416" fmla="*/ 87406 h 2530670"/>
              <a:gd name="connsiteX14-4417" fmla="*/ 6982752 w 11135862"/>
              <a:gd name="connsiteY14-4418" fmla="*/ 53789 h 2530670"/>
              <a:gd name="connsiteX15-4419" fmla="*/ 7188504 w 11135862"/>
              <a:gd name="connsiteY15-4420" fmla="*/ 55732 h 2530670"/>
              <a:gd name="connsiteX16-4421" fmla="*/ 11127888 w 11135862"/>
              <a:gd name="connsiteY16-4422" fmla="*/ 8954 h 2530670"/>
              <a:gd name="connsiteX17-4423" fmla="*/ 11081077 w 11135862"/>
              <a:gd name="connsiteY17-4424" fmla="*/ 2182565 h 2530670"/>
              <a:gd name="connsiteX18-4425" fmla="*/ 10184011 w 11135862"/>
              <a:gd name="connsiteY18-4426" fmla="*/ 2147896 h 2530670"/>
              <a:gd name="connsiteX19-4427" fmla="*/ 8901252 w 11135862"/>
              <a:gd name="connsiteY19-4428" fmla="*/ 2221568 h 2530670"/>
              <a:gd name="connsiteX20-4429" fmla="*/ 7776128 w 11135862"/>
              <a:gd name="connsiteY20-4430" fmla="*/ 2326342 h 2530670"/>
              <a:gd name="connsiteX21-4431" fmla="*/ 6411698 w 11135862"/>
              <a:gd name="connsiteY21-4432" fmla="*/ 2250439 h 2530670"/>
              <a:gd name="connsiteX22-4433" fmla="*/ 5029646 w 11135862"/>
              <a:gd name="connsiteY22-4434" fmla="*/ 2320669 h 2530670"/>
              <a:gd name="connsiteX23-4435" fmla="*/ 3984057 w 11135862"/>
              <a:gd name="connsiteY23-4436" fmla="*/ 2299447 h 2530670"/>
              <a:gd name="connsiteX24-4437" fmla="*/ 2861228 w 11135862"/>
              <a:gd name="connsiteY24-4438" fmla="*/ 2333065 h 2530670"/>
              <a:gd name="connsiteX25-4439" fmla="*/ 1738399 w 11135862"/>
              <a:gd name="connsiteY25-4440" fmla="*/ 2333065 h 2530670"/>
              <a:gd name="connsiteX26-4441" fmla="*/ 790381 w 11135862"/>
              <a:gd name="connsiteY26-4442" fmla="*/ 2245659 h 2530670"/>
              <a:gd name="connsiteX27-4443" fmla="*/ 44069 w 11135862"/>
              <a:gd name="connsiteY27-4444" fmla="*/ 2232212 h 2530670"/>
              <a:gd name="connsiteX28-4445" fmla="*/ 0 w 11135862"/>
              <a:gd name="connsiteY28-4446" fmla="*/ 17335 h 2530670"/>
              <a:gd name="connsiteX0-4447" fmla="*/ 0 w 11135862"/>
              <a:gd name="connsiteY0-4448" fmla="*/ 17335 h 2530670"/>
              <a:gd name="connsiteX1-4449" fmla="*/ 420587 w 11135862"/>
              <a:gd name="connsiteY1-4450" fmla="*/ 6724 h 2530670"/>
              <a:gd name="connsiteX2-4451" fmla="*/ 877787 w 11135862"/>
              <a:gd name="connsiteY2-4452" fmla="*/ 0 h 2530670"/>
              <a:gd name="connsiteX3-4453" fmla="*/ 1360543 w 11135862"/>
              <a:gd name="connsiteY3-4454" fmla="*/ 5386 h 2530670"/>
              <a:gd name="connsiteX4-4455" fmla="*/ 1703443 w 11135862"/>
              <a:gd name="connsiteY4-4456" fmla="*/ 13001 h 2530670"/>
              <a:gd name="connsiteX5-4457" fmla="*/ 2182152 w 11135862"/>
              <a:gd name="connsiteY5-4458" fmla="*/ 33618 h 2530670"/>
              <a:gd name="connsiteX6-4459" fmla="*/ 2740651 w 11135862"/>
              <a:gd name="connsiteY6-4460" fmla="*/ 38397 h 2530670"/>
              <a:gd name="connsiteX7-4461" fmla="*/ 3278693 w 11135862"/>
              <a:gd name="connsiteY7-4462" fmla="*/ 40342 h 2530670"/>
              <a:gd name="connsiteX8-4463" fmla="*/ 3883204 w 11135862"/>
              <a:gd name="connsiteY8-4464" fmla="*/ 33618 h 2530670"/>
              <a:gd name="connsiteX9-4465" fmla="*/ 4515216 w 11135862"/>
              <a:gd name="connsiteY9-4466" fmla="*/ 47065 h 2530670"/>
              <a:gd name="connsiteX10-4467" fmla="*/ 5039652 w 11135862"/>
              <a:gd name="connsiteY10-4468" fmla="*/ 40342 h 2530670"/>
              <a:gd name="connsiteX11-4469" fmla="*/ 5604428 w 11135862"/>
              <a:gd name="connsiteY11-4470" fmla="*/ 53789 h 2530670"/>
              <a:gd name="connsiteX12-4471" fmla="*/ 6229716 w 11135862"/>
              <a:gd name="connsiteY12-4472" fmla="*/ 87406 h 2530670"/>
              <a:gd name="connsiteX13-4473" fmla="*/ 6740704 w 11135862"/>
              <a:gd name="connsiteY13-4474" fmla="*/ 87406 h 2530670"/>
              <a:gd name="connsiteX14-4475" fmla="*/ 6982752 w 11135862"/>
              <a:gd name="connsiteY14-4476" fmla="*/ 53789 h 2530670"/>
              <a:gd name="connsiteX15-4477" fmla="*/ 7188504 w 11135862"/>
              <a:gd name="connsiteY15-4478" fmla="*/ 55732 h 2530670"/>
              <a:gd name="connsiteX16-4479" fmla="*/ 7497148 w 11135862"/>
              <a:gd name="connsiteY16-4480" fmla="*/ 54744 h 2530670"/>
              <a:gd name="connsiteX17-4481" fmla="*/ 11127888 w 11135862"/>
              <a:gd name="connsiteY17-4482" fmla="*/ 8954 h 2530670"/>
              <a:gd name="connsiteX18-4483" fmla="*/ 11081077 w 11135862"/>
              <a:gd name="connsiteY18-4484" fmla="*/ 2182565 h 2530670"/>
              <a:gd name="connsiteX19-4485" fmla="*/ 10184011 w 11135862"/>
              <a:gd name="connsiteY19-4486" fmla="*/ 2147896 h 2530670"/>
              <a:gd name="connsiteX20-4487" fmla="*/ 8901252 w 11135862"/>
              <a:gd name="connsiteY20-4488" fmla="*/ 2221568 h 2530670"/>
              <a:gd name="connsiteX21-4489" fmla="*/ 7776128 w 11135862"/>
              <a:gd name="connsiteY21-4490" fmla="*/ 2326342 h 2530670"/>
              <a:gd name="connsiteX22-4491" fmla="*/ 6411698 w 11135862"/>
              <a:gd name="connsiteY22-4492" fmla="*/ 2250439 h 2530670"/>
              <a:gd name="connsiteX23-4493" fmla="*/ 5029646 w 11135862"/>
              <a:gd name="connsiteY23-4494" fmla="*/ 2320669 h 2530670"/>
              <a:gd name="connsiteX24-4495" fmla="*/ 3984057 w 11135862"/>
              <a:gd name="connsiteY24-4496" fmla="*/ 2299447 h 2530670"/>
              <a:gd name="connsiteX25-4497" fmla="*/ 2861228 w 11135862"/>
              <a:gd name="connsiteY25-4498" fmla="*/ 2333065 h 2530670"/>
              <a:gd name="connsiteX26-4499" fmla="*/ 1738399 w 11135862"/>
              <a:gd name="connsiteY26-4500" fmla="*/ 2333065 h 2530670"/>
              <a:gd name="connsiteX27-4501" fmla="*/ 790381 w 11135862"/>
              <a:gd name="connsiteY27-4502" fmla="*/ 2245659 h 2530670"/>
              <a:gd name="connsiteX28-4503" fmla="*/ 44069 w 11135862"/>
              <a:gd name="connsiteY28-4504" fmla="*/ 2232212 h 2530670"/>
              <a:gd name="connsiteX29" fmla="*/ 0 w 11135862"/>
              <a:gd name="connsiteY29" fmla="*/ 17335 h 2530670"/>
              <a:gd name="connsiteX0-4505" fmla="*/ 0 w 11135862"/>
              <a:gd name="connsiteY0-4506" fmla="*/ 17335 h 2530670"/>
              <a:gd name="connsiteX1-4507" fmla="*/ 420587 w 11135862"/>
              <a:gd name="connsiteY1-4508" fmla="*/ 6724 h 2530670"/>
              <a:gd name="connsiteX2-4509" fmla="*/ 877787 w 11135862"/>
              <a:gd name="connsiteY2-4510" fmla="*/ 0 h 2530670"/>
              <a:gd name="connsiteX3-4511" fmla="*/ 1360543 w 11135862"/>
              <a:gd name="connsiteY3-4512" fmla="*/ 5386 h 2530670"/>
              <a:gd name="connsiteX4-4513" fmla="*/ 1703443 w 11135862"/>
              <a:gd name="connsiteY4-4514" fmla="*/ 13001 h 2530670"/>
              <a:gd name="connsiteX5-4515" fmla="*/ 2182152 w 11135862"/>
              <a:gd name="connsiteY5-4516" fmla="*/ 33618 h 2530670"/>
              <a:gd name="connsiteX6-4517" fmla="*/ 2740651 w 11135862"/>
              <a:gd name="connsiteY6-4518" fmla="*/ 38397 h 2530670"/>
              <a:gd name="connsiteX7-4519" fmla="*/ 3278693 w 11135862"/>
              <a:gd name="connsiteY7-4520" fmla="*/ 40342 h 2530670"/>
              <a:gd name="connsiteX8-4521" fmla="*/ 3883204 w 11135862"/>
              <a:gd name="connsiteY8-4522" fmla="*/ 33618 h 2530670"/>
              <a:gd name="connsiteX9-4523" fmla="*/ 4515216 w 11135862"/>
              <a:gd name="connsiteY9-4524" fmla="*/ 47065 h 2530670"/>
              <a:gd name="connsiteX10-4525" fmla="*/ 5039652 w 11135862"/>
              <a:gd name="connsiteY10-4526" fmla="*/ 40342 h 2530670"/>
              <a:gd name="connsiteX11-4527" fmla="*/ 5604428 w 11135862"/>
              <a:gd name="connsiteY11-4528" fmla="*/ 53789 h 2530670"/>
              <a:gd name="connsiteX12-4529" fmla="*/ 6229716 w 11135862"/>
              <a:gd name="connsiteY12-4530" fmla="*/ 87406 h 2530670"/>
              <a:gd name="connsiteX13-4531" fmla="*/ 6740704 w 11135862"/>
              <a:gd name="connsiteY13-4532" fmla="*/ 87406 h 2530670"/>
              <a:gd name="connsiteX14-4533" fmla="*/ 6982752 w 11135862"/>
              <a:gd name="connsiteY14-4534" fmla="*/ 53789 h 2530670"/>
              <a:gd name="connsiteX15-4535" fmla="*/ 7188504 w 11135862"/>
              <a:gd name="connsiteY15-4536" fmla="*/ 55732 h 2530670"/>
              <a:gd name="connsiteX16-4537" fmla="*/ 7497148 w 11135862"/>
              <a:gd name="connsiteY16-4538" fmla="*/ 54744 h 2530670"/>
              <a:gd name="connsiteX17-4539" fmla="*/ 11127888 w 11135862"/>
              <a:gd name="connsiteY17-4540" fmla="*/ 8954 h 2530670"/>
              <a:gd name="connsiteX18-4541" fmla="*/ 11081077 w 11135862"/>
              <a:gd name="connsiteY18-4542" fmla="*/ 2182565 h 2530670"/>
              <a:gd name="connsiteX19-4543" fmla="*/ 10184011 w 11135862"/>
              <a:gd name="connsiteY19-4544" fmla="*/ 2147896 h 2530670"/>
              <a:gd name="connsiteX20-4545" fmla="*/ 8901252 w 11135862"/>
              <a:gd name="connsiteY20-4546" fmla="*/ 2221568 h 2530670"/>
              <a:gd name="connsiteX21-4547" fmla="*/ 7776128 w 11135862"/>
              <a:gd name="connsiteY21-4548" fmla="*/ 2326342 h 2530670"/>
              <a:gd name="connsiteX22-4549" fmla="*/ 6411698 w 11135862"/>
              <a:gd name="connsiteY22-4550" fmla="*/ 2250439 h 2530670"/>
              <a:gd name="connsiteX23-4551" fmla="*/ 5029646 w 11135862"/>
              <a:gd name="connsiteY23-4552" fmla="*/ 2320669 h 2530670"/>
              <a:gd name="connsiteX24-4553" fmla="*/ 3984057 w 11135862"/>
              <a:gd name="connsiteY24-4554" fmla="*/ 2299447 h 2530670"/>
              <a:gd name="connsiteX25-4555" fmla="*/ 2861228 w 11135862"/>
              <a:gd name="connsiteY25-4556" fmla="*/ 2333065 h 2530670"/>
              <a:gd name="connsiteX26-4557" fmla="*/ 1738399 w 11135862"/>
              <a:gd name="connsiteY26-4558" fmla="*/ 2333065 h 2530670"/>
              <a:gd name="connsiteX27-4559" fmla="*/ 790381 w 11135862"/>
              <a:gd name="connsiteY27-4560" fmla="*/ 2245659 h 2530670"/>
              <a:gd name="connsiteX28-4561" fmla="*/ 44069 w 11135862"/>
              <a:gd name="connsiteY28-4562" fmla="*/ 2232212 h 2530670"/>
              <a:gd name="connsiteX29-4563" fmla="*/ 0 w 11135862"/>
              <a:gd name="connsiteY29-4564" fmla="*/ 17335 h 2530670"/>
              <a:gd name="connsiteX0-4565" fmla="*/ 0 w 11135862"/>
              <a:gd name="connsiteY0-4566" fmla="*/ 163180 h 2676515"/>
              <a:gd name="connsiteX1-4567" fmla="*/ 420587 w 11135862"/>
              <a:gd name="connsiteY1-4568" fmla="*/ 152569 h 2676515"/>
              <a:gd name="connsiteX2-4569" fmla="*/ 877787 w 11135862"/>
              <a:gd name="connsiteY2-4570" fmla="*/ 145845 h 2676515"/>
              <a:gd name="connsiteX3-4571" fmla="*/ 1360543 w 11135862"/>
              <a:gd name="connsiteY3-4572" fmla="*/ 151231 h 2676515"/>
              <a:gd name="connsiteX4-4573" fmla="*/ 1703443 w 11135862"/>
              <a:gd name="connsiteY4-4574" fmla="*/ 158846 h 2676515"/>
              <a:gd name="connsiteX5-4575" fmla="*/ 2182152 w 11135862"/>
              <a:gd name="connsiteY5-4576" fmla="*/ 179463 h 2676515"/>
              <a:gd name="connsiteX6-4577" fmla="*/ 2740651 w 11135862"/>
              <a:gd name="connsiteY6-4578" fmla="*/ 184242 h 2676515"/>
              <a:gd name="connsiteX7-4579" fmla="*/ 3278693 w 11135862"/>
              <a:gd name="connsiteY7-4580" fmla="*/ 186187 h 2676515"/>
              <a:gd name="connsiteX8-4581" fmla="*/ 3883204 w 11135862"/>
              <a:gd name="connsiteY8-4582" fmla="*/ 179463 h 2676515"/>
              <a:gd name="connsiteX9-4583" fmla="*/ 4515216 w 11135862"/>
              <a:gd name="connsiteY9-4584" fmla="*/ 192910 h 2676515"/>
              <a:gd name="connsiteX10-4585" fmla="*/ 5039652 w 11135862"/>
              <a:gd name="connsiteY10-4586" fmla="*/ 186187 h 2676515"/>
              <a:gd name="connsiteX11-4587" fmla="*/ 5604428 w 11135862"/>
              <a:gd name="connsiteY11-4588" fmla="*/ 199634 h 2676515"/>
              <a:gd name="connsiteX12-4589" fmla="*/ 6229716 w 11135862"/>
              <a:gd name="connsiteY12-4590" fmla="*/ 233251 h 2676515"/>
              <a:gd name="connsiteX13-4591" fmla="*/ 6740704 w 11135862"/>
              <a:gd name="connsiteY13-4592" fmla="*/ 233251 h 2676515"/>
              <a:gd name="connsiteX14-4593" fmla="*/ 6982752 w 11135862"/>
              <a:gd name="connsiteY14-4594" fmla="*/ 199634 h 2676515"/>
              <a:gd name="connsiteX15-4595" fmla="*/ 7188504 w 11135862"/>
              <a:gd name="connsiteY15-4596" fmla="*/ 201577 h 2676515"/>
              <a:gd name="connsiteX16-4597" fmla="*/ 7497148 w 11135862"/>
              <a:gd name="connsiteY16-4598" fmla="*/ 200589 h 2676515"/>
              <a:gd name="connsiteX17-4599" fmla="*/ 8303207 w 11135862"/>
              <a:gd name="connsiteY17-4600" fmla="*/ 178920 h 2676515"/>
              <a:gd name="connsiteX18-4601" fmla="*/ 11127888 w 11135862"/>
              <a:gd name="connsiteY18-4602" fmla="*/ 154799 h 2676515"/>
              <a:gd name="connsiteX19-4603" fmla="*/ 11081077 w 11135862"/>
              <a:gd name="connsiteY19-4604" fmla="*/ 2328410 h 2676515"/>
              <a:gd name="connsiteX20-4605" fmla="*/ 10184011 w 11135862"/>
              <a:gd name="connsiteY20-4606" fmla="*/ 2293741 h 2676515"/>
              <a:gd name="connsiteX21-4607" fmla="*/ 8901252 w 11135862"/>
              <a:gd name="connsiteY21-4608" fmla="*/ 2367413 h 2676515"/>
              <a:gd name="connsiteX22-4609" fmla="*/ 7776128 w 11135862"/>
              <a:gd name="connsiteY22-4610" fmla="*/ 2472187 h 2676515"/>
              <a:gd name="connsiteX23-4611" fmla="*/ 6411698 w 11135862"/>
              <a:gd name="connsiteY23-4612" fmla="*/ 2396284 h 2676515"/>
              <a:gd name="connsiteX24-4613" fmla="*/ 5029646 w 11135862"/>
              <a:gd name="connsiteY24-4614" fmla="*/ 2466514 h 2676515"/>
              <a:gd name="connsiteX25-4615" fmla="*/ 3984057 w 11135862"/>
              <a:gd name="connsiteY25-4616" fmla="*/ 2445292 h 2676515"/>
              <a:gd name="connsiteX26-4617" fmla="*/ 2861228 w 11135862"/>
              <a:gd name="connsiteY26-4618" fmla="*/ 2478910 h 2676515"/>
              <a:gd name="connsiteX27-4619" fmla="*/ 1738399 w 11135862"/>
              <a:gd name="connsiteY27-4620" fmla="*/ 2478910 h 2676515"/>
              <a:gd name="connsiteX28-4621" fmla="*/ 790381 w 11135862"/>
              <a:gd name="connsiteY28-4622" fmla="*/ 2391504 h 2676515"/>
              <a:gd name="connsiteX29-4623" fmla="*/ 44069 w 11135862"/>
              <a:gd name="connsiteY29-4624" fmla="*/ 2378057 h 2676515"/>
              <a:gd name="connsiteX30" fmla="*/ 0 w 11135862"/>
              <a:gd name="connsiteY30" fmla="*/ 163180 h 2676515"/>
              <a:gd name="connsiteX0-4625" fmla="*/ 0 w 11135862"/>
              <a:gd name="connsiteY0-4626" fmla="*/ 199987 h 2713322"/>
              <a:gd name="connsiteX1-4627" fmla="*/ 420587 w 11135862"/>
              <a:gd name="connsiteY1-4628" fmla="*/ 189376 h 2713322"/>
              <a:gd name="connsiteX2-4629" fmla="*/ 877787 w 11135862"/>
              <a:gd name="connsiteY2-4630" fmla="*/ 182652 h 2713322"/>
              <a:gd name="connsiteX3-4631" fmla="*/ 1360543 w 11135862"/>
              <a:gd name="connsiteY3-4632" fmla="*/ 188038 h 2713322"/>
              <a:gd name="connsiteX4-4633" fmla="*/ 1703443 w 11135862"/>
              <a:gd name="connsiteY4-4634" fmla="*/ 195653 h 2713322"/>
              <a:gd name="connsiteX5-4635" fmla="*/ 2182152 w 11135862"/>
              <a:gd name="connsiteY5-4636" fmla="*/ 216270 h 2713322"/>
              <a:gd name="connsiteX6-4637" fmla="*/ 2740651 w 11135862"/>
              <a:gd name="connsiteY6-4638" fmla="*/ 221049 h 2713322"/>
              <a:gd name="connsiteX7-4639" fmla="*/ 3278693 w 11135862"/>
              <a:gd name="connsiteY7-4640" fmla="*/ 222994 h 2713322"/>
              <a:gd name="connsiteX8-4641" fmla="*/ 3883204 w 11135862"/>
              <a:gd name="connsiteY8-4642" fmla="*/ 216270 h 2713322"/>
              <a:gd name="connsiteX9-4643" fmla="*/ 4515216 w 11135862"/>
              <a:gd name="connsiteY9-4644" fmla="*/ 229717 h 2713322"/>
              <a:gd name="connsiteX10-4645" fmla="*/ 5039652 w 11135862"/>
              <a:gd name="connsiteY10-4646" fmla="*/ 222994 h 2713322"/>
              <a:gd name="connsiteX11-4647" fmla="*/ 5604428 w 11135862"/>
              <a:gd name="connsiteY11-4648" fmla="*/ 236441 h 2713322"/>
              <a:gd name="connsiteX12-4649" fmla="*/ 6229716 w 11135862"/>
              <a:gd name="connsiteY12-4650" fmla="*/ 270058 h 2713322"/>
              <a:gd name="connsiteX13-4651" fmla="*/ 6740704 w 11135862"/>
              <a:gd name="connsiteY13-4652" fmla="*/ 270058 h 2713322"/>
              <a:gd name="connsiteX14-4653" fmla="*/ 6982752 w 11135862"/>
              <a:gd name="connsiteY14-4654" fmla="*/ 236441 h 2713322"/>
              <a:gd name="connsiteX15-4655" fmla="*/ 7188504 w 11135862"/>
              <a:gd name="connsiteY15-4656" fmla="*/ 238384 h 2713322"/>
              <a:gd name="connsiteX16-4657" fmla="*/ 7497148 w 11135862"/>
              <a:gd name="connsiteY16-4658" fmla="*/ 237396 h 2713322"/>
              <a:gd name="connsiteX17-4659" fmla="*/ 8303207 w 11135862"/>
              <a:gd name="connsiteY17-4660" fmla="*/ 215727 h 2713322"/>
              <a:gd name="connsiteX18-4661" fmla="*/ 9343283 w 11135862"/>
              <a:gd name="connsiteY18-4662" fmla="*/ 111721 h 2713322"/>
              <a:gd name="connsiteX19-4663" fmla="*/ 11127888 w 11135862"/>
              <a:gd name="connsiteY19-4664" fmla="*/ 191606 h 2713322"/>
              <a:gd name="connsiteX20-4665" fmla="*/ 11081077 w 11135862"/>
              <a:gd name="connsiteY20-4666" fmla="*/ 2365217 h 2713322"/>
              <a:gd name="connsiteX21-4667" fmla="*/ 10184011 w 11135862"/>
              <a:gd name="connsiteY21-4668" fmla="*/ 2330548 h 2713322"/>
              <a:gd name="connsiteX22-4669" fmla="*/ 8901252 w 11135862"/>
              <a:gd name="connsiteY22-4670" fmla="*/ 2404220 h 2713322"/>
              <a:gd name="connsiteX23-4671" fmla="*/ 7776128 w 11135862"/>
              <a:gd name="connsiteY23-4672" fmla="*/ 2508994 h 2713322"/>
              <a:gd name="connsiteX24-4673" fmla="*/ 6411698 w 11135862"/>
              <a:gd name="connsiteY24-4674" fmla="*/ 2433091 h 2713322"/>
              <a:gd name="connsiteX25-4675" fmla="*/ 5029646 w 11135862"/>
              <a:gd name="connsiteY25-4676" fmla="*/ 2503321 h 2713322"/>
              <a:gd name="connsiteX26-4677" fmla="*/ 3984057 w 11135862"/>
              <a:gd name="connsiteY26-4678" fmla="*/ 2482099 h 2713322"/>
              <a:gd name="connsiteX27-4679" fmla="*/ 2861228 w 11135862"/>
              <a:gd name="connsiteY27-4680" fmla="*/ 2515717 h 2713322"/>
              <a:gd name="connsiteX28-4681" fmla="*/ 1738399 w 11135862"/>
              <a:gd name="connsiteY28-4682" fmla="*/ 2515717 h 2713322"/>
              <a:gd name="connsiteX29-4683" fmla="*/ 790381 w 11135862"/>
              <a:gd name="connsiteY29-4684" fmla="*/ 2428311 h 2713322"/>
              <a:gd name="connsiteX30-4685" fmla="*/ 44069 w 11135862"/>
              <a:gd name="connsiteY30-4686" fmla="*/ 2414864 h 2713322"/>
              <a:gd name="connsiteX31" fmla="*/ 0 w 11135862"/>
              <a:gd name="connsiteY31" fmla="*/ 199987 h 2713322"/>
              <a:gd name="connsiteX0-4687" fmla="*/ 0 w 11135862"/>
              <a:gd name="connsiteY0-4688" fmla="*/ 229764 h 2743099"/>
              <a:gd name="connsiteX1-4689" fmla="*/ 420587 w 11135862"/>
              <a:gd name="connsiteY1-4690" fmla="*/ 219153 h 2743099"/>
              <a:gd name="connsiteX2-4691" fmla="*/ 877787 w 11135862"/>
              <a:gd name="connsiteY2-4692" fmla="*/ 212429 h 2743099"/>
              <a:gd name="connsiteX3-4693" fmla="*/ 1360543 w 11135862"/>
              <a:gd name="connsiteY3-4694" fmla="*/ 217815 h 2743099"/>
              <a:gd name="connsiteX4-4695" fmla="*/ 1703443 w 11135862"/>
              <a:gd name="connsiteY4-4696" fmla="*/ 225430 h 2743099"/>
              <a:gd name="connsiteX5-4697" fmla="*/ 2182152 w 11135862"/>
              <a:gd name="connsiteY5-4698" fmla="*/ 246047 h 2743099"/>
              <a:gd name="connsiteX6-4699" fmla="*/ 2740651 w 11135862"/>
              <a:gd name="connsiteY6-4700" fmla="*/ 250826 h 2743099"/>
              <a:gd name="connsiteX7-4701" fmla="*/ 3278693 w 11135862"/>
              <a:gd name="connsiteY7-4702" fmla="*/ 252771 h 2743099"/>
              <a:gd name="connsiteX8-4703" fmla="*/ 3883204 w 11135862"/>
              <a:gd name="connsiteY8-4704" fmla="*/ 246047 h 2743099"/>
              <a:gd name="connsiteX9-4705" fmla="*/ 4515216 w 11135862"/>
              <a:gd name="connsiteY9-4706" fmla="*/ 259494 h 2743099"/>
              <a:gd name="connsiteX10-4707" fmla="*/ 5039652 w 11135862"/>
              <a:gd name="connsiteY10-4708" fmla="*/ 252771 h 2743099"/>
              <a:gd name="connsiteX11-4709" fmla="*/ 5604428 w 11135862"/>
              <a:gd name="connsiteY11-4710" fmla="*/ 266218 h 2743099"/>
              <a:gd name="connsiteX12-4711" fmla="*/ 6229716 w 11135862"/>
              <a:gd name="connsiteY12-4712" fmla="*/ 299835 h 2743099"/>
              <a:gd name="connsiteX13-4713" fmla="*/ 6740704 w 11135862"/>
              <a:gd name="connsiteY13-4714" fmla="*/ 299835 h 2743099"/>
              <a:gd name="connsiteX14-4715" fmla="*/ 6982752 w 11135862"/>
              <a:gd name="connsiteY14-4716" fmla="*/ 266218 h 2743099"/>
              <a:gd name="connsiteX15-4717" fmla="*/ 7188504 w 11135862"/>
              <a:gd name="connsiteY15-4718" fmla="*/ 268161 h 2743099"/>
              <a:gd name="connsiteX16-4719" fmla="*/ 7497148 w 11135862"/>
              <a:gd name="connsiteY16-4720" fmla="*/ 267173 h 2743099"/>
              <a:gd name="connsiteX17-4721" fmla="*/ 8303207 w 11135862"/>
              <a:gd name="connsiteY17-4722" fmla="*/ 245504 h 2743099"/>
              <a:gd name="connsiteX18-4723" fmla="*/ 9343283 w 11135862"/>
              <a:gd name="connsiteY18-4724" fmla="*/ 141498 h 2743099"/>
              <a:gd name="connsiteX19-4725" fmla="*/ 9997664 w 11135862"/>
              <a:gd name="connsiteY19-4726" fmla="*/ 63492 h 2743099"/>
              <a:gd name="connsiteX20-4727" fmla="*/ 11127888 w 11135862"/>
              <a:gd name="connsiteY20-4728" fmla="*/ 221383 h 2743099"/>
              <a:gd name="connsiteX21-4729" fmla="*/ 11081077 w 11135862"/>
              <a:gd name="connsiteY21-4730" fmla="*/ 2394994 h 2743099"/>
              <a:gd name="connsiteX22-4731" fmla="*/ 10184011 w 11135862"/>
              <a:gd name="connsiteY22-4732" fmla="*/ 2360325 h 2743099"/>
              <a:gd name="connsiteX23-4733" fmla="*/ 8901252 w 11135862"/>
              <a:gd name="connsiteY23-4734" fmla="*/ 2433997 h 2743099"/>
              <a:gd name="connsiteX24-4735" fmla="*/ 7776128 w 11135862"/>
              <a:gd name="connsiteY24-4736" fmla="*/ 2538771 h 2743099"/>
              <a:gd name="connsiteX25-4737" fmla="*/ 6411698 w 11135862"/>
              <a:gd name="connsiteY25-4738" fmla="*/ 2462868 h 2743099"/>
              <a:gd name="connsiteX26-4739" fmla="*/ 5029646 w 11135862"/>
              <a:gd name="connsiteY26-4740" fmla="*/ 2533098 h 2743099"/>
              <a:gd name="connsiteX27-4741" fmla="*/ 3984057 w 11135862"/>
              <a:gd name="connsiteY27-4742" fmla="*/ 2511876 h 2743099"/>
              <a:gd name="connsiteX28-4743" fmla="*/ 2861228 w 11135862"/>
              <a:gd name="connsiteY28-4744" fmla="*/ 2545494 h 2743099"/>
              <a:gd name="connsiteX29-4745" fmla="*/ 1738399 w 11135862"/>
              <a:gd name="connsiteY29-4746" fmla="*/ 2545494 h 2743099"/>
              <a:gd name="connsiteX30-4747" fmla="*/ 790381 w 11135862"/>
              <a:gd name="connsiteY30-4748" fmla="*/ 2458088 h 2743099"/>
              <a:gd name="connsiteX31-4749" fmla="*/ 44069 w 11135862"/>
              <a:gd name="connsiteY31-4750" fmla="*/ 2444641 h 2743099"/>
              <a:gd name="connsiteX32" fmla="*/ 0 w 11135862"/>
              <a:gd name="connsiteY32" fmla="*/ 229764 h 2743099"/>
              <a:gd name="connsiteX0-4751" fmla="*/ 0 w 11135862"/>
              <a:gd name="connsiteY0-4752" fmla="*/ 259845 h 2773180"/>
              <a:gd name="connsiteX1-4753" fmla="*/ 420587 w 11135862"/>
              <a:gd name="connsiteY1-4754" fmla="*/ 249234 h 2773180"/>
              <a:gd name="connsiteX2-4755" fmla="*/ 877787 w 11135862"/>
              <a:gd name="connsiteY2-4756" fmla="*/ 242510 h 2773180"/>
              <a:gd name="connsiteX3-4757" fmla="*/ 1360543 w 11135862"/>
              <a:gd name="connsiteY3-4758" fmla="*/ 247896 h 2773180"/>
              <a:gd name="connsiteX4-4759" fmla="*/ 1703443 w 11135862"/>
              <a:gd name="connsiteY4-4760" fmla="*/ 255511 h 2773180"/>
              <a:gd name="connsiteX5-4761" fmla="*/ 2182152 w 11135862"/>
              <a:gd name="connsiteY5-4762" fmla="*/ 276128 h 2773180"/>
              <a:gd name="connsiteX6-4763" fmla="*/ 2740651 w 11135862"/>
              <a:gd name="connsiteY6-4764" fmla="*/ 280907 h 2773180"/>
              <a:gd name="connsiteX7-4765" fmla="*/ 3278693 w 11135862"/>
              <a:gd name="connsiteY7-4766" fmla="*/ 282852 h 2773180"/>
              <a:gd name="connsiteX8-4767" fmla="*/ 3883204 w 11135862"/>
              <a:gd name="connsiteY8-4768" fmla="*/ 276128 h 2773180"/>
              <a:gd name="connsiteX9-4769" fmla="*/ 4515216 w 11135862"/>
              <a:gd name="connsiteY9-4770" fmla="*/ 289575 h 2773180"/>
              <a:gd name="connsiteX10-4771" fmla="*/ 5039652 w 11135862"/>
              <a:gd name="connsiteY10-4772" fmla="*/ 282852 h 2773180"/>
              <a:gd name="connsiteX11-4773" fmla="*/ 5604428 w 11135862"/>
              <a:gd name="connsiteY11-4774" fmla="*/ 296299 h 2773180"/>
              <a:gd name="connsiteX12-4775" fmla="*/ 6229716 w 11135862"/>
              <a:gd name="connsiteY12-4776" fmla="*/ 329916 h 2773180"/>
              <a:gd name="connsiteX13-4777" fmla="*/ 6740704 w 11135862"/>
              <a:gd name="connsiteY13-4778" fmla="*/ 329916 h 2773180"/>
              <a:gd name="connsiteX14-4779" fmla="*/ 6982752 w 11135862"/>
              <a:gd name="connsiteY14-4780" fmla="*/ 296299 h 2773180"/>
              <a:gd name="connsiteX15-4781" fmla="*/ 7188504 w 11135862"/>
              <a:gd name="connsiteY15-4782" fmla="*/ 298242 h 2773180"/>
              <a:gd name="connsiteX16-4783" fmla="*/ 7497148 w 11135862"/>
              <a:gd name="connsiteY16-4784" fmla="*/ 297254 h 2773180"/>
              <a:gd name="connsiteX17-4785" fmla="*/ 8303207 w 11135862"/>
              <a:gd name="connsiteY17-4786" fmla="*/ 275585 h 2773180"/>
              <a:gd name="connsiteX18-4787" fmla="*/ 9343283 w 11135862"/>
              <a:gd name="connsiteY18-4788" fmla="*/ 171579 h 2773180"/>
              <a:gd name="connsiteX19-4789" fmla="*/ 9997664 w 11135862"/>
              <a:gd name="connsiteY19-4790" fmla="*/ 93573 h 2773180"/>
              <a:gd name="connsiteX20-4791" fmla="*/ 10539370 w 11135862"/>
              <a:gd name="connsiteY20-4792" fmla="*/ 28569 h 2773180"/>
              <a:gd name="connsiteX21-4793" fmla="*/ 11127888 w 11135862"/>
              <a:gd name="connsiteY21-4794" fmla="*/ 251464 h 2773180"/>
              <a:gd name="connsiteX22-4795" fmla="*/ 11081077 w 11135862"/>
              <a:gd name="connsiteY22-4796" fmla="*/ 2425075 h 2773180"/>
              <a:gd name="connsiteX23-4797" fmla="*/ 10184011 w 11135862"/>
              <a:gd name="connsiteY23-4798" fmla="*/ 2390406 h 2773180"/>
              <a:gd name="connsiteX24-4799" fmla="*/ 8901252 w 11135862"/>
              <a:gd name="connsiteY24-4800" fmla="*/ 2464078 h 2773180"/>
              <a:gd name="connsiteX25-4801" fmla="*/ 7776128 w 11135862"/>
              <a:gd name="connsiteY25-4802" fmla="*/ 2568852 h 2773180"/>
              <a:gd name="connsiteX26-4803" fmla="*/ 6411698 w 11135862"/>
              <a:gd name="connsiteY26-4804" fmla="*/ 2492949 h 2773180"/>
              <a:gd name="connsiteX27-4805" fmla="*/ 5029646 w 11135862"/>
              <a:gd name="connsiteY27-4806" fmla="*/ 2563179 h 2773180"/>
              <a:gd name="connsiteX28-4807" fmla="*/ 3984057 w 11135862"/>
              <a:gd name="connsiteY28-4808" fmla="*/ 2541957 h 2773180"/>
              <a:gd name="connsiteX29-4809" fmla="*/ 2861228 w 11135862"/>
              <a:gd name="connsiteY29-4810" fmla="*/ 2575575 h 2773180"/>
              <a:gd name="connsiteX30-4811" fmla="*/ 1738399 w 11135862"/>
              <a:gd name="connsiteY30-4812" fmla="*/ 2575575 h 2773180"/>
              <a:gd name="connsiteX31-4813" fmla="*/ 790381 w 11135862"/>
              <a:gd name="connsiteY31-4814" fmla="*/ 2488169 h 2773180"/>
              <a:gd name="connsiteX32-4815" fmla="*/ 44069 w 11135862"/>
              <a:gd name="connsiteY32-4816" fmla="*/ 2474722 h 2773180"/>
              <a:gd name="connsiteX33" fmla="*/ 0 w 11135862"/>
              <a:gd name="connsiteY33" fmla="*/ 259845 h 2773180"/>
              <a:gd name="connsiteX0-4817" fmla="*/ 0 w 11135862"/>
              <a:gd name="connsiteY0-4818" fmla="*/ 271188 h 2784523"/>
              <a:gd name="connsiteX1-4819" fmla="*/ 420587 w 11135862"/>
              <a:gd name="connsiteY1-4820" fmla="*/ 260577 h 2784523"/>
              <a:gd name="connsiteX2-4821" fmla="*/ 877787 w 11135862"/>
              <a:gd name="connsiteY2-4822" fmla="*/ 253853 h 2784523"/>
              <a:gd name="connsiteX3-4823" fmla="*/ 1360543 w 11135862"/>
              <a:gd name="connsiteY3-4824" fmla="*/ 259239 h 2784523"/>
              <a:gd name="connsiteX4-4825" fmla="*/ 1703443 w 11135862"/>
              <a:gd name="connsiteY4-4826" fmla="*/ 266854 h 2784523"/>
              <a:gd name="connsiteX5-4827" fmla="*/ 2182152 w 11135862"/>
              <a:gd name="connsiteY5-4828" fmla="*/ 287471 h 2784523"/>
              <a:gd name="connsiteX6-4829" fmla="*/ 2740651 w 11135862"/>
              <a:gd name="connsiteY6-4830" fmla="*/ 292250 h 2784523"/>
              <a:gd name="connsiteX7-4831" fmla="*/ 3278693 w 11135862"/>
              <a:gd name="connsiteY7-4832" fmla="*/ 294195 h 2784523"/>
              <a:gd name="connsiteX8-4833" fmla="*/ 3883204 w 11135862"/>
              <a:gd name="connsiteY8-4834" fmla="*/ 287471 h 2784523"/>
              <a:gd name="connsiteX9-4835" fmla="*/ 4515216 w 11135862"/>
              <a:gd name="connsiteY9-4836" fmla="*/ 300918 h 2784523"/>
              <a:gd name="connsiteX10-4837" fmla="*/ 5039652 w 11135862"/>
              <a:gd name="connsiteY10-4838" fmla="*/ 294195 h 2784523"/>
              <a:gd name="connsiteX11-4839" fmla="*/ 5604428 w 11135862"/>
              <a:gd name="connsiteY11-4840" fmla="*/ 307642 h 2784523"/>
              <a:gd name="connsiteX12-4841" fmla="*/ 6229716 w 11135862"/>
              <a:gd name="connsiteY12-4842" fmla="*/ 341259 h 2784523"/>
              <a:gd name="connsiteX13-4843" fmla="*/ 6740704 w 11135862"/>
              <a:gd name="connsiteY13-4844" fmla="*/ 341259 h 2784523"/>
              <a:gd name="connsiteX14-4845" fmla="*/ 6982752 w 11135862"/>
              <a:gd name="connsiteY14-4846" fmla="*/ 307642 h 2784523"/>
              <a:gd name="connsiteX15-4847" fmla="*/ 7188504 w 11135862"/>
              <a:gd name="connsiteY15-4848" fmla="*/ 309585 h 2784523"/>
              <a:gd name="connsiteX16-4849" fmla="*/ 7497148 w 11135862"/>
              <a:gd name="connsiteY16-4850" fmla="*/ 308597 h 2784523"/>
              <a:gd name="connsiteX17-4851" fmla="*/ 8303207 w 11135862"/>
              <a:gd name="connsiteY17-4852" fmla="*/ 286928 h 2784523"/>
              <a:gd name="connsiteX18-4853" fmla="*/ 9343283 w 11135862"/>
              <a:gd name="connsiteY18-4854" fmla="*/ 182922 h 2784523"/>
              <a:gd name="connsiteX19-4855" fmla="*/ 9997664 w 11135862"/>
              <a:gd name="connsiteY19-4856" fmla="*/ 104916 h 2784523"/>
              <a:gd name="connsiteX20-4857" fmla="*/ 10539370 w 11135862"/>
              <a:gd name="connsiteY20-4858" fmla="*/ 39912 h 2784523"/>
              <a:gd name="connsiteX21-4859" fmla="*/ 10955400 w 11135862"/>
              <a:gd name="connsiteY21-4860" fmla="*/ 13910 h 2784523"/>
              <a:gd name="connsiteX22-4861" fmla="*/ 11127888 w 11135862"/>
              <a:gd name="connsiteY22-4862" fmla="*/ 262807 h 2784523"/>
              <a:gd name="connsiteX23-4863" fmla="*/ 11081077 w 11135862"/>
              <a:gd name="connsiteY23-4864" fmla="*/ 2436418 h 2784523"/>
              <a:gd name="connsiteX24-4865" fmla="*/ 10184011 w 11135862"/>
              <a:gd name="connsiteY24-4866" fmla="*/ 2401749 h 2784523"/>
              <a:gd name="connsiteX25-4867" fmla="*/ 8901252 w 11135862"/>
              <a:gd name="connsiteY25-4868" fmla="*/ 2475421 h 2784523"/>
              <a:gd name="connsiteX26-4869" fmla="*/ 7776128 w 11135862"/>
              <a:gd name="connsiteY26-4870" fmla="*/ 2580195 h 2784523"/>
              <a:gd name="connsiteX27-4871" fmla="*/ 6411698 w 11135862"/>
              <a:gd name="connsiteY27-4872" fmla="*/ 2504292 h 2784523"/>
              <a:gd name="connsiteX28-4873" fmla="*/ 5029646 w 11135862"/>
              <a:gd name="connsiteY28-4874" fmla="*/ 2574522 h 2784523"/>
              <a:gd name="connsiteX29-4875" fmla="*/ 3984057 w 11135862"/>
              <a:gd name="connsiteY29-4876" fmla="*/ 2553300 h 2784523"/>
              <a:gd name="connsiteX30-4877" fmla="*/ 2861228 w 11135862"/>
              <a:gd name="connsiteY30-4878" fmla="*/ 2586918 h 2784523"/>
              <a:gd name="connsiteX31-4879" fmla="*/ 1738399 w 11135862"/>
              <a:gd name="connsiteY31-4880" fmla="*/ 2586918 h 2784523"/>
              <a:gd name="connsiteX32-4881" fmla="*/ 790381 w 11135862"/>
              <a:gd name="connsiteY32-4882" fmla="*/ 2499512 h 2784523"/>
              <a:gd name="connsiteX33-4883" fmla="*/ 44069 w 11135862"/>
              <a:gd name="connsiteY33-4884" fmla="*/ 2486065 h 2784523"/>
              <a:gd name="connsiteX34" fmla="*/ 0 w 11135862"/>
              <a:gd name="connsiteY34" fmla="*/ 271188 h 2784523"/>
              <a:gd name="connsiteX0-4885" fmla="*/ 0 w 11135862"/>
              <a:gd name="connsiteY0-4886" fmla="*/ 271188 h 2784523"/>
              <a:gd name="connsiteX1-4887" fmla="*/ 420587 w 11135862"/>
              <a:gd name="connsiteY1-4888" fmla="*/ 260577 h 2784523"/>
              <a:gd name="connsiteX2-4889" fmla="*/ 877787 w 11135862"/>
              <a:gd name="connsiteY2-4890" fmla="*/ 253853 h 2784523"/>
              <a:gd name="connsiteX3-4891" fmla="*/ 1360543 w 11135862"/>
              <a:gd name="connsiteY3-4892" fmla="*/ 259239 h 2784523"/>
              <a:gd name="connsiteX4-4893" fmla="*/ 1703443 w 11135862"/>
              <a:gd name="connsiteY4-4894" fmla="*/ 266854 h 2784523"/>
              <a:gd name="connsiteX5-4895" fmla="*/ 2182152 w 11135862"/>
              <a:gd name="connsiteY5-4896" fmla="*/ 287471 h 2784523"/>
              <a:gd name="connsiteX6-4897" fmla="*/ 2740651 w 11135862"/>
              <a:gd name="connsiteY6-4898" fmla="*/ 292250 h 2784523"/>
              <a:gd name="connsiteX7-4899" fmla="*/ 3278693 w 11135862"/>
              <a:gd name="connsiteY7-4900" fmla="*/ 294195 h 2784523"/>
              <a:gd name="connsiteX8-4901" fmla="*/ 3883204 w 11135862"/>
              <a:gd name="connsiteY8-4902" fmla="*/ 287471 h 2784523"/>
              <a:gd name="connsiteX9-4903" fmla="*/ 4515216 w 11135862"/>
              <a:gd name="connsiteY9-4904" fmla="*/ 300918 h 2784523"/>
              <a:gd name="connsiteX10-4905" fmla="*/ 5039652 w 11135862"/>
              <a:gd name="connsiteY10-4906" fmla="*/ 294195 h 2784523"/>
              <a:gd name="connsiteX11-4907" fmla="*/ 5604428 w 11135862"/>
              <a:gd name="connsiteY11-4908" fmla="*/ 307642 h 2784523"/>
              <a:gd name="connsiteX12-4909" fmla="*/ 6229716 w 11135862"/>
              <a:gd name="connsiteY12-4910" fmla="*/ 341259 h 2784523"/>
              <a:gd name="connsiteX13-4911" fmla="*/ 6740704 w 11135862"/>
              <a:gd name="connsiteY13-4912" fmla="*/ 341259 h 2784523"/>
              <a:gd name="connsiteX14-4913" fmla="*/ 6982752 w 11135862"/>
              <a:gd name="connsiteY14-4914" fmla="*/ 307642 h 2784523"/>
              <a:gd name="connsiteX15-4915" fmla="*/ 7188504 w 11135862"/>
              <a:gd name="connsiteY15-4916" fmla="*/ 309585 h 2784523"/>
              <a:gd name="connsiteX16-4917" fmla="*/ 7384473 w 11135862"/>
              <a:gd name="connsiteY16-4918" fmla="*/ 304263 h 2784523"/>
              <a:gd name="connsiteX17-4919" fmla="*/ 8303207 w 11135862"/>
              <a:gd name="connsiteY17-4920" fmla="*/ 286928 h 2784523"/>
              <a:gd name="connsiteX18-4921" fmla="*/ 9343283 w 11135862"/>
              <a:gd name="connsiteY18-4922" fmla="*/ 182922 h 2784523"/>
              <a:gd name="connsiteX19-4923" fmla="*/ 9997664 w 11135862"/>
              <a:gd name="connsiteY19-4924" fmla="*/ 104916 h 2784523"/>
              <a:gd name="connsiteX20-4925" fmla="*/ 10539370 w 11135862"/>
              <a:gd name="connsiteY20-4926" fmla="*/ 39912 h 2784523"/>
              <a:gd name="connsiteX21-4927" fmla="*/ 10955400 w 11135862"/>
              <a:gd name="connsiteY21-4928" fmla="*/ 13910 h 2784523"/>
              <a:gd name="connsiteX22-4929" fmla="*/ 11127888 w 11135862"/>
              <a:gd name="connsiteY22-4930" fmla="*/ 262807 h 2784523"/>
              <a:gd name="connsiteX23-4931" fmla="*/ 11081077 w 11135862"/>
              <a:gd name="connsiteY23-4932" fmla="*/ 2436418 h 2784523"/>
              <a:gd name="connsiteX24-4933" fmla="*/ 10184011 w 11135862"/>
              <a:gd name="connsiteY24-4934" fmla="*/ 2401749 h 2784523"/>
              <a:gd name="connsiteX25-4935" fmla="*/ 8901252 w 11135862"/>
              <a:gd name="connsiteY25-4936" fmla="*/ 2475421 h 2784523"/>
              <a:gd name="connsiteX26-4937" fmla="*/ 7776128 w 11135862"/>
              <a:gd name="connsiteY26-4938" fmla="*/ 2580195 h 2784523"/>
              <a:gd name="connsiteX27-4939" fmla="*/ 6411698 w 11135862"/>
              <a:gd name="connsiteY27-4940" fmla="*/ 2504292 h 2784523"/>
              <a:gd name="connsiteX28-4941" fmla="*/ 5029646 w 11135862"/>
              <a:gd name="connsiteY28-4942" fmla="*/ 2574522 h 2784523"/>
              <a:gd name="connsiteX29-4943" fmla="*/ 3984057 w 11135862"/>
              <a:gd name="connsiteY29-4944" fmla="*/ 2553300 h 2784523"/>
              <a:gd name="connsiteX30-4945" fmla="*/ 2861228 w 11135862"/>
              <a:gd name="connsiteY30-4946" fmla="*/ 2586918 h 2784523"/>
              <a:gd name="connsiteX31-4947" fmla="*/ 1738399 w 11135862"/>
              <a:gd name="connsiteY31-4948" fmla="*/ 2586918 h 2784523"/>
              <a:gd name="connsiteX32-4949" fmla="*/ 790381 w 11135862"/>
              <a:gd name="connsiteY32-4950" fmla="*/ 2499512 h 2784523"/>
              <a:gd name="connsiteX33-4951" fmla="*/ 44069 w 11135862"/>
              <a:gd name="connsiteY33-4952" fmla="*/ 2486065 h 2784523"/>
              <a:gd name="connsiteX34-4953" fmla="*/ 0 w 11135862"/>
              <a:gd name="connsiteY34-4954" fmla="*/ 271188 h 2784523"/>
              <a:gd name="connsiteX0-4955" fmla="*/ 0 w 11135862"/>
              <a:gd name="connsiteY0-4956" fmla="*/ 271188 h 2784523"/>
              <a:gd name="connsiteX1-4957" fmla="*/ 420587 w 11135862"/>
              <a:gd name="connsiteY1-4958" fmla="*/ 260577 h 2784523"/>
              <a:gd name="connsiteX2-4959" fmla="*/ 877787 w 11135862"/>
              <a:gd name="connsiteY2-4960" fmla="*/ 253853 h 2784523"/>
              <a:gd name="connsiteX3-4961" fmla="*/ 1360543 w 11135862"/>
              <a:gd name="connsiteY3-4962" fmla="*/ 259239 h 2784523"/>
              <a:gd name="connsiteX4-4963" fmla="*/ 1703443 w 11135862"/>
              <a:gd name="connsiteY4-4964" fmla="*/ 266854 h 2784523"/>
              <a:gd name="connsiteX5-4965" fmla="*/ 2182152 w 11135862"/>
              <a:gd name="connsiteY5-4966" fmla="*/ 287471 h 2784523"/>
              <a:gd name="connsiteX6-4967" fmla="*/ 2740651 w 11135862"/>
              <a:gd name="connsiteY6-4968" fmla="*/ 292250 h 2784523"/>
              <a:gd name="connsiteX7-4969" fmla="*/ 3278693 w 11135862"/>
              <a:gd name="connsiteY7-4970" fmla="*/ 294195 h 2784523"/>
              <a:gd name="connsiteX8-4971" fmla="*/ 3883204 w 11135862"/>
              <a:gd name="connsiteY8-4972" fmla="*/ 287471 h 2784523"/>
              <a:gd name="connsiteX9-4973" fmla="*/ 4515216 w 11135862"/>
              <a:gd name="connsiteY9-4974" fmla="*/ 300918 h 2784523"/>
              <a:gd name="connsiteX10-4975" fmla="*/ 5039652 w 11135862"/>
              <a:gd name="connsiteY10-4976" fmla="*/ 294195 h 2784523"/>
              <a:gd name="connsiteX11-4977" fmla="*/ 5604428 w 11135862"/>
              <a:gd name="connsiteY11-4978" fmla="*/ 307642 h 2784523"/>
              <a:gd name="connsiteX12-4979" fmla="*/ 6229716 w 11135862"/>
              <a:gd name="connsiteY12-4980" fmla="*/ 341259 h 2784523"/>
              <a:gd name="connsiteX13-4981" fmla="*/ 6740704 w 11135862"/>
              <a:gd name="connsiteY13-4982" fmla="*/ 341259 h 2784523"/>
              <a:gd name="connsiteX14-4983" fmla="*/ 6982752 w 11135862"/>
              <a:gd name="connsiteY14-4984" fmla="*/ 307642 h 2784523"/>
              <a:gd name="connsiteX15-4985" fmla="*/ 7188504 w 11135862"/>
              <a:gd name="connsiteY15-4986" fmla="*/ 309585 h 2784523"/>
              <a:gd name="connsiteX16-4987" fmla="*/ 7384473 w 11135862"/>
              <a:gd name="connsiteY16-4988" fmla="*/ 304263 h 2784523"/>
              <a:gd name="connsiteX17-4989" fmla="*/ 8303207 w 11135862"/>
              <a:gd name="connsiteY17-4990" fmla="*/ 286928 h 2784523"/>
              <a:gd name="connsiteX18-4991" fmla="*/ 9343283 w 11135862"/>
              <a:gd name="connsiteY18-4992" fmla="*/ 182922 h 2784523"/>
              <a:gd name="connsiteX19-4993" fmla="*/ 9997664 w 11135862"/>
              <a:gd name="connsiteY19-4994" fmla="*/ 104916 h 2784523"/>
              <a:gd name="connsiteX20-4995" fmla="*/ 10539370 w 11135862"/>
              <a:gd name="connsiteY20-4996" fmla="*/ 39912 h 2784523"/>
              <a:gd name="connsiteX21-4997" fmla="*/ 10955400 w 11135862"/>
              <a:gd name="connsiteY21-4998" fmla="*/ 13910 h 2784523"/>
              <a:gd name="connsiteX22-4999" fmla="*/ 11127888 w 11135862"/>
              <a:gd name="connsiteY22-5000" fmla="*/ 262807 h 2784523"/>
              <a:gd name="connsiteX23-5001" fmla="*/ 11081077 w 11135862"/>
              <a:gd name="connsiteY23-5002" fmla="*/ 2436418 h 2784523"/>
              <a:gd name="connsiteX24-5003" fmla="*/ 10184011 w 11135862"/>
              <a:gd name="connsiteY24-5004" fmla="*/ 2401749 h 2784523"/>
              <a:gd name="connsiteX25-5005" fmla="*/ 8901252 w 11135862"/>
              <a:gd name="connsiteY25-5006" fmla="*/ 2475421 h 2784523"/>
              <a:gd name="connsiteX26-5007" fmla="*/ 7776128 w 11135862"/>
              <a:gd name="connsiteY26-5008" fmla="*/ 2580195 h 2784523"/>
              <a:gd name="connsiteX27-5009" fmla="*/ 6411698 w 11135862"/>
              <a:gd name="connsiteY27-5010" fmla="*/ 2504292 h 2784523"/>
              <a:gd name="connsiteX28-5011" fmla="*/ 5029646 w 11135862"/>
              <a:gd name="connsiteY28-5012" fmla="*/ 2574522 h 2784523"/>
              <a:gd name="connsiteX29-5013" fmla="*/ 3984057 w 11135862"/>
              <a:gd name="connsiteY29-5014" fmla="*/ 2553300 h 2784523"/>
              <a:gd name="connsiteX30-5015" fmla="*/ 2861228 w 11135862"/>
              <a:gd name="connsiteY30-5016" fmla="*/ 2586918 h 2784523"/>
              <a:gd name="connsiteX31-5017" fmla="*/ 1738399 w 11135862"/>
              <a:gd name="connsiteY31-5018" fmla="*/ 2586918 h 2784523"/>
              <a:gd name="connsiteX32-5019" fmla="*/ 790381 w 11135862"/>
              <a:gd name="connsiteY32-5020" fmla="*/ 2499512 h 2784523"/>
              <a:gd name="connsiteX33-5021" fmla="*/ 44069 w 11135862"/>
              <a:gd name="connsiteY33-5022" fmla="*/ 2486065 h 2784523"/>
              <a:gd name="connsiteX34-5023" fmla="*/ 0 w 11135862"/>
              <a:gd name="connsiteY34-5024" fmla="*/ 271188 h 2784523"/>
              <a:gd name="connsiteX0-5025" fmla="*/ 0 w 11135862"/>
              <a:gd name="connsiteY0-5026" fmla="*/ 271188 h 2784523"/>
              <a:gd name="connsiteX1-5027" fmla="*/ 420587 w 11135862"/>
              <a:gd name="connsiteY1-5028" fmla="*/ 260577 h 2784523"/>
              <a:gd name="connsiteX2-5029" fmla="*/ 877787 w 11135862"/>
              <a:gd name="connsiteY2-5030" fmla="*/ 253853 h 2784523"/>
              <a:gd name="connsiteX3-5031" fmla="*/ 1360543 w 11135862"/>
              <a:gd name="connsiteY3-5032" fmla="*/ 259239 h 2784523"/>
              <a:gd name="connsiteX4-5033" fmla="*/ 1703443 w 11135862"/>
              <a:gd name="connsiteY4-5034" fmla="*/ 266854 h 2784523"/>
              <a:gd name="connsiteX5-5035" fmla="*/ 2182152 w 11135862"/>
              <a:gd name="connsiteY5-5036" fmla="*/ 287471 h 2784523"/>
              <a:gd name="connsiteX6-5037" fmla="*/ 2740651 w 11135862"/>
              <a:gd name="connsiteY6-5038" fmla="*/ 292250 h 2784523"/>
              <a:gd name="connsiteX7-5039" fmla="*/ 3278693 w 11135862"/>
              <a:gd name="connsiteY7-5040" fmla="*/ 294195 h 2784523"/>
              <a:gd name="connsiteX8-5041" fmla="*/ 3883204 w 11135862"/>
              <a:gd name="connsiteY8-5042" fmla="*/ 287471 h 2784523"/>
              <a:gd name="connsiteX9-5043" fmla="*/ 4515216 w 11135862"/>
              <a:gd name="connsiteY9-5044" fmla="*/ 300918 h 2784523"/>
              <a:gd name="connsiteX10-5045" fmla="*/ 5039652 w 11135862"/>
              <a:gd name="connsiteY10-5046" fmla="*/ 294195 h 2784523"/>
              <a:gd name="connsiteX11-5047" fmla="*/ 5604428 w 11135862"/>
              <a:gd name="connsiteY11-5048" fmla="*/ 307642 h 2784523"/>
              <a:gd name="connsiteX12-5049" fmla="*/ 6229716 w 11135862"/>
              <a:gd name="connsiteY12-5050" fmla="*/ 341259 h 2784523"/>
              <a:gd name="connsiteX13-5051" fmla="*/ 6740704 w 11135862"/>
              <a:gd name="connsiteY13-5052" fmla="*/ 341259 h 2784523"/>
              <a:gd name="connsiteX14-5053" fmla="*/ 6982752 w 11135862"/>
              <a:gd name="connsiteY14-5054" fmla="*/ 307642 h 2784523"/>
              <a:gd name="connsiteX15-5055" fmla="*/ 7188504 w 11135862"/>
              <a:gd name="connsiteY15-5056" fmla="*/ 309585 h 2784523"/>
              <a:gd name="connsiteX16-5057" fmla="*/ 7384473 w 11135862"/>
              <a:gd name="connsiteY16-5058" fmla="*/ 304263 h 2784523"/>
              <a:gd name="connsiteX17-5059" fmla="*/ 8303207 w 11135862"/>
              <a:gd name="connsiteY17-5060" fmla="*/ 286928 h 2784523"/>
              <a:gd name="connsiteX18-5061" fmla="*/ 9343283 w 11135862"/>
              <a:gd name="connsiteY18-5062" fmla="*/ 182922 h 2784523"/>
              <a:gd name="connsiteX19-5063" fmla="*/ 9997664 w 11135862"/>
              <a:gd name="connsiteY19-5064" fmla="*/ 104916 h 2784523"/>
              <a:gd name="connsiteX20-5065" fmla="*/ 10539370 w 11135862"/>
              <a:gd name="connsiteY20-5066" fmla="*/ 39912 h 2784523"/>
              <a:gd name="connsiteX21-5067" fmla="*/ 10955400 w 11135862"/>
              <a:gd name="connsiteY21-5068" fmla="*/ 13910 h 2784523"/>
              <a:gd name="connsiteX22-5069" fmla="*/ 11127888 w 11135862"/>
              <a:gd name="connsiteY22-5070" fmla="*/ 262807 h 2784523"/>
              <a:gd name="connsiteX23-5071" fmla="*/ 11081077 w 11135862"/>
              <a:gd name="connsiteY23-5072" fmla="*/ 2436418 h 2784523"/>
              <a:gd name="connsiteX24-5073" fmla="*/ 10184011 w 11135862"/>
              <a:gd name="connsiteY24-5074" fmla="*/ 2401749 h 2784523"/>
              <a:gd name="connsiteX25-5075" fmla="*/ 8901252 w 11135862"/>
              <a:gd name="connsiteY25-5076" fmla="*/ 2475421 h 2784523"/>
              <a:gd name="connsiteX26-5077" fmla="*/ 7776128 w 11135862"/>
              <a:gd name="connsiteY26-5078" fmla="*/ 2580195 h 2784523"/>
              <a:gd name="connsiteX27-5079" fmla="*/ 6411698 w 11135862"/>
              <a:gd name="connsiteY27-5080" fmla="*/ 2504292 h 2784523"/>
              <a:gd name="connsiteX28-5081" fmla="*/ 5029646 w 11135862"/>
              <a:gd name="connsiteY28-5082" fmla="*/ 2574522 h 2784523"/>
              <a:gd name="connsiteX29-5083" fmla="*/ 3984057 w 11135862"/>
              <a:gd name="connsiteY29-5084" fmla="*/ 2553300 h 2784523"/>
              <a:gd name="connsiteX30-5085" fmla="*/ 2861228 w 11135862"/>
              <a:gd name="connsiteY30-5086" fmla="*/ 2586918 h 2784523"/>
              <a:gd name="connsiteX31-5087" fmla="*/ 1738399 w 11135862"/>
              <a:gd name="connsiteY31-5088" fmla="*/ 2586918 h 2784523"/>
              <a:gd name="connsiteX32-5089" fmla="*/ 790381 w 11135862"/>
              <a:gd name="connsiteY32-5090" fmla="*/ 2499512 h 2784523"/>
              <a:gd name="connsiteX33-5091" fmla="*/ 44069 w 11135862"/>
              <a:gd name="connsiteY33-5092" fmla="*/ 2486065 h 2784523"/>
              <a:gd name="connsiteX34-5093" fmla="*/ 0 w 11135862"/>
              <a:gd name="connsiteY34-5094" fmla="*/ 271188 h 2784523"/>
              <a:gd name="connsiteX0-5095" fmla="*/ 0 w 11135862"/>
              <a:gd name="connsiteY0-5096" fmla="*/ 271188 h 2784523"/>
              <a:gd name="connsiteX1-5097" fmla="*/ 420587 w 11135862"/>
              <a:gd name="connsiteY1-5098" fmla="*/ 260577 h 2784523"/>
              <a:gd name="connsiteX2-5099" fmla="*/ 877787 w 11135862"/>
              <a:gd name="connsiteY2-5100" fmla="*/ 253853 h 2784523"/>
              <a:gd name="connsiteX3-5101" fmla="*/ 1360543 w 11135862"/>
              <a:gd name="connsiteY3-5102" fmla="*/ 259239 h 2784523"/>
              <a:gd name="connsiteX4-5103" fmla="*/ 1703443 w 11135862"/>
              <a:gd name="connsiteY4-5104" fmla="*/ 266854 h 2784523"/>
              <a:gd name="connsiteX5-5105" fmla="*/ 2182152 w 11135862"/>
              <a:gd name="connsiteY5-5106" fmla="*/ 287471 h 2784523"/>
              <a:gd name="connsiteX6-5107" fmla="*/ 2740651 w 11135862"/>
              <a:gd name="connsiteY6-5108" fmla="*/ 292250 h 2784523"/>
              <a:gd name="connsiteX7-5109" fmla="*/ 3278693 w 11135862"/>
              <a:gd name="connsiteY7-5110" fmla="*/ 294195 h 2784523"/>
              <a:gd name="connsiteX8-5111" fmla="*/ 3883204 w 11135862"/>
              <a:gd name="connsiteY8-5112" fmla="*/ 287471 h 2784523"/>
              <a:gd name="connsiteX9-5113" fmla="*/ 4515216 w 11135862"/>
              <a:gd name="connsiteY9-5114" fmla="*/ 300918 h 2784523"/>
              <a:gd name="connsiteX10-5115" fmla="*/ 5039652 w 11135862"/>
              <a:gd name="connsiteY10-5116" fmla="*/ 294195 h 2784523"/>
              <a:gd name="connsiteX11-5117" fmla="*/ 5604428 w 11135862"/>
              <a:gd name="connsiteY11-5118" fmla="*/ 307642 h 2784523"/>
              <a:gd name="connsiteX12-5119" fmla="*/ 6229716 w 11135862"/>
              <a:gd name="connsiteY12-5120" fmla="*/ 341259 h 2784523"/>
              <a:gd name="connsiteX13-5121" fmla="*/ 6740704 w 11135862"/>
              <a:gd name="connsiteY13-5122" fmla="*/ 341259 h 2784523"/>
              <a:gd name="connsiteX14-5123" fmla="*/ 6982752 w 11135862"/>
              <a:gd name="connsiteY14-5124" fmla="*/ 307642 h 2784523"/>
              <a:gd name="connsiteX15-5125" fmla="*/ 7188504 w 11135862"/>
              <a:gd name="connsiteY15-5126" fmla="*/ 309585 h 2784523"/>
              <a:gd name="connsiteX16-5127" fmla="*/ 7384473 w 11135862"/>
              <a:gd name="connsiteY16-5128" fmla="*/ 304263 h 2784523"/>
              <a:gd name="connsiteX17-5129" fmla="*/ 8004185 w 11135862"/>
              <a:gd name="connsiteY17-5130" fmla="*/ 312930 h 2784523"/>
              <a:gd name="connsiteX18-5131" fmla="*/ 9343283 w 11135862"/>
              <a:gd name="connsiteY18-5132" fmla="*/ 182922 h 2784523"/>
              <a:gd name="connsiteX19-5133" fmla="*/ 9997664 w 11135862"/>
              <a:gd name="connsiteY19-5134" fmla="*/ 104916 h 2784523"/>
              <a:gd name="connsiteX20-5135" fmla="*/ 10539370 w 11135862"/>
              <a:gd name="connsiteY20-5136" fmla="*/ 39912 h 2784523"/>
              <a:gd name="connsiteX21-5137" fmla="*/ 10955400 w 11135862"/>
              <a:gd name="connsiteY21-5138" fmla="*/ 13910 h 2784523"/>
              <a:gd name="connsiteX22-5139" fmla="*/ 11127888 w 11135862"/>
              <a:gd name="connsiteY22-5140" fmla="*/ 262807 h 2784523"/>
              <a:gd name="connsiteX23-5141" fmla="*/ 11081077 w 11135862"/>
              <a:gd name="connsiteY23-5142" fmla="*/ 2436418 h 2784523"/>
              <a:gd name="connsiteX24-5143" fmla="*/ 10184011 w 11135862"/>
              <a:gd name="connsiteY24-5144" fmla="*/ 2401749 h 2784523"/>
              <a:gd name="connsiteX25-5145" fmla="*/ 8901252 w 11135862"/>
              <a:gd name="connsiteY25-5146" fmla="*/ 2475421 h 2784523"/>
              <a:gd name="connsiteX26-5147" fmla="*/ 7776128 w 11135862"/>
              <a:gd name="connsiteY26-5148" fmla="*/ 2580195 h 2784523"/>
              <a:gd name="connsiteX27-5149" fmla="*/ 6411698 w 11135862"/>
              <a:gd name="connsiteY27-5150" fmla="*/ 2504292 h 2784523"/>
              <a:gd name="connsiteX28-5151" fmla="*/ 5029646 w 11135862"/>
              <a:gd name="connsiteY28-5152" fmla="*/ 2574522 h 2784523"/>
              <a:gd name="connsiteX29-5153" fmla="*/ 3984057 w 11135862"/>
              <a:gd name="connsiteY29-5154" fmla="*/ 2553300 h 2784523"/>
              <a:gd name="connsiteX30-5155" fmla="*/ 2861228 w 11135862"/>
              <a:gd name="connsiteY30-5156" fmla="*/ 2586918 h 2784523"/>
              <a:gd name="connsiteX31-5157" fmla="*/ 1738399 w 11135862"/>
              <a:gd name="connsiteY31-5158" fmla="*/ 2586918 h 2784523"/>
              <a:gd name="connsiteX32-5159" fmla="*/ 790381 w 11135862"/>
              <a:gd name="connsiteY32-5160" fmla="*/ 2499512 h 2784523"/>
              <a:gd name="connsiteX33-5161" fmla="*/ 44069 w 11135862"/>
              <a:gd name="connsiteY33-5162" fmla="*/ 2486065 h 2784523"/>
              <a:gd name="connsiteX34-5163" fmla="*/ 0 w 11135862"/>
              <a:gd name="connsiteY34-5164" fmla="*/ 271188 h 2784523"/>
              <a:gd name="connsiteX0-5165" fmla="*/ 0 w 11135862"/>
              <a:gd name="connsiteY0-5166" fmla="*/ 271188 h 2784523"/>
              <a:gd name="connsiteX1-5167" fmla="*/ 420587 w 11135862"/>
              <a:gd name="connsiteY1-5168" fmla="*/ 260577 h 2784523"/>
              <a:gd name="connsiteX2-5169" fmla="*/ 877787 w 11135862"/>
              <a:gd name="connsiteY2-5170" fmla="*/ 253853 h 2784523"/>
              <a:gd name="connsiteX3-5171" fmla="*/ 1360543 w 11135862"/>
              <a:gd name="connsiteY3-5172" fmla="*/ 259239 h 2784523"/>
              <a:gd name="connsiteX4-5173" fmla="*/ 1703443 w 11135862"/>
              <a:gd name="connsiteY4-5174" fmla="*/ 266854 h 2784523"/>
              <a:gd name="connsiteX5-5175" fmla="*/ 2182152 w 11135862"/>
              <a:gd name="connsiteY5-5176" fmla="*/ 287471 h 2784523"/>
              <a:gd name="connsiteX6-5177" fmla="*/ 2740651 w 11135862"/>
              <a:gd name="connsiteY6-5178" fmla="*/ 292250 h 2784523"/>
              <a:gd name="connsiteX7-5179" fmla="*/ 3278693 w 11135862"/>
              <a:gd name="connsiteY7-5180" fmla="*/ 294195 h 2784523"/>
              <a:gd name="connsiteX8-5181" fmla="*/ 3883204 w 11135862"/>
              <a:gd name="connsiteY8-5182" fmla="*/ 287471 h 2784523"/>
              <a:gd name="connsiteX9-5183" fmla="*/ 4515216 w 11135862"/>
              <a:gd name="connsiteY9-5184" fmla="*/ 300918 h 2784523"/>
              <a:gd name="connsiteX10-5185" fmla="*/ 5039652 w 11135862"/>
              <a:gd name="connsiteY10-5186" fmla="*/ 294195 h 2784523"/>
              <a:gd name="connsiteX11-5187" fmla="*/ 5604428 w 11135862"/>
              <a:gd name="connsiteY11-5188" fmla="*/ 307642 h 2784523"/>
              <a:gd name="connsiteX12-5189" fmla="*/ 6229716 w 11135862"/>
              <a:gd name="connsiteY12-5190" fmla="*/ 341259 h 2784523"/>
              <a:gd name="connsiteX13-5191" fmla="*/ 6740704 w 11135862"/>
              <a:gd name="connsiteY13-5192" fmla="*/ 341259 h 2784523"/>
              <a:gd name="connsiteX14-5193" fmla="*/ 6982752 w 11135862"/>
              <a:gd name="connsiteY14-5194" fmla="*/ 307642 h 2784523"/>
              <a:gd name="connsiteX15-5195" fmla="*/ 7188504 w 11135862"/>
              <a:gd name="connsiteY15-5196" fmla="*/ 309585 h 2784523"/>
              <a:gd name="connsiteX16-5197" fmla="*/ 7384473 w 11135862"/>
              <a:gd name="connsiteY16-5198" fmla="*/ 304263 h 2784523"/>
              <a:gd name="connsiteX17-5199" fmla="*/ 8004185 w 11135862"/>
              <a:gd name="connsiteY17-5200" fmla="*/ 312930 h 2784523"/>
              <a:gd name="connsiteX18-5201" fmla="*/ 9343283 w 11135862"/>
              <a:gd name="connsiteY18-5202" fmla="*/ 182922 h 2784523"/>
              <a:gd name="connsiteX19-5203" fmla="*/ 9997664 w 11135862"/>
              <a:gd name="connsiteY19-5204" fmla="*/ 104916 h 2784523"/>
              <a:gd name="connsiteX20-5205" fmla="*/ 10539370 w 11135862"/>
              <a:gd name="connsiteY20-5206" fmla="*/ 39912 h 2784523"/>
              <a:gd name="connsiteX21-5207" fmla="*/ 10955400 w 11135862"/>
              <a:gd name="connsiteY21-5208" fmla="*/ 13910 h 2784523"/>
              <a:gd name="connsiteX22-5209" fmla="*/ 11127888 w 11135862"/>
              <a:gd name="connsiteY22-5210" fmla="*/ 262807 h 2784523"/>
              <a:gd name="connsiteX23-5211" fmla="*/ 11081077 w 11135862"/>
              <a:gd name="connsiteY23-5212" fmla="*/ 2436418 h 2784523"/>
              <a:gd name="connsiteX24-5213" fmla="*/ 10184011 w 11135862"/>
              <a:gd name="connsiteY24-5214" fmla="*/ 2401749 h 2784523"/>
              <a:gd name="connsiteX25-5215" fmla="*/ 8901252 w 11135862"/>
              <a:gd name="connsiteY25-5216" fmla="*/ 2475421 h 2784523"/>
              <a:gd name="connsiteX26-5217" fmla="*/ 7776128 w 11135862"/>
              <a:gd name="connsiteY26-5218" fmla="*/ 2580195 h 2784523"/>
              <a:gd name="connsiteX27-5219" fmla="*/ 6411698 w 11135862"/>
              <a:gd name="connsiteY27-5220" fmla="*/ 2504292 h 2784523"/>
              <a:gd name="connsiteX28-5221" fmla="*/ 5029646 w 11135862"/>
              <a:gd name="connsiteY28-5222" fmla="*/ 2574522 h 2784523"/>
              <a:gd name="connsiteX29-5223" fmla="*/ 3984057 w 11135862"/>
              <a:gd name="connsiteY29-5224" fmla="*/ 2553300 h 2784523"/>
              <a:gd name="connsiteX30-5225" fmla="*/ 2861228 w 11135862"/>
              <a:gd name="connsiteY30-5226" fmla="*/ 2586918 h 2784523"/>
              <a:gd name="connsiteX31-5227" fmla="*/ 1738399 w 11135862"/>
              <a:gd name="connsiteY31-5228" fmla="*/ 2586918 h 2784523"/>
              <a:gd name="connsiteX32-5229" fmla="*/ 790381 w 11135862"/>
              <a:gd name="connsiteY32-5230" fmla="*/ 2499512 h 2784523"/>
              <a:gd name="connsiteX33-5231" fmla="*/ 44069 w 11135862"/>
              <a:gd name="connsiteY33-5232" fmla="*/ 2486065 h 2784523"/>
              <a:gd name="connsiteX34-5233" fmla="*/ 0 w 11135862"/>
              <a:gd name="connsiteY34-5234" fmla="*/ 271188 h 2784523"/>
              <a:gd name="connsiteX0-5235" fmla="*/ 0 w 11135862"/>
              <a:gd name="connsiteY0-5236" fmla="*/ 271188 h 2784523"/>
              <a:gd name="connsiteX1-5237" fmla="*/ 420587 w 11135862"/>
              <a:gd name="connsiteY1-5238" fmla="*/ 260577 h 2784523"/>
              <a:gd name="connsiteX2-5239" fmla="*/ 877787 w 11135862"/>
              <a:gd name="connsiteY2-5240" fmla="*/ 253853 h 2784523"/>
              <a:gd name="connsiteX3-5241" fmla="*/ 1360543 w 11135862"/>
              <a:gd name="connsiteY3-5242" fmla="*/ 259239 h 2784523"/>
              <a:gd name="connsiteX4-5243" fmla="*/ 1703443 w 11135862"/>
              <a:gd name="connsiteY4-5244" fmla="*/ 266854 h 2784523"/>
              <a:gd name="connsiteX5-5245" fmla="*/ 2182152 w 11135862"/>
              <a:gd name="connsiteY5-5246" fmla="*/ 287471 h 2784523"/>
              <a:gd name="connsiteX6-5247" fmla="*/ 2740651 w 11135862"/>
              <a:gd name="connsiteY6-5248" fmla="*/ 292250 h 2784523"/>
              <a:gd name="connsiteX7-5249" fmla="*/ 3278693 w 11135862"/>
              <a:gd name="connsiteY7-5250" fmla="*/ 294195 h 2784523"/>
              <a:gd name="connsiteX8-5251" fmla="*/ 3883204 w 11135862"/>
              <a:gd name="connsiteY8-5252" fmla="*/ 287471 h 2784523"/>
              <a:gd name="connsiteX9-5253" fmla="*/ 4515216 w 11135862"/>
              <a:gd name="connsiteY9-5254" fmla="*/ 300918 h 2784523"/>
              <a:gd name="connsiteX10-5255" fmla="*/ 5039652 w 11135862"/>
              <a:gd name="connsiteY10-5256" fmla="*/ 294195 h 2784523"/>
              <a:gd name="connsiteX11-5257" fmla="*/ 5604428 w 11135862"/>
              <a:gd name="connsiteY11-5258" fmla="*/ 307642 h 2784523"/>
              <a:gd name="connsiteX12-5259" fmla="*/ 6229716 w 11135862"/>
              <a:gd name="connsiteY12-5260" fmla="*/ 341259 h 2784523"/>
              <a:gd name="connsiteX13-5261" fmla="*/ 6740704 w 11135862"/>
              <a:gd name="connsiteY13-5262" fmla="*/ 341259 h 2784523"/>
              <a:gd name="connsiteX14-5263" fmla="*/ 6982752 w 11135862"/>
              <a:gd name="connsiteY14-5264" fmla="*/ 307642 h 2784523"/>
              <a:gd name="connsiteX15-5265" fmla="*/ 7188504 w 11135862"/>
              <a:gd name="connsiteY15-5266" fmla="*/ 309585 h 2784523"/>
              <a:gd name="connsiteX16-5267" fmla="*/ 7384473 w 11135862"/>
              <a:gd name="connsiteY16-5268" fmla="*/ 304263 h 2784523"/>
              <a:gd name="connsiteX17-5269" fmla="*/ 8004185 w 11135862"/>
              <a:gd name="connsiteY17-5270" fmla="*/ 312930 h 2784523"/>
              <a:gd name="connsiteX18-5271" fmla="*/ 9343283 w 11135862"/>
              <a:gd name="connsiteY18-5272" fmla="*/ 182922 h 2784523"/>
              <a:gd name="connsiteX19-5273" fmla="*/ 9997664 w 11135862"/>
              <a:gd name="connsiteY19-5274" fmla="*/ 104916 h 2784523"/>
              <a:gd name="connsiteX20-5275" fmla="*/ 10539370 w 11135862"/>
              <a:gd name="connsiteY20-5276" fmla="*/ 39912 h 2784523"/>
              <a:gd name="connsiteX21-5277" fmla="*/ 10955400 w 11135862"/>
              <a:gd name="connsiteY21-5278" fmla="*/ 13910 h 2784523"/>
              <a:gd name="connsiteX22-5279" fmla="*/ 11127888 w 11135862"/>
              <a:gd name="connsiteY22-5280" fmla="*/ 262807 h 2784523"/>
              <a:gd name="connsiteX23-5281" fmla="*/ 11081077 w 11135862"/>
              <a:gd name="connsiteY23-5282" fmla="*/ 2436418 h 2784523"/>
              <a:gd name="connsiteX24-5283" fmla="*/ 10184011 w 11135862"/>
              <a:gd name="connsiteY24-5284" fmla="*/ 2401749 h 2784523"/>
              <a:gd name="connsiteX25-5285" fmla="*/ 8901252 w 11135862"/>
              <a:gd name="connsiteY25-5286" fmla="*/ 2475421 h 2784523"/>
              <a:gd name="connsiteX26-5287" fmla="*/ 7776128 w 11135862"/>
              <a:gd name="connsiteY26-5288" fmla="*/ 2580195 h 2784523"/>
              <a:gd name="connsiteX27-5289" fmla="*/ 6411698 w 11135862"/>
              <a:gd name="connsiteY27-5290" fmla="*/ 2504292 h 2784523"/>
              <a:gd name="connsiteX28-5291" fmla="*/ 5029646 w 11135862"/>
              <a:gd name="connsiteY28-5292" fmla="*/ 2574522 h 2784523"/>
              <a:gd name="connsiteX29-5293" fmla="*/ 3984057 w 11135862"/>
              <a:gd name="connsiteY29-5294" fmla="*/ 2553300 h 2784523"/>
              <a:gd name="connsiteX30-5295" fmla="*/ 2861228 w 11135862"/>
              <a:gd name="connsiteY30-5296" fmla="*/ 2586918 h 2784523"/>
              <a:gd name="connsiteX31-5297" fmla="*/ 1738399 w 11135862"/>
              <a:gd name="connsiteY31-5298" fmla="*/ 2586918 h 2784523"/>
              <a:gd name="connsiteX32-5299" fmla="*/ 790381 w 11135862"/>
              <a:gd name="connsiteY32-5300" fmla="*/ 2499512 h 2784523"/>
              <a:gd name="connsiteX33-5301" fmla="*/ 44069 w 11135862"/>
              <a:gd name="connsiteY33-5302" fmla="*/ 2486065 h 2784523"/>
              <a:gd name="connsiteX34-5303" fmla="*/ 0 w 11135862"/>
              <a:gd name="connsiteY34-5304" fmla="*/ 271188 h 2784523"/>
              <a:gd name="connsiteX0-5305" fmla="*/ 0 w 11135862"/>
              <a:gd name="connsiteY0-5306" fmla="*/ 271188 h 2784523"/>
              <a:gd name="connsiteX1-5307" fmla="*/ 420587 w 11135862"/>
              <a:gd name="connsiteY1-5308" fmla="*/ 260577 h 2784523"/>
              <a:gd name="connsiteX2-5309" fmla="*/ 877787 w 11135862"/>
              <a:gd name="connsiteY2-5310" fmla="*/ 253853 h 2784523"/>
              <a:gd name="connsiteX3-5311" fmla="*/ 1360543 w 11135862"/>
              <a:gd name="connsiteY3-5312" fmla="*/ 259239 h 2784523"/>
              <a:gd name="connsiteX4-5313" fmla="*/ 1703443 w 11135862"/>
              <a:gd name="connsiteY4-5314" fmla="*/ 266854 h 2784523"/>
              <a:gd name="connsiteX5-5315" fmla="*/ 2182152 w 11135862"/>
              <a:gd name="connsiteY5-5316" fmla="*/ 287471 h 2784523"/>
              <a:gd name="connsiteX6-5317" fmla="*/ 2740651 w 11135862"/>
              <a:gd name="connsiteY6-5318" fmla="*/ 292250 h 2784523"/>
              <a:gd name="connsiteX7-5319" fmla="*/ 3278693 w 11135862"/>
              <a:gd name="connsiteY7-5320" fmla="*/ 294195 h 2784523"/>
              <a:gd name="connsiteX8-5321" fmla="*/ 3883204 w 11135862"/>
              <a:gd name="connsiteY8-5322" fmla="*/ 287471 h 2784523"/>
              <a:gd name="connsiteX9-5323" fmla="*/ 4515216 w 11135862"/>
              <a:gd name="connsiteY9-5324" fmla="*/ 300918 h 2784523"/>
              <a:gd name="connsiteX10-5325" fmla="*/ 5039652 w 11135862"/>
              <a:gd name="connsiteY10-5326" fmla="*/ 294195 h 2784523"/>
              <a:gd name="connsiteX11-5327" fmla="*/ 5604428 w 11135862"/>
              <a:gd name="connsiteY11-5328" fmla="*/ 307642 h 2784523"/>
              <a:gd name="connsiteX12-5329" fmla="*/ 6229716 w 11135862"/>
              <a:gd name="connsiteY12-5330" fmla="*/ 341259 h 2784523"/>
              <a:gd name="connsiteX13-5331" fmla="*/ 6740704 w 11135862"/>
              <a:gd name="connsiteY13-5332" fmla="*/ 341259 h 2784523"/>
              <a:gd name="connsiteX14-5333" fmla="*/ 6982752 w 11135862"/>
              <a:gd name="connsiteY14-5334" fmla="*/ 307642 h 2784523"/>
              <a:gd name="connsiteX15-5335" fmla="*/ 7188504 w 11135862"/>
              <a:gd name="connsiteY15-5336" fmla="*/ 309585 h 2784523"/>
              <a:gd name="connsiteX16-5337" fmla="*/ 7384473 w 11135862"/>
              <a:gd name="connsiteY16-5338" fmla="*/ 304263 h 2784523"/>
              <a:gd name="connsiteX17-5339" fmla="*/ 8004185 w 11135862"/>
              <a:gd name="connsiteY17-5340" fmla="*/ 312930 h 2784523"/>
              <a:gd name="connsiteX18-5341" fmla="*/ 8606562 w 11135862"/>
              <a:gd name="connsiteY18-5342" fmla="*/ 304264 h 2784523"/>
              <a:gd name="connsiteX19-5343" fmla="*/ 9997664 w 11135862"/>
              <a:gd name="connsiteY19-5344" fmla="*/ 104916 h 2784523"/>
              <a:gd name="connsiteX20-5345" fmla="*/ 10539370 w 11135862"/>
              <a:gd name="connsiteY20-5346" fmla="*/ 39912 h 2784523"/>
              <a:gd name="connsiteX21-5347" fmla="*/ 10955400 w 11135862"/>
              <a:gd name="connsiteY21-5348" fmla="*/ 13910 h 2784523"/>
              <a:gd name="connsiteX22-5349" fmla="*/ 11127888 w 11135862"/>
              <a:gd name="connsiteY22-5350" fmla="*/ 262807 h 2784523"/>
              <a:gd name="connsiteX23-5351" fmla="*/ 11081077 w 11135862"/>
              <a:gd name="connsiteY23-5352" fmla="*/ 2436418 h 2784523"/>
              <a:gd name="connsiteX24-5353" fmla="*/ 10184011 w 11135862"/>
              <a:gd name="connsiteY24-5354" fmla="*/ 2401749 h 2784523"/>
              <a:gd name="connsiteX25-5355" fmla="*/ 8901252 w 11135862"/>
              <a:gd name="connsiteY25-5356" fmla="*/ 2475421 h 2784523"/>
              <a:gd name="connsiteX26-5357" fmla="*/ 7776128 w 11135862"/>
              <a:gd name="connsiteY26-5358" fmla="*/ 2580195 h 2784523"/>
              <a:gd name="connsiteX27-5359" fmla="*/ 6411698 w 11135862"/>
              <a:gd name="connsiteY27-5360" fmla="*/ 2504292 h 2784523"/>
              <a:gd name="connsiteX28-5361" fmla="*/ 5029646 w 11135862"/>
              <a:gd name="connsiteY28-5362" fmla="*/ 2574522 h 2784523"/>
              <a:gd name="connsiteX29-5363" fmla="*/ 3984057 w 11135862"/>
              <a:gd name="connsiteY29-5364" fmla="*/ 2553300 h 2784523"/>
              <a:gd name="connsiteX30-5365" fmla="*/ 2861228 w 11135862"/>
              <a:gd name="connsiteY30-5366" fmla="*/ 2586918 h 2784523"/>
              <a:gd name="connsiteX31-5367" fmla="*/ 1738399 w 11135862"/>
              <a:gd name="connsiteY31-5368" fmla="*/ 2586918 h 2784523"/>
              <a:gd name="connsiteX32-5369" fmla="*/ 790381 w 11135862"/>
              <a:gd name="connsiteY32-5370" fmla="*/ 2499512 h 2784523"/>
              <a:gd name="connsiteX33-5371" fmla="*/ 44069 w 11135862"/>
              <a:gd name="connsiteY33-5372" fmla="*/ 2486065 h 2784523"/>
              <a:gd name="connsiteX34-5373" fmla="*/ 0 w 11135862"/>
              <a:gd name="connsiteY34-5374" fmla="*/ 271188 h 2784523"/>
              <a:gd name="connsiteX0-5375" fmla="*/ 0 w 11135862"/>
              <a:gd name="connsiteY0-5376" fmla="*/ 271188 h 2784523"/>
              <a:gd name="connsiteX1-5377" fmla="*/ 420587 w 11135862"/>
              <a:gd name="connsiteY1-5378" fmla="*/ 260577 h 2784523"/>
              <a:gd name="connsiteX2-5379" fmla="*/ 877787 w 11135862"/>
              <a:gd name="connsiteY2-5380" fmla="*/ 253853 h 2784523"/>
              <a:gd name="connsiteX3-5381" fmla="*/ 1360543 w 11135862"/>
              <a:gd name="connsiteY3-5382" fmla="*/ 259239 h 2784523"/>
              <a:gd name="connsiteX4-5383" fmla="*/ 1703443 w 11135862"/>
              <a:gd name="connsiteY4-5384" fmla="*/ 266854 h 2784523"/>
              <a:gd name="connsiteX5-5385" fmla="*/ 2182152 w 11135862"/>
              <a:gd name="connsiteY5-5386" fmla="*/ 287471 h 2784523"/>
              <a:gd name="connsiteX6-5387" fmla="*/ 2740651 w 11135862"/>
              <a:gd name="connsiteY6-5388" fmla="*/ 292250 h 2784523"/>
              <a:gd name="connsiteX7-5389" fmla="*/ 3278693 w 11135862"/>
              <a:gd name="connsiteY7-5390" fmla="*/ 294195 h 2784523"/>
              <a:gd name="connsiteX8-5391" fmla="*/ 3883204 w 11135862"/>
              <a:gd name="connsiteY8-5392" fmla="*/ 287471 h 2784523"/>
              <a:gd name="connsiteX9-5393" fmla="*/ 4515216 w 11135862"/>
              <a:gd name="connsiteY9-5394" fmla="*/ 300918 h 2784523"/>
              <a:gd name="connsiteX10-5395" fmla="*/ 5039652 w 11135862"/>
              <a:gd name="connsiteY10-5396" fmla="*/ 294195 h 2784523"/>
              <a:gd name="connsiteX11-5397" fmla="*/ 5604428 w 11135862"/>
              <a:gd name="connsiteY11-5398" fmla="*/ 307642 h 2784523"/>
              <a:gd name="connsiteX12-5399" fmla="*/ 6229716 w 11135862"/>
              <a:gd name="connsiteY12-5400" fmla="*/ 341259 h 2784523"/>
              <a:gd name="connsiteX13-5401" fmla="*/ 6740704 w 11135862"/>
              <a:gd name="connsiteY13-5402" fmla="*/ 341259 h 2784523"/>
              <a:gd name="connsiteX14-5403" fmla="*/ 6982752 w 11135862"/>
              <a:gd name="connsiteY14-5404" fmla="*/ 307642 h 2784523"/>
              <a:gd name="connsiteX15-5405" fmla="*/ 7188504 w 11135862"/>
              <a:gd name="connsiteY15-5406" fmla="*/ 309585 h 2784523"/>
              <a:gd name="connsiteX16-5407" fmla="*/ 7384473 w 11135862"/>
              <a:gd name="connsiteY16-5408" fmla="*/ 304263 h 2784523"/>
              <a:gd name="connsiteX17-5409" fmla="*/ 8004185 w 11135862"/>
              <a:gd name="connsiteY17-5410" fmla="*/ 312930 h 2784523"/>
              <a:gd name="connsiteX18-5411" fmla="*/ 8606562 w 11135862"/>
              <a:gd name="connsiteY18-5412" fmla="*/ 304264 h 2784523"/>
              <a:gd name="connsiteX19-5413" fmla="*/ 9997664 w 11135862"/>
              <a:gd name="connsiteY19-5414" fmla="*/ 104916 h 2784523"/>
              <a:gd name="connsiteX20-5415" fmla="*/ 10539370 w 11135862"/>
              <a:gd name="connsiteY20-5416" fmla="*/ 39912 h 2784523"/>
              <a:gd name="connsiteX21-5417" fmla="*/ 10955400 w 11135862"/>
              <a:gd name="connsiteY21-5418" fmla="*/ 13910 h 2784523"/>
              <a:gd name="connsiteX22-5419" fmla="*/ 11127888 w 11135862"/>
              <a:gd name="connsiteY22-5420" fmla="*/ 262807 h 2784523"/>
              <a:gd name="connsiteX23-5421" fmla="*/ 11081077 w 11135862"/>
              <a:gd name="connsiteY23-5422" fmla="*/ 2436418 h 2784523"/>
              <a:gd name="connsiteX24-5423" fmla="*/ 10184011 w 11135862"/>
              <a:gd name="connsiteY24-5424" fmla="*/ 2401749 h 2784523"/>
              <a:gd name="connsiteX25-5425" fmla="*/ 8901252 w 11135862"/>
              <a:gd name="connsiteY25-5426" fmla="*/ 2475421 h 2784523"/>
              <a:gd name="connsiteX26-5427" fmla="*/ 7776128 w 11135862"/>
              <a:gd name="connsiteY26-5428" fmla="*/ 2580195 h 2784523"/>
              <a:gd name="connsiteX27-5429" fmla="*/ 6411698 w 11135862"/>
              <a:gd name="connsiteY27-5430" fmla="*/ 2504292 h 2784523"/>
              <a:gd name="connsiteX28-5431" fmla="*/ 5029646 w 11135862"/>
              <a:gd name="connsiteY28-5432" fmla="*/ 2574522 h 2784523"/>
              <a:gd name="connsiteX29-5433" fmla="*/ 3984057 w 11135862"/>
              <a:gd name="connsiteY29-5434" fmla="*/ 2553300 h 2784523"/>
              <a:gd name="connsiteX30-5435" fmla="*/ 2861228 w 11135862"/>
              <a:gd name="connsiteY30-5436" fmla="*/ 2586918 h 2784523"/>
              <a:gd name="connsiteX31-5437" fmla="*/ 1738399 w 11135862"/>
              <a:gd name="connsiteY31-5438" fmla="*/ 2586918 h 2784523"/>
              <a:gd name="connsiteX32-5439" fmla="*/ 790381 w 11135862"/>
              <a:gd name="connsiteY32-5440" fmla="*/ 2499512 h 2784523"/>
              <a:gd name="connsiteX33-5441" fmla="*/ 44069 w 11135862"/>
              <a:gd name="connsiteY33-5442" fmla="*/ 2486065 h 2784523"/>
              <a:gd name="connsiteX34-5443" fmla="*/ 0 w 11135862"/>
              <a:gd name="connsiteY34-5444" fmla="*/ 271188 h 2784523"/>
              <a:gd name="connsiteX0-5445" fmla="*/ 0 w 11135862"/>
              <a:gd name="connsiteY0-5446" fmla="*/ 271188 h 2784523"/>
              <a:gd name="connsiteX1-5447" fmla="*/ 420587 w 11135862"/>
              <a:gd name="connsiteY1-5448" fmla="*/ 260577 h 2784523"/>
              <a:gd name="connsiteX2-5449" fmla="*/ 877787 w 11135862"/>
              <a:gd name="connsiteY2-5450" fmla="*/ 253853 h 2784523"/>
              <a:gd name="connsiteX3-5451" fmla="*/ 1360543 w 11135862"/>
              <a:gd name="connsiteY3-5452" fmla="*/ 259239 h 2784523"/>
              <a:gd name="connsiteX4-5453" fmla="*/ 1703443 w 11135862"/>
              <a:gd name="connsiteY4-5454" fmla="*/ 266854 h 2784523"/>
              <a:gd name="connsiteX5-5455" fmla="*/ 2182152 w 11135862"/>
              <a:gd name="connsiteY5-5456" fmla="*/ 287471 h 2784523"/>
              <a:gd name="connsiteX6-5457" fmla="*/ 2740651 w 11135862"/>
              <a:gd name="connsiteY6-5458" fmla="*/ 292250 h 2784523"/>
              <a:gd name="connsiteX7-5459" fmla="*/ 3278693 w 11135862"/>
              <a:gd name="connsiteY7-5460" fmla="*/ 294195 h 2784523"/>
              <a:gd name="connsiteX8-5461" fmla="*/ 3883204 w 11135862"/>
              <a:gd name="connsiteY8-5462" fmla="*/ 287471 h 2784523"/>
              <a:gd name="connsiteX9-5463" fmla="*/ 4515216 w 11135862"/>
              <a:gd name="connsiteY9-5464" fmla="*/ 300918 h 2784523"/>
              <a:gd name="connsiteX10-5465" fmla="*/ 5039652 w 11135862"/>
              <a:gd name="connsiteY10-5466" fmla="*/ 294195 h 2784523"/>
              <a:gd name="connsiteX11-5467" fmla="*/ 5604428 w 11135862"/>
              <a:gd name="connsiteY11-5468" fmla="*/ 307642 h 2784523"/>
              <a:gd name="connsiteX12-5469" fmla="*/ 6229716 w 11135862"/>
              <a:gd name="connsiteY12-5470" fmla="*/ 341259 h 2784523"/>
              <a:gd name="connsiteX13-5471" fmla="*/ 6740704 w 11135862"/>
              <a:gd name="connsiteY13-5472" fmla="*/ 341259 h 2784523"/>
              <a:gd name="connsiteX14-5473" fmla="*/ 6982752 w 11135862"/>
              <a:gd name="connsiteY14-5474" fmla="*/ 307642 h 2784523"/>
              <a:gd name="connsiteX15-5475" fmla="*/ 7188504 w 11135862"/>
              <a:gd name="connsiteY15-5476" fmla="*/ 309585 h 2784523"/>
              <a:gd name="connsiteX16-5477" fmla="*/ 7384473 w 11135862"/>
              <a:gd name="connsiteY16-5478" fmla="*/ 304263 h 2784523"/>
              <a:gd name="connsiteX17-5479" fmla="*/ 8004185 w 11135862"/>
              <a:gd name="connsiteY17-5480" fmla="*/ 312930 h 2784523"/>
              <a:gd name="connsiteX18-5481" fmla="*/ 8606562 w 11135862"/>
              <a:gd name="connsiteY18-5482" fmla="*/ 304264 h 2784523"/>
              <a:gd name="connsiteX19-5483" fmla="*/ 9997664 w 11135862"/>
              <a:gd name="connsiteY19-5484" fmla="*/ 104916 h 2784523"/>
              <a:gd name="connsiteX20-5485" fmla="*/ 10539370 w 11135862"/>
              <a:gd name="connsiteY20-5486" fmla="*/ 39912 h 2784523"/>
              <a:gd name="connsiteX21-5487" fmla="*/ 10955400 w 11135862"/>
              <a:gd name="connsiteY21-5488" fmla="*/ 13910 h 2784523"/>
              <a:gd name="connsiteX22-5489" fmla="*/ 11127888 w 11135862"/>
              <a:gd name="connsiteY22-5490" fmla="*/ 262807 h 2784523"/>
              <a:gd name="connsiteX23-5491" fmla="*/ 11081077 w 11135862"/>
              <a:gd name="connsiteY23-5492" fmla="*/ 2436418 h 2784523"/>
              <a:gd name="connsiteX24-5493" fmla="*/ 10184011 w 11135862"/>
              <a:gd name="connsiteY24-5494" fmla="*/ 2401749 h 2784523"/>
              <a:gd name="connsiteX25-5495" fmla="*/ 8901252 w 11135862"/>
              <a:gd name="connsiteY25-5496" fmla="*/ 2475421 h 2784523"/>
              <a:gd name="connsiteX26-5497" fmla="*/ 7776128 w 11135862"/>
              <a:gd name="connsiteY26-5498" fmla="*/ 2580195 h 2784523"/>
              <a:gd name="connsiteX27-5499" fmla="*/ 6411698 w 11135862"/>
              <a:gd name="connsiteY27-5500" fmla="*/ 2504292 h 2784523"/>
              <a:gd name="connsiteX28-5501" fmla="*/ 5029646 w 11135862"/>
              <a:gd name="connsiteY28-5502" fmla="*/ 2574522 h 2784523"/>
              <a:gd name="connsiteX29-5503" fmla="*/ 3984057 w 11135862"/>
              <a:gd name="connsiteY29-5504" fmla="*/ 2553300 h 2784523"/>
              <a:gd name="connsiteX30-5505" fmla="*/ 2861228 w 11135862"/>
              <a:gd name="connsiteY30-5506" fmla="*/ 2586918 h 2784523"/>
              <a:gd name="connsiteX31-5507" fmla="*/ 1738399 w 11135862"/>
              <a:gd name="connsiteY31-5508" fmla="*/ 2586918 h 2784523"/>
              <a:gd name="connsiteX32-5509" fmla="*/ 790381 w 11135862"/>
              <a:gd name="connsiteY32-5510" fmla="*/ 2499512 h 2784523"/>
              <a:gd name="connsiteX33-5511" fmla="*/ 44069 w 11135862"/>
              <a:gd name="connsiteY33-5512" fmla="*/ 2486065 h 2784523"/>
              <a:gd name="connsiteX34-5513" fmla="*/ 0 w 11135862"/>
              <a:gd name="connsiteY34-5514" fmla="*/ 271188 h 2784523"/>
              <a:gd name="connsiteX0-5515" fmla="*/ 0 w 11135862"/>
              <a:gd name="connsiteY0-5516" fmla="*/ 271188 h 2784523"/>
              <a:gd name="connsiteX1-5517" fmla="*/ 420587 w 11135862"/>
              <a:gd name="connsiteY1-5518" fmla="*/ 260577 h 2784523"/>
              <a:gd name="connsiteX2-5519" fmla="*/ 877787 w 11135862"/>
              <a:gd name="connsiteY2-5520" fmla="*/ 253853 h 2784523"/>
              <a:gd name="connsiteX3-5521" fmla="*/ 1360543 w 11135862"/>
              <a:gd name="connsiteY3-5522" fmla="*/ 259239 h 2784523"/>
              <a:gd name="connsiteX4-5523" fmla="*/ 1703443 w 11135862"/>
              <a:gd name="connsiteY4-5524" fmla="*/ 266854 h 2784523"/>
              <a:gd name="connsiteX5-5525" fmla="*/ 2182152 w 11135862"/>
              <a:gd name="connsiteY5-5526" fmla="*/ 287471 h 2784523"/>
              <a:gd name="connsiteX6-5527" fmla="*/ 2740651 w 11135862"/>
              <a:gd name="connsiteY6-5528" fmla="*/ 292250 h 2784523"/>
              <a:gd name="connsiteX7-5529" fmla="*/ 3278693 w 11135862"/>
              <a:gd name="connsiteY7-5530" fmla="*/ 294195 h 2784523"/>
              <a:gd name="connsiteX8-5531" fmla="*/ 3883204 w 11135862"/>
              <a:gd name="connsiteY8-5532" fmla="*/ 287471 h 2784523"/>
              <a:gd name="connsiteX9-5533" fmla="*/ 4515216 w 11135862"/>
              <a:gd name="connsiteY9-5534" fmla="*/ 300918 h 2784523"/>
              <a:gd name="connsiteX10-5535" fmla="*/ 5039652 w 11135862"/>
              <a:gd name="connsiteY10-5536" fmla="*/ 294195 h 2784523"/>
              <a:gd name="connsiteX11-5537" fmla="*/ 5604428 w 11135862"/>
              <a:gd name="connsiteY11-5538" fmla="*/ 307642 h 2784523"/>
              <a:gd name="connsiteX12-5539" fmla="*/ 6229716 w 11135862"/>
              <a:gd name="connsiteY12-5540" fmla="*/ 341259 h 2784523"/>
              <a:gd name="connsiteX13-5541" fmla="*/ 6740704 w 11135862"/>
              <a:gd name="connsiteY13-5542" fmla="*/ 341259 h 2784523"/>
              <a:gd name="connsiteX14-5543" fmla="*/ 6982752 w 11135862"/>
              <a:gd name="connsiteY14-5544" fmla="*/ 307642 h 2784523"/>
              <a:gd name="connsiteX15-5545" fmla="*/ 7188504 w 11135862"/>
              <a:gd name="connsiteY15-5546" fmla="*/ 309585 h 2784523"/>
              <a:gd name="connsiteX16-5547" fmla="*/ 7384473 w 11135862"/>
              <a:gd name="connsiteY16-5548" fmla="*/ 304263 h 2784523"/>
              <a:gd name="connsiteX17-5549" fmla="*/ 8004185 w 11135862"/>
              <a:gd name="connsiteY17-5550" fmla="*/ 312930 h 2784523"/>
              <a:gd name="connsiteX18-5551" fmla="*/ 8606562 w 11135862"/>
              <a:gd name="connsiteY18-5552" fmla="*/ 304264 h 2784523"/>
              <a:gd name="connsiteX19-5553" fmla="*/ 9187272 w 11135862"/>
              <a:gd name="connsiteY19-5554" fmla="*/ 295596 h 2784523"/>
              <a:gd name="connsiteX20-5555" fmla="*/ 10539370 w 11135862"/>
              <a:gd name="connsiteY20-5556" fmla="*/ 39912 h 2784523"/>
              <a:gd name="connsiteX21-5557" fmla="*/ 10955400 w 11135862"/>
              <a:gd name="connsiteY21-5558" fmla="*/ 13910 h 2784523"/>
              <a:gd name="connsiteX22-5559" fmla="*/ 11127888 w 11135862"/>
              <a:gd name="connsiteY22-5560" fmla="*/ 262807 h 2784523"/>
              <a:gd name="connsiteX23-5561" fmla="*/ 11081077 w 11135862"/>
              <a:gd name="connsiteY23-5562" fmla="*/ 2436418 h 2784523"/>
              <a:gd name="connsiteX24-5563" fmla="*/ 10184011 w 11135862"/>
              <a:gd name="connsiteY24-5564" fmla="*/ 2401749 h 2784523"/>
              <a:gd name="connsiteX25-5565" fmla="*/ 8901252 w 11135862"/>
              <a:gd name="connsiteY25-5566" fmla="*/ 2475421 h 2784523"/>
              <a:gd name="connsiteX26-5567" fmla="*/ 7776128 w 11135862"/>
              <a:gd name="connsiteY26-5568" fmla="*/ 2580195 h 2784523"/>
              <a:gd name="connsiteX27-5569" fmla="*/ 6411698 w 11135862"/>
              <a:gd name="connsiteY27-5570" fmla="*/ 2504292 h 2784523"/>
              <a:gd name="connsiteX28-5571" fmla="*/ 5029646 w 11135862"/>
              <a:gd name="connsiteY28-5572" fmla="*/ 2574522 h 2784523"/>
              <a:gd name="connsiteX29-5573" fmla="*/ 3984057 w 11135862"/>
              <a:gd name="connsiteY29-5574" fmla="*/ 2553300 h 2784523"/>
              <a:gd name="connsiteX30-5575" fmla="*/ 2861228 w 11135862"/>
              <a:gd name="connsiteY30-5576" fmla="*/ 2586918 h 2784523"/>
              <a:gd name="connsiteX31-5577" fmla="*/ 1738399 w 11135862"/>
              <a:gd name="connsiteY31-5578" fmla="*/ 2586918 h 2784523"/>
              <a:gd name="connsiteX32-5579" fmla="*/ 790381 w 11135862"/>
              <a:gd name="connsiteY32-5580" fmla="*/ 2499512 h 2784523"/>
              <a:gd name="connsiteX33-5581" fmla="*/ 44069 w 11135862"/>
              <a:gd name="connsiteY33-5582" fmla="*/ 2486065 h 2784523"/>
              <a:gd name="connsiteX34-5583" fmla="*/ 0 w 11135862"/>
              <a:gd name="connsiteY34-5584" fmla="*/ 271188 h 2784523"/>
              <a:gd name="connsiteX0-5585" fmla="*/ 0 w 11135862"/>
              <a:gd name="connsiteY0-5586" fmla="*/ 271188 h 2784523"/>
              <a:gd name="connsiteX1-5587" fmla="*/ 420587 w 11135862"/>
              <a:gd name="connsiteY1-5588" fmla="*/ 260577 h 2784523"/>
              <a:gd name="connsiteX2-5589" fmla="*/ 877787 w 11135862"/>
              <a:gd name="connsiteY2-5590" fmla="*/ 253853 h 2784523"/>
              <a:gd name="connsiteX3-5591" fmla="*/ 1360543 w 11135862"/>
              <a:gd name="connsiteY3-5592" fmla="*/ 259239 h 2784523"/>
              <a:gd name="connsiteX4-5593" fmla="*/ 1703443 w 11135862"/>
              <a:gd name="connsiteY4-5594" fmla="*/ 266854 h 2784523"/>
              <a:gd name="connsiteX5-5595" fmla="*/ 2182152 w 11135862"/>
              <a:gd name="connsiteY5-5596" fmla="*/ 287471 h 2784523"/>
              <a:gd name="connsiteX6-5597" fmla="*/ 2740651 w 11135862"/>
              <a:gd name="connsiteY6-5598" fmla="*/ 292250 h 2784523"/>
              <a:gd name="connsiteX7-5599" fmla="*/ 3278693 w 11135862"/>
              <a:gd name="connsiteY7-5600" fmla="*/ 294195 h 2784523"/>
              <a:gd name="connsiteX8-5601" fmla="*/ 3883204 w 11135862"/>
              <a:gd name="connsiteY8-5602" fmla="*/ 287471 h 2784523"/>
              <a:gd name="connsiteX9-5603" fmla="*/ 4515216 w 11135862"/>
              <a:gd name="connsiteY9-5604" fmla="*/ 300918 h 2784523"/>
              <a:gd name="connsiteX10-5605" fmla="*/ 5039652 w 11135862"/>
              <a:gd name="connsiteY10-5606" fmla="*/ 294195 h 2784523"/>
              <a:gd name="connsiteX11-5607" fmla="*/ 5604428 w 11135862"/>
              <a:gd name="connsiteY11-5608" fmla="*/ 307642 h 2784523"/>
              <a:gd name="connsiteX12-5609" fmla="*/ 6229716 w 11135862"/>
              <a:gd name="connsiteY12-5610" fmla="*/ 341259 h 2784523"/>
              <a:gd name="connsiteX13-5611" fmla="*/ 6740704 w 11135862"/>
              <a:gd name="connsiteY13-5612" fmla="*/ 341259 h 2784523"/>
              <a:gd name="connsiteX14-5613" fmla="*/ 6982752 w 11135862"/>
              <a:gd name="connsiteY14-5614" fmla="*/ 307642 h 2784523"/>
              <a:gd name="connsiteX15-5615" fmla="*/ 7188504 w 11135862"/>
              <a:gd name="connsiteY15-5616" fmla="*/ 309585 h 2784523"/>
              <a:gd name="connsiteX16-5617" fmla="*/ 7384473 w 11135862"/>
              <a:gd name="connsiteY16-5618" fmla="*/ 304263 h 2784523"/>
              <a:gd name="connsiteX17-5619" fmla="*/ 8004185 w 11135862"/>
              <a:gd name="connsiteY17-5620" fmla="*/ 312930 h 2784523"/>
              <a:gd name="connsiteX18-5621" fmla="*/ 8606562 w 11135862"/>
              <a:gd name="connsiteY18-5622" fmla="*/ 304264 h 2784523"/>
              <a:gd name="connsiteX19-5623" fmla="*/ 9187272 w 11135862"/>
              <a:gd name="connsiteY19-5624" fmla="*/ 295596 h 2784523"/>
              <a:gd name="connsiteX20-5625" fmla="*/ 10539370 w 11135862"/>
              <a:gd name="connsiteY20-5626" fmla="*/ 39912 h 2784523"/>
              <a:gd name="connsiteX21-5627" fmla="*/ 10955400 w 11135862"/>
              <a:gd name="connsiteY21-5628" fmla="*/ 13910 h 2784523"/>
              <a:gd name="connsiteX22-5629" fmla="*/ 11127888 w 11135862"/>
              <a:gd name="connsiteY22-5630" fmla="*/ 262807 h 2784523"/>
              <a:gd name="connsiteX23-5631" fmla="*/ 11081077 w 11135862"/>
              <a:gd name="connsiteY23-5632" fmla="*/ 2436418 h 2784523"/>
              <a:gd name="connsiteX24-5633" fmla="*/ 10184011 w 11135862"/>
              <a:gd name="connsiteY24-5634" fmla="*/ 2401749 h 2784523"/>
              <a:gd name="connsiteX25-5635" fmla="*/ 8901252 w 11135862"/>
              <a:gd name="connsiteY25-5636" fmla="*/ 2475421 h 2784523"/>
              <a:gd name="connsiteX26-5637" fmla="*/ 7776128 w 11135862"/>
              <a:gd name="connsiteY26-5638" fmla="*/ 2580195 h 2784523"/>
              <a:gd name="connsiteX27-5639" fmla="*/ 6411698 w 11135862"/>
              <a:gd name="connsiteY27-5640" fmla="*/ 2504292 h 2784523"/>
              <a:gd name="connsiteX28-5641" fmla="*/ 5029646 w 11135862"/>
              <a:gd name="connsiteY28-5642" fmla="*/ 2574522 h 2784523"/>
              <a:gd name="connsiteX29-5643" fmla="*/ 3984057 w 11135862"/>
              <a:gd name="connsiteY29-5644" fmla="*/ 2553300 h 2784523"/>
              <a:gd name="connsiteX30-5645" fmla="*/ 2861228 w 11135862"/>
              <a:gd name="connsiteY30-5646" fmla="*/ 2586918 h 2784523"/>
              <a:gd name="connsiteX31-5647" fmla="*/ 1738399 w 11135862"/>
              <a:gd name="connsiteY31-5648" fmla="*/ 2586918 h 2784523"/>
              <a:gd name="connsiteX32-5649" fmla="*/ 790381 w 11135862"/>
              <a:gd name="connsiteY32-5650" fmla="*/ 2499512 h 2784523"/>
              <a:gd name="connsiteX33-5651" fmla="*/ 44069 w 11135862"/>
              <a:gd name="connsiteY33-5652" fmla="*/ 2486065 h 2784523"/>
              <a:gd name="connsiteX34-5653" fmla="*/ 0 w 11135862"/>
              <a:gd name="connsiteY34-5654" fmla="*/ 271188 h 2784523"/>
              <a:gd name="connsiteX0-5655" fmla="*/ 0 w 11135862"/>
              <a:gd name="connsiteY0-5656" fmla="*/ 271188 h 2784523"/>
              <a:gd name="connsiteX1-5657" fmla="*/ 420587 w 11135862"/>
              <a:gd name="connsiteY1-5658" fmla="*/ 260577 h 2784523"/>
              <a:gd name="connsiteX2-5659" fmla="*/ 877787 w 11135862"/>
              <a:gd name="connsiteY2-5660" fmla="*/ 253853 h 2784523"/>
              <a:gd name="connsiteX3-5661" fmla="*/ 1360543 w 11135862"/>
              <a:gd name="connsiteY3-5662" fmla="*/ 259239 h 2784523"/>
              <a:gd name="connsiteX4-5663" fmla="*/ 1703443 w 11135862"/>
              <a:gd name="connsiteY4-5664" fmla="*/ 266854 h 2784523"/>
              <a:gd name="connsiteX5-5665" fmla="*/ 2182152 w 11135862"/>
              <a:gd name="connsiteY5-5666" fmla="*/ 287471 h 2784523"/>
              <a:gd name="connsiteX6-5667" fmla="*/ 2740651 w 11135862"/>
              <a:gd name="connsiteY6-5668" fmla="*/ 292250 h 2784523"/>
              <a:gd name="connsiteX7-5669" fmla="*/ 3278693 w 11135862"/>
              <a:gd name="connsiteY7-5670" fmla="*/ 294195 h 2784523"/>
              <a:gd name="connsiteX8-5671" fmla="*/ 3883204 w 11135862"/>
              <a:gd name="connsiteY8-5672" fmla="*/ 287471 h 2784523"/>
              <a:gd name="connsiteX9-5673" fmla="*/ 4515216 w 11135862"/>
              <a:gd name="connsiteY9-5674" fmla="*/ 300918 h 2784523"/>
              <a:gd name="connsiteX10-5675" fmla="*/ 5039652 w 11135862"/>
              <a:gd name="connsiteY10-5676" fmla="*/ 294195 h 2784523"/>
              <a:gd name="connsiteX11-5677" fmla="*/ 5604428 w 11135862"/>
              <a:gd name="connsiteY11-5678" fmla="*/ 307642 h 2784523"/>
              <a:gd name="connsiteX12-5679" fmla="*/ 6229716 w 11135862"/>
              <a:gd name="connsiteY12-5680" fmla="*/ 341259 h 2784523"/>
              <a:gd name="connsiteX13-5681" fmla="*/ 6740704 w 11135862"/>
              <a:gd name="connsiteY13-5682" fmla="*/ 341259 h 2784523"/>
              <a:gd name="connsiteX14-5683" fmla="*/ 6982752 w 11135862"/>
              <a:gd name="connsiteY14-5684" fmla="*/ 307642 h 2784523"/>
              <a:gd name="connsiteX15-5685" fmla="*/ 7188504 w 11135862"/>
              <a:gd name="connsiteY15-5686" fmla="*/ 309585 h 2784523"/>
              <a:gd name="connsiteX16-5687" fmla="*/ 7384473 w 11135862"/>
              <a:gd name="connsiteY16-5688" fmla="*/ 304263 h 2784523"/>
              <a:gd name="connsiteX17-5689" fmla="*/ 8004185 w 11135862"/>
              <a:gd name="connsiteY17-5690" fmla="*/ 312930 h 2784523"/>
              <a:gd name="connsiteX18-5691" fmla="*/ 8606562 w 11135862"/>
              <a:gd name="connsiteY18-5692" fmla="*/ 304264 h 2784523"/>
              <a:gd name="connsiteX19-5693" fmla="*/ 9187272 w 11135862"/>
              <a:gd name="connsiteY19-5694" fmla="*/ 295596 h 2784523"/>
              <a:gd name="connsiteX20-5695" fmla="*/ 10539370 w 11135862"/>
              <a:gd name="connsiteY20-5696" fmla="*/ 39912 h 2784523"/>
              <a:gd name="connsiteX21-5697" fmla="*/ 10955400 w 11135862"/>
              <a:gd name="connsiteY21-5698" fmla="*/ 13910 h 2784523"/>
              <a:gd name="connsiteX22-5699" fmla="*/ 11127888 w 11135862"/>
              <a:gd name="connsiteY22-5700" fmla="*/ 262807 h 2784523"/>
              <a:gd name="connsiteX23-5701" fmla="*/ 11081077 w 11135862"/>
              <a:gd name="connsiteY23-5702" fmla="*/ 2436418 h 2784523"/>
              <a:gd name="connsiteX24-5703" fmla="*/ 10184011 w 11135862"/>
              <a:gd name="connsiteY24-5704" fmla="*/ 2401749 h 2784523"/>
              <a:gd name="connsiteX25-5705" fmla="*/ 8901252 w 11135862"/>
              <a:gd name="connsiteY25-5706" fmla="*/ 2475421 h 2784523"/>
              <a:gd name="connsiteX26-5707" fmla="*/ 7776128 w 11135862"/>
              <a:gd name="connsiteY26-5708" fmla="*/ 2580195 h 2784523"/>
              <a:gd name="connsiteX27-5709" fmla="*/ 6411698 w 11135862"/>
              <a:gd name="connsiteY27-5710" fmla="*/ 2504292 h 2784523"/>
              <a:gd name="connsiteX28-5711" fmla="*/ 5029646 w 11135862"/>
              <a:gd name="connsiteY28-5712" fmla="*/ 2574522 h 2784523"/>
              <a:gd name="connsiteX29-5713" fmla="*/ 3984057 w 11135862"/>
              <a:gd name="connsiteY29-5714" fmla="*/ 2553300 h 2784523"/>
              <a:gd name="connsiteX30-5715" fmla="*/ 2861228 w 11135862"/>
              <a:gd name="connsiteY30-5716" fmla="*/ 2586918 h 2784523"/>
              <a:gd name="connsiteX31-5717" fmla="*/ 1738399 w 11135862"/>
              <a:gd name="connsiteY31-5718" fmla="*/ 2586918 h 2784523"/>
              <a:gd name="connsiteX32-5719" fmla="*/ 790381 w 11135862"/>
              <a:gd name="connsiteY32-5720" fmla="*/ 2499512 h 2784523"/>
              <a:gd name="connsiteX33-5721" fmla="*/ 44069 w 11135862"/>
              <a:gd name="connsiteY33-5722" fmla="*/ 2486065 h 2784523"/>
              <a:gd name="connsiteX34-5723" fmla="*/ 0 w 11135862"/>
              <a:gd name="connsiteY34-5724" fmla="*/ 271188 h 2784523"/>
              <a:gd name="connsiteX0-5725" fmla="*/ 0 w 11135862"/>
              <a:gd name="connsiteY0-5726" fmla="*/ 271188 h 2784523"/>
              <a:gd name="connsiteX1-5727" fmla="*/ 420587 w 11135862"/>
              <a:gd name="connsiteY1-5728" fmla="*/ 260577 h 2784523"/>
              <a:gd name="connsiteX2-5729" fmla="*/ 877787 w 11135862"/>
              <a:gd name="connsiteY2-5730" fmla="*/ 253853 h 2784523"/>
              <a:gd name="connsiteX3-5731" fmla="*/ 1360543 w 11135862"/>
              <a:gd name="connsiteY3-5732" fmla="*/ 259239 h 2784523"/>
              <a:gd name="connsiteX4-5733" fmla="*/ 1703443 w 11135862"/>
              <a:gd name="connsiteY4-5734" fmla="*/ 266854 h 2784523"/>
              <a:gd name="connsiteX5-5735" fmla="*/ 2182152 w 11135862"/>
              <a:gd name="connsiteY5-5736" fmla="*/ 287471 h 2784523"/>
              <a:gd name="connsiteX6-5737" fmla="*/ 2740651 w 11135862"/>
              <a:gd name="connsiteY6-5738" fmla="*/ 292250 h 2784523"/>
              <a:gd name="connsiteX7-5739" fmla="*/ 3278693 w 11135862"/>
              <a:gd name="connsiteY7-5740" fmla="*/ 294195 h 2784523"/>
              <a:gd name="connsiteX8-5741" fmla="*/ 3883204 w 11135862"/>
              <a:gd name="connsiteY8-5742" fmla="*/ 287471 h 2784523"/>
              <a:gd name="connsiteX9-5743" fmla="*/ 4515216 w 11135862"/>
              <a:gd name="connsiteY9-5744" fmla="*/ 300918 h 2784523"/>
              <a:gd name="connsiteX10-5745" fmla="*/ 5039652 w 11135862"/>
              <a:gd name="connsiteY10-5746" fmla="*/ 294195 h 2784523"/>
              <a:gd name="connsiteX11-5747" fmla="*/ 5604428 w 11135862"/>
              <a:gd name="connsiteY11-5748" fmla="*/ 307642 h 2784523"/>
              <a:gd name="connsiteX12-5749" fmla="*/ 6229716 w 11135862"/>
              <a:gd name="connsiteY12-5750" fmla="*/ 341259 h 2784523"/>
              <a:gd name="connsiteX13-5751" fmla="*/ 6740704 w 11135862"/>
              <a:gd name="connsiteY13-5752" fmla="*/ 341259 h 2784523"/>
              <a:gd name="connsiteX14-5753" fmla="*/ 6982752 w 11135862"/>
              <a:gd name="connsiteY14-5754" fmla="*/ 307642 h 2784523"/>
              <a:gd name="connsiteX15-5755" fmla="*/ 7188504 w 11135862"/>
              <a:gd name="connsiteY15-5756" fmla="*/ 309585 h 2784523"/>
              <a:gd name="connsiteX16-5757" fmla="*/ 7384473 w 11135862"/>
              <a:gd name="connsiteY16-5758" fmla="*/ 304263 h 2784523"/>
              <a:gd name="connsiteX17-5759" fmla="*/ 8004185 w 11135862"/>
              <a:gd name="connsiteY17-5760" fmla="*/ 312930 h 2784523"/>
              <a:gd name="connsiteX18-5761" fmla="*/ 8606562 w 11135862"/>
              <a:gd name="connsiteY18-5762" fmla="*/ 304264 h 2784523"/>
              <a:gd name="connsiteX19-5763" fmla="*/ 9187272 w 11135862"/>
              <a:gd name="connsiteY19-5764" fmla="*/ 295596 h 2784523"/>
              <a:gd name="connsiteX20-5765" fmla="*/ 9759313 w 11135862"/>
              <a:gd name="connsiteY20-5766" fmla="*/ 299931 h 2784523"/>
              <a:gd name="connsiteX21-5767" fmla="*/ 10955400 w 11135862"/>
              <a:gd name="connsiteY21-5768" fmla="*/ 13910 h 2784523"/>
              <a:gd name="connsiteX22-5769" fmla="*/ 11127888 w 11135862"/>
              <a:gd name="connsiteY22-5770" fmla="*/ 262807 h 2784523"/>
              <a:gd name="connsiteX23-5771" fmla="*/ 11081077 w 11135862"/>
              <a:gd name="connsiteY23-5772" fmla="*/ 2436418 h 2784523"/>
              <a:gd name="connsiteX24-5773" fmla="*/ 10184011 w 11135862"/>
              <a:gd name="connsiteY24-5774" fmla="*/ 2401749 h 2784523"/>
              <a:gd name="connsiteX25-5775" fmla="*/ 8901252 w 11135862"/>
              <a:gd name="connsiteY25-5776" fmla="*/ 2475421 h 2784523"/>
              <a:gd name="connsiteX26-5777" fmla="*/ 7776128 w 11135862"/>
              <a:gd name="connsiteY26-5778" fmla="*/ 2580195 h 2784523"/>
              <a:gd name="connsiteX27-5779" fmla="*/ 6411698 w 11135862"/>
              <a:gd name="connsiteY27-5780" fmla="*/ 2504292 h 2784523"/>
              <a:gd name="connsiteX28-5781" fmla="*/ 5029646 w 11135862"/>
              <a:gd name="connsiteY28-5782" fmla="*/ 2574522 h 2784523"/>
              <a:gd name="connsiteX29-5783" fmla="*/ 3984057 w 11135862"/>
              <a:gd name="connsiteY29-5784" fmla="*/ 2553300 h 2784523"/>
              <a:gd name="connsiteX30-5785" fmla="*/ 2861228 w 11135862"/>
              <a:gd name="connsiteY30-5786" fmla="*/ 2586918 h 2784523"/>
              <a:gd name="connsiteX31-5787" fmla="*/ 1738399 w 11135862"/>
              <a:gd name="connsiteY31-5788" fmla="*/ 2586918 h 2784523"/>
              <a:gd name="connsiteX32-5789" fmla="*/ 790381 w 11135862"/>
              <a:gd name="connsiteY32-5790" fmla="*/ 2499512 h 2784523"/>
              <a:gd name="connsiteX33-5791" fmla="*/ 44069 w 11135862"/>
              <a:gd name="connsiteY33-5792" fmla="*/ 2486065 h 2784523"/>
              <a:gd name="connsiteX34-5793" fmla="*/ 0 w 11135862"/>
              <a:gd name="connsiteY34-5794" fmla="*/ 271188 h 2784523"/>
              <a:gd name="connsiteX0-5795" fmla="*/ 0 w 11135862"/>
              <a:gd name="connsiteY0-5796" fmla="*/ 271188 h 2784523"/>
              <a:gd name="connsiteX1-5797" fmla="*/ 420587 w 11135862"/>
              <a:gd name="connsiteY1-5798" fmla="*/ 260577 h 2784523"/>
              <a:gd name="connsiteX2-5799" fmla="*/ 877787 w 11135862"/>
              <a:gd name="connsiteY2-5800" fmla="*/ 253853 h 2784523"/>
              <a:gd name="connsiteX3-5801" fmla="*/ 1360543 w 11135862"/>
              <a:gd name="connsiteY3-5802" fmla="*/ 259239 h 2784523"/>
              <a:gd name="connsiteX4-5803" fmla="*/ 1703443 w 11135862"/>
              <a:gd name="connsiteY4-5804" fmla="*/ 266854 h 2784523"/>
              <a:gd name="connsiteX5-5805" fmla="*/ 2182152 w 11135862"/>
              <a:gd name="connsiteY5-5806" fmla="*/ 287471 h 2784523"/>
              <a:gd name="connsiteX6-5807" fmla="*/ 2740651 w 11135862"/>
              <a:gd name="connsiteY6-5808" fmla="*/ 292250 h 2784523"/>
              <a:gd name="connsiteX7-5809" fmla="*/ 3278693 w 11135862"/>
              <a:gd name="connsiteY7-5810" fmla="*/ 294195 h 2784523"/>
              <a:gd name="connsiteX8-5811" fmla="*/ 3883204 w 11135862"/>
              <a:gd name="connsiteY8-5812" fmla="*/ 287471 h 2784523"/>
              <a:gd name="connsiteX9-5813" fmla="*/ 4515216 w 11135862"/>
              <a:gd name="connsiteY9-5814" fmla="*/ 300918 h 2784523"/>
              <a:gd name="connsiteX10-5815" fmla="*/ 5039652 w 11135862"/>
              <a:gd name="connsiteY10-5816" fmla="*/ 294195 h 2784523"/>
              <a:gd name="connsiteX11-5817" fmla="*/ 5604428 w 11135862"/>
              <a:gd name="connsiteY11-5818" fmla="*/ 307642 h 2784523"/>
              <a:gd name="connsiteX12-5819" fmla="*/ 6229716 w 11135862"/>
              <a:gd name="connsiteY12-5820" fmla="*/ 341259 h 2784523"/>
              <a:gd name="connsiteX13-5821" fmla="*/ 6740704 w 11135862"/>
              <a:gd name="connsiteY13-5822" fmla="*/ 341259 h 2784523"/>
              <a:gd name="connsiteX14-5823" fmla="*/ 6982752 w 11135862"/>
              <a:gd name="connsiteY14-5824" fmla="*/ 307642 h 2784523"/>
              <a:gd name="connsiteX15-5825" fmla="*/ 7188504 w 11135862"/>
              <a:gd name="connsiteY15-5826" fmla="*/ 309585 h 2784523"/>
              <a:gd name="connsiteX16-5827" fmla="*/ 7384473 w 11135862"/>
              <a:gd name="connsiteY16-5828" fmla="*/ 304263 h 2784523"/>
              <a:gd name="connsiteX17-5829" fmla="*/ 8004185 w 11135862"/>
              <a:gd name="connsiteY17-5830" fmla="*/ 312930 h 2784523"/>
              <a:gd name="connsiteX18-5831" fmla="*/ 8606562 w 11135862"/>
              <a:gd name="connsiteY18-5832" fmla="*/ 304264 h 2784523"/>
              <a:gd name="connsiteX19-5833" fmla="*/ 9187272 w 11135862"/>
              <a:gd name="connsiteY19-5834" fmla="*/ 295596 h 2784523"/>
              <a:gd name="connsiteX20-5835" fmla="*/ 9759313 w 11135862"/>
              <a:gd name="connsiteY20-5836" fmla="*/ 299931 h 2784523"/>
              <a:gd name="connsiteX21-5837" fmla="*/ 10955400 w 11135862"/>
              <a:gd name="connsiteY21-5838" fmla="*/ 13910 h 2784523"/>
              <a:gd name="connsiteX22-5839" fmla="*/ 11127888 w 11135862"/>
              <a:gd name="connsiteY22-5840" fmla="*/ 262807 h 2784523"/>
              <a:gd name="connsiteX23-5841" fmla="*/ 11081077 w 11135862"/>
              <a:gd name="connsiteY23-5842" fmla="*/ 2436418 h 2784523"/>
              <a:gd name="connsiteX24-5843" fmla="*/ 10184011 w 11135862"/>
              <a:gd name="connsiteY24-5844" fmla="*/ 2401749 h 2784523"/>
              <a:gd name="connsiteX25-5845" fmla="*/ 8901252 w 11135862"/>
              <a:gd name="connsiteY25-5846" fmla="*/ 2475421 h 2784523"/>
              <a:gd name="connsiteX26-5847" fmla="*/ 7776128 w 11135862"/>
              <a:gd name="connsiteY26-5848" fmla="*/ 2580195 h 2784523"/>
              <a:gd name="connsiteX27-5849" fmla="*/ 6411698 w 11135862"/>
              <a:gd name="connsiteY27-5850" fmla="*/ 2504292 h 2784523"/>
              <a:gd name="connsiteX28-5851" fmla="*/ 5029646 w 11135862"/>
              <a:gd name="connsiteY28-5852" fmla="*/ 2574522 h 2784523"/>
              <a:gd name="connsiteX29-5853" fmla="*/ 3984057 w 11135862"/>
              <a:gd name="connsiteY29-5854" fmla="*/ 2553300 h 2784523"/>
              <a:gd name="connsiteX30-5855" fmla="*/ 2861228 w 11135862"/>
              <a:gd name="connsiteY30-5856" fmla="*/ 2586918 h 2784523"/>
              <a:gd name="connsiteX31-5857" fmla="*/ 1738399 w 11135862"/>
              <a:gd name="connsiteY31-5858" fmla="*/ 2586918 h 2784523"/>
              <a:gd name="connsiteX32-5859" fmla="*/ 790381 w 11135862"/>
              <a:gd name="connsiteY32-5860" fmla="*/ 2499512 h 2784523"/>
              <a:gd name="connsiteX33-5861" fmla="*/ 44069 w 11135862"/>
              <a:gd name="connsiteY33-5862" fmla="*/ 2486065 h 2784523"/>
              <a:gd name="connsiteX34-5863" fmla="*/ 0 w 11135862"/>
              <a:gd name="connsiteY34-5864" fmla="*/ 271188 h 2784523"/>
              <a:gd name="connsiteX0-5865" fmla="*/ 0 w 11135862"/>
              <a:gd name="connsiteY0-5866" fmla="*/ 271188 h 2784523"/>
              <a:gd name="connsiteX1-5867" fmla="*/ 420587 w 11135862"/>
              <a:gd name="connsiteY1-5868" fmla="*/ 260577 h 2784523"/>
              <a:gd name="connsiteX2-5869" fmla="*/ 877787 w 11135862"/>
              <a:gd name="connsiteY2-5870" fmla="*/ 253853 h 2784523"/>
              <a:gd name="connsiteX3-5871" fmla="*/ 1360543 w 11135862"/>
              <a:gd name="connsiteY3-5872" fmla="*/ 259239 h 2784523"/>
              <a:gd name="connsiteX4-5873" fmla="*/ 1703443 w 11135862"/>
              <a:gd name="connsiteY4-5874" fmla="*/ 266854 h 2784523"/>
              <a:gd name="connsiteX5-5875" fmla="*/ 2182152 w 11135862"/>
              <a:gd name="connsiteY5-5876" fmla="*/ 287471 h 2784523"/>
              <a:gd name="connsiteX6-5877" fmla="*/ 2740651 w 11135862"/>
              <a:gd name="connsiteY6-5878" fmla="*/ 292250 h 2784523"/>
              <a:gd name="connsiteX7-5879" fmla="*/ 3278693 w 11135862"/>
              <a:gd name="connsiteY7-5880" fmla="*/ 294195 h 2784523"/>
              <a:gd name="connsiteX8-5881" fmla="*/ 3883204 w 11135862"/>
              <a:gd name="connsiteY8-5882" fmla="*/ 287471 h 2784523"/>
              <a:gd name="connsiteX9-5883" fmla="*/ 4515216 w 11135862"/>
              <a:gd name="connsiteY9-5884" fmla="*/ 300918 h 2784523"/>
              <a:gd name="connsiteX10-5885" fmla="*/ 5039652 w 11135862"/>
              <a:gd name="connsiteY10-5886" fmla="*/ 294195 h 2784523"/>
              <a:gd name="connsiteX11-5887" fmla="*/ 5604428 w 11135862"/>
              <a:gd name="connsiteY11-5888" fmla="*/ 307642 h 2784523"/>
              <a:gd name="connsiteX12-5889" fmla="*/ 6229716 w 11135862"/>
              <a:gd name="connsiteY12-5890" fmla="*/ 341259 h 2784523"/>
              <a:gd name="connsiteX13-5891" fmla="*/ 6740704 w 11135862"/>
              <a:gd name="connsiteY13-5892" fmla="*/ 341259 h 2784523"/>
              <a:gd name="connsiteX14-5893" fmla="*/ 6982752 w 11135862"/>
              <a:gd name="connsiteY14-5894" fmla="*/ 307642 h 2784523"/>
              <a:gd name="connsiteX15-5895" fmla="*/ 7188504 w 11135862"/>
              <a:gd name="connsiteY15-5896" fmla="*/ 309585 h 2784523"/>
              <a:gd name="connsiteX16-5897" fmla="*/ 7384473 w 11135862"/>
              <a:gd name="connsiteY16-5898" fmla="*/ 304263 h 2784523"/>
              <a:gd name="connsiteX17-5899" fmla="*/ 8004185 w 11135862"/>
              <a:gd name="connsiteY17-5900" fmla="*/ 312930 h 2784523"/>
              <a:gd name="connsiteX18-5901" fmla="*/ 8606562 w 11135862"/>
              <a:gd name="connsiteY18-5902" fmla="*/ 304264 h 2784523"/>
              <a:gd name="connsiteX19-5903" fmla="*/ 9187272 w 11135862"/>
              <a:gd name="connsiteY19-5904" fmla="*/ 295596 h 2784523"/>
              <a:gd name="connsiteX20-5905" fmla="*/ 9759313 w 11135862"/>
              <a:gd name="connsiteY20-5906" fmla="*/ 299931 h 2784523"/>
              <a:gd name="connsiteX21-5907" fmla="*/ 10955400 w 11135862"/>
              <a:gd name="connsiteY21-5908" fmla="*/ 13910 h 2784523"/>
              <a:gd name="connsiteX22-5909" fmla="*/ 11127888 w 11135862"/>
              <a:gd name="connsiteY22-5910" fmla="*/ 262807 h 2784523"/>
              <a:gd name="connsiteX23-5911" fmla="*/ 11081077 w 11135862"/>
              <a:gd name="connsiteY23-5912" fmla="*/ 2436418 h 2784523"/>
              <a:gd name="connsiteX24-5913" fmla="*/ 10184011 w 11135862"/>
              <a:gd name="connsiteY24-5914" fmla="*/ 2401749 h 2784523"/>
              <a:gd name="connsiteX25-5915" fmla="*/ 8901252 w 11135862"/>
              <a:gd name="connsiteY25-5916" fmla="*/ 2475421 h 2784523"/>
              <a:gd name="connsiteX26-5917" fmla="*/ 7776128 w 11135862"/>
              <a:gd name="connsiteY26-5918" fmla="*/ 2580195 h 2784523"/>
              <a:gd name="connsiteX27-5919" fmla="*/ 6411698 w 11135862"/>
              <a:gd name="connsiteY27-5920" fmla="*/ 2504292 h 2784523"/>
              <a:gd name="connsiteX28-5921" fmla="*/ 5029646 w 11135862"/>
              <a:gd name="connsiteY28-5922" fmla="*/ 2574522 h 2784523"/>
              <a:gd name="connsiteX29-5923" fmla="*/ 3984057 w 11135862"/>
              <a:gd name="connsiteY29-5924" fmla="*/ 2553300 h 2784523"/>
              <a:gd name="connsiteX30-5925" fmla="*/ 2861228 w 11135862"/>
              <a:gd name="connsiteY30-5926" fmla="*/ 2586918 h 2784523"/>
              <a:gd name="connsiteX31-5927" fmla="*/ 1738399 w 11135862"/>
              <a:gd name="connsiteY31-5928" fmla="*/ 2586918 h 2784523"/>
              <a:gd name="connsiteX32-5929" fmla="*/ 790381 w 11135862"/>
              <a:gd name="connsiteY32-5930" fmla="*/ 2499512 h 2784523"/>
              <a:gd name="connsiteX33-5931" fmla="*/ 44069 w 11135862"/>
              <a:gd name="connsiteY33-5932" fmla="*/ 2486065 h 2784523"/>
              <a:gd name="connsiteX34-5933" fmla="*/ 0 w 11135862"/>
              <a:gd name="connsiteY34-5934" fmla="*/ 271188 h 2784523"/>
              <a:gd name="connsiteX0-5935" fmla="*/ 0 w 11135862"/>
              <a:gd name="connsiteY0-5936" fmla="*/ 178241 h 2691576"/>
              <a:gd name="connsiteX1-5937" fmla="*/ 420587 w 11135862"/>
              <a:gd name="connsiteY1-5938" fmla="*/ 167630 h 2691576"/>
              <a:gd name="connsiteX2-5939" fmla="*/ 877787 w 11135862"/>
              <a:gd name="connsiteY2-5940" fmla="*/ 160906 h 2691576"/>
              <a:gd name="connsiteX3-5941" fmla="*/ 1360543 w 11135862"/>
              <a:gd name="connsiteY3-5942" fmla="*/ 166292 h 2691576"/>
              <a:gd name="connsiteX4-5943" fmla="*/ 1703443 w 11135862"/>
              <a:gd name="connsiteY4-5944" fmla="*/ 173907 h 2691576"/>
              <a:gd name="connsiteX5-5945" fmla="*/ 2182152 w 11135862"/>
              <a:gd name="connsiteY5-5946" fmla="*/ 194524 h 2691576"/>
              <a:gd name="connsiteX6-5947" fmla="*/ 2740651 w 11135862"/>
              <a:gd name="connsiteY6-5948" fmla="*/ 199303 h 2691576"/>
              <a:gd name="connsiteX7-5949" fmla="*/ 3278693 w 11135862"/>
              <a:gd name="connsiteY7-5950" fmla="*/ 201248 h 2691576"/>
              <a:gd name="connsiteX8-5951" fmla="*/ 3883204 w 11135862"/>
              <a:gd name="connsiteY8-5952" fmla="*/ 194524 h 2691576"/>
              <a:gd name="connsiteX9-5953" fmla="*/ 4515216 w 11135862"/>
              <a:gd name="connsiteY9-5954" fmla="*/ 207971 h 2691576"/>
              <a:gd name="connsiteX10-5955" fmla="*/ 5039652 w 11135862"/>
              <a:gd name="connsiteY10-5956" fmla="*/ 201248 h 2691576"/>
              <a:gd name="connsiteX11-5957" fmla="*/ 5604428 w 11135862"/>
              <a:gd name="connsiteY11-5958" fmla="*/ 214695 h 2691576"/>
              <a:gd name="connsiteX12-5959" fmla="*/ 6229716 w 11135862"/>
              <a:gd name="connsiteY12-5960" fmla="*/ 248312 h 2691576"/>
              <a:gd name="connsiteX13-5961" fmla="*/ 6740704 w 11135862"/>
              <a:gd name="connsiteY13-5962" fmla="*/ 248312 h 2691576"/>
              <a:gd name="connsiteX14-5963" fmla="*/ 6982752 w 11135862"/>
              <a:gd name="connsiteY14-5964" fmla="*/ 214695 h 2691576"/>
              <a:gd name="connsiteX15-5965" fmla="*/ 7188504 w 11135862"/>
              <a:gd name="connsiteY15-5966" fmla="*/ 216638 h 2691576"/>
              <a:gd name="connsiteX16-5967" fmla="*/ 7384473 w 11135862"/>
              <a:gd name="connsiteY16-5968" fmla="*/ 211316 h 2691576"/>
              <a:gd name="connsiteX17-5969" fmla="*/ 8004185 w 11135862"/>
              <a:gd name="connsiteY17-5970" fmla="*/ 219983 h 2691576"/>
              <a:gd name="connsiteX18-5971" fmla="*/ 8606562 w 11135862"/>
              <a:gd name="connsiteY18-5972" fmla="*/ 211317 h 2691576"/>
              <a:gd name="connsiteX19-5973" fmla="*/ 9187272 w 11135862"/>
              <a:gd name="connsiteY19-5974" fmla="*/ 202649 h 2691576"/>
              <a:gd name="connsiteX20-5975" fmla="*/ 9759313 w 11135862"/>
              <a:gd name="connsiteY20-5976" fmla="*/ 206984 h 2691576"/>
              <a:gd name="connsiteX21-5977" fmla="*/ 10231681 w 11135862"/>
              <a:gd name="connsiteY21-5978" fmla="*/ 176648 h 2691576"/>
              <a:gd name="connsiteX22-5979" fmla="*/ 11127888 w 11135862"/>
              <a:gd name="connsiteY22-5980" fmla="*/ 169860 h 2691576"/>
              <a:gd name="connsiteX23-5981" fmla="*/ 11081077 w 11135862"/>
              <a:gd name="connsiteY23-5982" fmla="*/ 2343471 h 2691576"/>
              <a:gd name="connsiteX24-5983" fmla="*/ 10184011 w 11135862"/>
              <a:gd name="connsiteY24-5984" fmla="*/ 2308802 h 2691576"/>
              <a:gd name="connsiteX25-5985" fmla="*/ 8901252 w 11135862"/>
              <a:gd name="connsiteY25-5986" fmla="*/ 2382474 h 2691576"/>
              <a:gd name="connsiteX26-5987" fmla="*/ 7776128 w 11135862"/>
              <a:gd name="connsiteY26-5988" fmla="*/ 2487248 h 2691576"/>
              <a:gd name="connsiteX27-5989" fmla="*/ 6411698 w 11135862"/>
              <a:gd name="connsiteY27-5990" fmla="*/ 2411345 h 2691576"/>
              <a:gd name="connsiteX28-5991" fmla="*/ 5029646 w 11135862"/>
              <a:gd name="connsiteY28-5992" fmla="*/ 2481575 h 2691576"/>
              <a:gd name="connsiteX29-5993" fmla="*/ 3984057 w 11135862"/>
              <a:gd name="connsiteY29-5994" fmla="*/ 2460353 h 2691576"/>
              <a:gd name="connsiteX30-5995" fmla="*/ 2861228 w 11135862"/>
              <a:gd name="connsiteY30-5996" fmla="*/ 2493971 h 2691576"/>
              <a:gd name="connsiteX31-5997" fmla="*/ 1738399 w 11135862"/>
              <a:gd name="connsiteY31-5998" fmla="*/ 2493971 h 2691576"/>
              <a:gd name="connsiteX32-5999" fmla="*/ 790381 w 11135862"/>
              <a:gd name="connsiteY32-6000" fmla="*/ 2406565 h 2691576"/>
              <a:gd name="connsiteX33-6001" fmla="*/ 44069 w 11135862"/>
              <a:gd name="connsiteY33-6002" fmla="*/ 2393118 h 2691576"/>
              <a:gd name="connsiteX34-6003" fmla="*/ 0 w 11135862"/>
              <a:gd name="connsiteY34-6004" fmla="*/ 178241 h 2691576"/>
              <a:gd name="connsiteX0-6005" fmla="*/ 0 w 11135862"/>
              <a:gd name="connsiteY0-6006" fmla="*/ 178241 h 2691576"/>
              <a:gd name="connsiteX1-6007" fmla="*/ 420587 w 11135862"/>
              <a:gd name="connsiteY1-6008" fmla="*/ 167630 h 2691576"/>
              <a:gd name="connsiteX2-6009" fmla="*/ 877787 w 11135862"/>
              <a:gd name="connsiteY2-6010" fmla="*/ 160906 h 2691576"/>
              <a:gd name="connsiteX3-6011" fmla="*/ 1360543 w 11135862"/>
              <a:gd name="connsiteY3-6012" fmla="*/ 166292 h 2691576"/>
              <a:gd name="connsiteX4-6013" fmla="*/ 1703443 w 11135862"/>
              <a:gd name="connsiteY4-6014" fmla="*/ 173907 h 2691576"/>
              <a:gd name="connsiteX5-6015" fmla="*/ 2182152 w 11135862"/>
              <a:gd name="connsiteY5-6016" fmla="*/ 194524 h 2691576"/>
              <a:gd name="connsiteX6-6017" fmla="*/ 2740651 w 11135862"/>
              <a:gd name="connsiteY6-6018" fmla="*/ 199303 h 2691576"/>
              <a:gd name="connsiteX7-6019" fmla="*/ 3278693 w 11135862"/>
              <a:gd name="connsiteY7-6020" fmla="*/ 201248 h 2691576"/>
              <a:gd name="connsiteX8-6021" fmla="*/ 3883204 w 11135862"/>
              <a:gd name="connsiteY8-6022" fmla="*/ 194524 h 2691576"/>
              <a:gd name="connsiteX9-6023" fmla="*/ 4515216 w 11135862"/>
              <a:gd name="connsiteY9-6024" fmla="*/ 207971 h 2691576"/>
              <a:gd name="connsiteX10-6025" fmla="*/ 5039652 w 11135862"/>
              <a:gd name="connsiteY10-6026" fmla="*/ 201248 h 2691576"/>
              <a:gd name="connsiteX11-6027" fmla="*/ 5604428 w 11135862"/>
              <a:gd name="connsiteY11-6028" fmla="*/ 214695 h 2691576"/>
              <a:gd name="connsiteX12-6029" fmla="*/ 6229716 w 11135862"/>
              <a:gd name="connsiteY12-6030" fmla="*/ 248312 h 2691576"/>
              <a:gd name="connsiteX13-6031" fmla="*/ 6740704 w 11135862"/>
              <a:gd name="connsiteY13-6032" fmla="*/ 248312 h 2691576"/>
              <a:gd name="connsiteX14-6033" fmla="*/ 6982752 w 11135862"/>
              <a:gd name="connsiteY14-6034" fmla="*/ 214695 h 2691576"/>
              <a:gd name="connsiteX15-6035" fmla="*/ 7188504 w 11135862"/>
              <a:gd name="connsiteY15-6036" fmla="*/ 216638 h 2691576"/>
              <a:gd name="connsiteX16-6037" fmla="*/ 7384473 w 11135862"/>
              <a:gd name="connsiteY16-6038" fmla="*/ 211316 h 2691576"/>
              <a:gd name="connsiteX17-6039" fmla="*/ 8004185 w 11135862"/>
              <a:gd name="connsiteY17-6040" fmla="*/ 219983 h 2691576"/>
              <a:gd name="connsiteX18-6041" fmla="*/ 8606562 w 11135862"/>
              <a:gd name="connsiteY18-6042" fmla="*/ 211317 h 2691576"/>
              <a:gd name="connsiteX19-6043" fmla="*/ 9187272 w 11135862"/>
              <a:gd name="connsiteY19-6044" fmla="*/ 202649 h 2691576"/>
              <a:gd name="connsiteX20-6045" fmla="*/ 9759313 w 11135862"/>
              <a:gd name="connsiteY20-6046" fmla="*/ 206984 h 2691576"/>
              <a:gd name="connsiteX21-6047" fmla="*/ 10231681 w 11135862"/>
              <a:gd name="connsiteY21-6048" fmla="*/ 176648 h 2691576"/>
              <a:gd name="connsiteX22-6049" fmla="*/ 11127888 w 11135862"/>
              <a:gd name="connsiteY22-6050" fmla="*/ 169860 h 2691576"/>
              <a:gd name="connsiteX23-6051" fmla="*/ 11081077 w 11135862"/>
              <a:gd name="connsiteY23-6052" fmla="*/ 2343471 h 2691576"/>
              <a:gd name="connsiteX24-6053" fmla="*/ 10184011 w 11135862"/>
              <a:gd name="connsiteY24-6054" fmla="*/ 2308802 h 2691576"/>
              <a:gd name="connsiteX25-6055" fmla="*/ 8901252 w 11135862"/>
              <a:gd name="connsiteY25-6056" fmla="*/ 2382474 h 2691576"/>
              <a:gd name="connsiteX26-6057" fmla="*/ 7776128 w 11135862"/>
              <a:gd name="connsiteY26-6058" fmla="*/ 2487248 h 2691576"/>
              <a:gd name="connsiteX27-6059" fmla="*/ 6411698 w 11135862"/>
              <a:gd name="connsiteY27-6060" fmla="*/ 2411345 h 2691576"/>
              <a:gd name="connsiteX28-6061" fmla="*/ 5029646 w 11135862"/>
              <a:gd name="connsiteY28-6062" fmla="*/ 2481575 h 2691576"/>
              <a:gd name="connsiteX29-6063" fmla="*/ 3984057 w 11135862"/>
              <a:gd name="connsiteY29-6064" fmla="*/ 2460353 h 2691576"/>
              <a:gd name="connsiteX30-6065" fmla="*/ 2861228 w 11135862"/>
              <a:gd name="connsiteY30-6066" fmla="*/ 2493971 h 2691576"/>
              <a:gd name="connsiteX31-6067" fmla="*/ 1738399 w 11135862"/>
              <a:gd name="connsiteY31-6068" fmla="*/ 2493971 h 2691576"/>
              <a:gd name="connsiteX32-6069" fmla="*/ 790381 w 11135862"/>
              <a:gd name="connsiteY32-6070" fmla="*/ 2406565 h 2691576"/>
              <a:gd name="connsiteX33-6071" fmla="*/ 44069 w 11135862"/>
              <a:gd name="connsiteY33-6072" fmla="*/ 2393118 h 2691576"/>
              <a:gd name="connsiteX34-6073" fmla="*/ 0 w 11135862"/>
              <a:gd name="connsiteY34-6074" fmla="*/ 178241 h 2691576"/>
              <a:gd name="connsiteX0-6075" fmla="*/ 0 w 11135862"/>
              <a:gd name="connsiteY0-6076" fmla="*/ 184120 h 2697455"/>
              <a:gd name="connsiteX1-6077" fmla="*/ 420587 w 11135862"/>
              <a:gd name="connsiteY1-6078" fmla="*/ 173509 h 2697455"/>
              <a:gd name="connsiteX2-6079" fmla="*/ 877787 w 11135862"/>
              <a:gd name="connsiteY2-6080" fmla="*/ 166785 h 2697455"/>
              <a:gd name="connsiteX3-6081" fmla="*/ 1360543 w 11135862"/>
              <a:gd name="connsiteY3-6082" fmla="*/ 172171 h 2697455"/>
              <a:gd name="connsiteX4-6083" fmla="*/ 1703443 w 11135862"/>
              <a:gd name="connsiteY4-6084" fmla="*/ 179786 h 2697455"/>
              <a:gd name="connsiteX5-6085" fmla="*/ 2182152 w 11135862"/>
              <a:gd name="connsiteY5-6086" fmla="*/ 200403 h 2697455"/>
              <a:gd name="connsiteX6-6087" fmla="*/ 2740651 w 11135862"/>
              <a:gd name="connsiteY6-6088" fmla="*/ 205182 h 2697455"/>
              <a:gd name="connsiteX7-6089" fmla="*/ 3278693 w 11135862"/>
              <a:gd name="connsiteY7-6090" fmla="*/ 207127 h 2697455"/>
              <a:gd name="connsiteX8-6091" fmla="*/ 3883204 w 11135862"/>
              <a:gd name="connsiteY8-6092" fmla="*/ 200403 h 2697455"/>
              <a:gd name="connsiteX9-6093" fmla="*/ 4515216 w 11135862"/>
              <a:gd name="connsiteY9-6094" fmla="*/ 213850 h 2697455"/>
              <a:gd name="connsiteX10-6095" fmla="*/ 5039652 w 11135862"/>
              <a:gd name="connsiteY10-6096" fmla="*/ 207127 h 2697455"/>
              <a:gd name="connsiteX11-6097" fmla="*/ 5604428 w 11135862"/>
              <a:gd name="connsiteY11-6098" fmla="*/ 220574 h 2697455"/>
              <a:gd name="connsiteX12-6099" fmla="*/ 6229716 w 11135862"/>
              <a:gd name="connsiteY12-6100" fmla="*/ 254191 h 2697455"/>
              <a:gd name="connsiteX13-6101" fmla="*/ 6740704 w 11135862"/>
              <a:gd name="connsiteY13-6102" fmla="*/ 254191 h 2697455"/>
              <a:gd name="connsiteX14-6103" fmla="*/ 6982752 w 11135862"/>
              <a:gd name="connsiteY14-6104" fmla="*/ 220574 h 2697455"/>
              <a:gd name="connsiteX15-6105" fmla="*/ 7188504 w 11135862"/>
              <a:gd name="connsiteY15-6106" fmla="*/ 222517 h 2697455"/>
              <a:gd name="connsiteX16-6107" fmla="*/ 7384473 w 11135862"/>
              <a:gd name="connsiteY16-6108" fmla="*/ 217195 h 2697455"/>
              <a:gd name="connsiteX17-6109" fmla="*/ 8004185 w 11135862"/>
              <a:gd name="connsiteY17-6110" fmla="*/ 225862 h 2697455"/>
              <a:gd name="connsiteX18-6111" fmla="*/ 8606562 w 11135862"/>
              <a:gd name="connsiteY18-6112" fmla="*/ 217196 h 2697455"/>
              <a:gd name="connsiteX19-6113" fmla="*/ 9187272 w 11135862"/>
              <a:gd name="connsiteY19-6114" fmla="*/ 208528 h 2697455"/>
              <a:gd name="connsiteX20-6115" fmla="*/ 9759313 w 11135862"/>
              <a:gd name="connsiteY20-6116" fmla="*/ 212863 h 2697455"/>
              <a:gd name="connsiteX21-6117" fmla="*/ 10231681 w 11135862"/>
              <a:gd name="connsiteY21-6118" fmla="*/ 182527 h 2697455"/>
              <a:gd name="connsiteX22-6119" fmla="*/ 10773387 w 11135862"/>
              <a:gd name="connsiteY22-6120" fmla="*/ 165193 h 2697455"/>
              <a:gd name="connsiteX23-6121" fmla="*/ 11127888 w 11135862"/>
              <a:gd name="connsiteY23-6122" fmla="*/ 175739 h 2697455"/>
              <a:gd name="connsiteX24-6123" fmla="*/ 11081077 w 11135862"/>
              <a:gd name="connsiteY24-6124" fmla="*/ 2349350 h 2697455"/>
              <a:gd name="connsiteX25-6125" fmla="*/ 10184011 w 11135862"/>
              <a:gd name="connsiteY25-6126" fmla="*/ 2314681 h 2697455"/>
              <a:gd name="connsiteX26-6127" fmla="*/ 8901252 w 11135862"/>
              <a:gd name="connsiteY26-6128" fmla="*/ 2388353 h 2697455"/>
              <a:gd name="connsiteX27-6129" fmla="*/ 7776128 w 11135862"/>
              <a:gd name="connsiteY27-6130" fmla="*/ 2493127 h 2697455"/>
              <a:gd name="connsiteX28-6131" fmla="*/ 6411698 w 11135862"/>
              <a:gd name="connsiteY28-6132" fmla="*/ 2417224 h 2697455"/>
              <a:gd name="connsiteX29-6133" fmla="*/ 5029646 w 11135862"/>
              <a:gd name="connsiteY29-6134" fmla="*/ 2487454 h 2697455"/>
              <a:gd name="connsiteX30-6135" fmla="*/ 3984057 w 11135862"/>
              <a:gd name="connsiteY30-6136" fmla="*/ 2466232 h 2697455"/>
              <a:gd name="connsiteX31-6137" fmla="*/ 2861228 w 11135862"/>
              <a:gd name="connsiteY31-6138" fmla="*/ 2499850 h 2697455"/>
              <a:gd name="connsiteX32-6139" fmla="*/ 1738399 w 11135862"/>
              <a:gd name="connsiteY32-6140" fmla="*/ 2499850 h 2697455"/>
              <a:gd name="connsiteX33-6141" fmla="*/ 790381 w 11135862"/>
              <a:gd name="connsiteY33-6142" fmla="*/ 2412444 h 2697455"/>
              <a:gd name="connsiteX34-6143" fmla="*/ 44069 w 11135862"/>
              <a:gd name="connsiteY34-6144" fmla="*/ 2398997 h 2697455"/>
              <a:gd name="connsiteX35" fmla="*/ 0 w 11135862"/>
              <a:gd name="connsiteY35" fmla="*/ 184120 h 2697455"/>
              <a:gd name="connsiteX0-6145" fmla="*/ 0 w 11135862"/>
              <a:gd name="connsiteY0-6146" fmla="*/ 184120 h 2697455"/>
              <a:gd name="connsiteX1-6147" fmla="*/ 420587 w 11135862"/>
              <a:gd name="connsiteY1-6148" fmla="*/ 173509 h 2697455"/>
              <a:gd name="connsiteX2-6149" fmla="*/ 877787 w 11135862"/>
              <a:gd name="connsiteY2-6150" fmla="*/ 166785 h 2697455"/>
              <a:gd name="connsiteX3-6151" fmla="*/ 1360543 w 11135862"/>
              <a:gd name="connsiteY3-6152" fmla="*/ 172171 h 2697455"/>
              <a:gd name="connsiteX4-6153" fmla="*/ 1703443 w 11135862"/>
              <a:gd name="connsiteY4-6154" fmla="*/ 179786 h 2697455"/>
              <a:gd name="connsiteX5-6155" fmla="*/ 2182152 w 11135862"/>
              <a:gd name="connsiteY5-6156" fmla="*/ 200403 h 2697455"/>
              <a:gd name="connsiteX6-6157" fmla="*/ 2740651 w 11135862"/>
              <a:gd name="connsiteY6-6158" fmla="*/ 205182 h 2697455"/>
              <a:gd name="connsiteX7-6159" fmla="*/ 3278693 w 11135862"/>
              <a:gd name="connsiteY7-6160" fmla="*/ 207127 h 2697455"/>
              <a:gd name="connsiteX8-6161" fmla="*/ 3883204 w 11135862"/>
              <a:gd name="connsiteY8-6162" fmla="*/ 200403 h 2697455"/>
              <a:gd name="connsiteX9-6163" fmla="*/ 4515216 w 11135862"/>
              <a:gd name="connsiteY9-6164" fmla="*/ 213850 h 2697455"/>
              <a:gd name="connsiteX10-6165" fmla="*/ 5039652 w 11135862"/>
              <a:gd name="connsiteY10-6166" fmla="*/ 207127 h 2697455"/>
              <a:gd name="connsiteX11-6167" fmla="*/ 5604428 w 11135862"/>
              <a:gd name="connsiteY11-6168" fmla="*/ 220574 h 2697455"/>
              <a:gd name="connsiteX12-6169" fmla="*/ 6229716 w 11135862"/>
              <a:gd name="connsiteY12-6170" fmla="*/ 254191 h 2697455"/>
              <a:gd name="connsiteX13-6171" fmla="*/ 6740704 w 11135862"/>
              <a:gd name="connsiteY13-6172" fmla="*/ 254191 h 2697455"/>
              <a:gd name="connsiteX14-6173" fmla="*/ 6982752 w 11135862"/>
              <a:gd name="connsiteY14-6174" fmla="*/ 220574 h 2697455"/>
              <a:gd name="connsiteX15-6175" fmla="*/ 7188504 w 11135862"/>
              <a:gd name="connsiteY15-6176" fmla="*/ 222517 h 2697455"/>
              <a:gd name="connsiteX16-6177" fmla="*/ 7384473 w 11135862"/>
              <a:gd name="connsiteY16-6178" fmla="*/ 217195 h 2697455"/>
              <a:gd name="connsiteX17-6179" fmla="*/ 8004185 w 11135862"/>
              <a:gd name="connsiteY17-6180" fmla="*/ 225862 h 2697455"/>
              <a:gd name="connsiteX18-6181" fmla="*/ 8606562 w 11135862"/>
              <a:gd name="connsiteY18-6182" fmla="*/ 217196 h 2697455"/>
              <a:gd name="connsiteX19-6183" fmla="*/ 9187272 w 11135862"/>
              <a:gd name="connsiteY19-6184" fmla="*/ 208528 h 2697455"/>
              <a:gd name="connsiteX20-6185" fmla="*/ 9759313 w 11135862"/>
              <a:gd name="connsiteY20-6186" fmla="*/ 212863 h 2697455"/>
              <a:gd name="connsiteX21-6187" fmla="*/ 10231681 w 11135862"/>
              <a:gd name="connsiteY21-6188" fmla="*/ 182527 h 2697455"/>
              <a:gd name="connsiteX22-6189" fmla="*/ 10773387 w 11135862"/>
              <a:gd name="connsiteY22-6190" fmla="*/ 165193 h 2697455"/>
              <a:gd name="connsiteX23-6191" fmla="*/ 11127888 w 11135862"/>
              <a:gd name="connsiteY23-6192" fmla="*/ 175739 h 2697455"/>
              <a:gd name="connsiteX24-6193" fmla="*/ 11081077 w 11135862"/>
              <a:gd name="connsiteY24-6194" fmla="*/ 2349350 h 2697455"/>
              <a:gd name="connsiteX25-6195" fmla="*/ 10184011 w 11135862"/>
              <a:gd name="connsiteY25-6196" fmla="*/ 2314681 h 2697455"/>
              <a:gd name="connsiteX26-6197" fmla="*/ 8901252 w 11135862"/>
              <a:gd name="connsiteY26-6198" fmla="*/ 2388353 h 2697455"/>
              <a:gd name="connsiteX27-6199" fmla="*/ 7776128 w 11135862"/>
              <a:gd name="connsiteY27-6200" fmla="*/ 2493127 h 2697455"/>
              <a:gd name="connsiteX28-6201" fmla="*/ 6411698 w 11135862"/>
              <a:gd name="connsiteY28-6202" fmla="*/ 2417224 h 2697455"/>
              <a:gd name="connsiteX29-6203" fmla="*/ 5029646 w 11135862"/>
              <a:gd name="connsiteY29-6204" fmla="*/ 2487454 h 2697455"/>
              <a:gd name="connsiteX30-6205" fmla="*/ 3984057 w 11135862"/>
              <a:gd name="connsiteY30-6206" fmla="*/ 2466232 h 2697455"/>
              <a:gd name="connsiteX31-6207" fmla="*/ 2861228 w 11135862"/>
              <a:gd name="connsiteY31-6208" fmla="*/ 2499850 h 2697455"/>
              <a:gd name="connsiteX32-6209" fmla="*/ 1738399 w 11135862"/>
              <a:gd name="connsiteY32-6210" fmla="*/ 2499850 h 2697455"/>
              <a:gd name="connsiteX33-6211" fmla="*/ 790381 w 11135862"/>
              <a:gd name="connsiteY33-6212" fmla="*/ 2412444 h 2697455"/>
              <a:gd name="connsiteX34-6213" fmla="*/ 44069 w 11135862"/>
              <a:gd name="connsiteY34-6214" fmla="*/ 2398997 h 2697455"/>
              <a:gd name="connsiteX35-6215" fmla="*/ 0 w 11135862"/>
              <a:gd name="connsiteY35-6216" fmla="*/ 184120 h 2697455"/>
              <a:gd name="connsiteX0-6217" fmla="*/ 0 w 11135862"/>
              <a:gd name="connsiteY0-6218" fmla="*/ 184120 h 2697455"/>
              <a:gd name="connsiteX1-6219" fmla="*/ 420587 w 11135862"/>
              <a:gd name="connsiteY1-6220" fmla="*/ 173509 h 2697455"/>
              <a:gd name="connsiteX2-6221" fmla="*/ 877787 w 11135862"/>
              <a:gd name="connsiteY2-6222" fmla="*/ 166785 h 2697455"/>
              <a:gd name="connsiteX3-6223" fmla="*/ 1360543 w 11135862"/>
              <a:gd name="connsiteY3-6224" fmla="*/ 172171 h 2697455"/>
              <a:gd name="connsiteX4-6225" fmla="*/ 1703443 w 11135862"/>
              <a:gd name="connsiteY4-6226" fmla="*/ 179786 h 2697455"/>
              <a:gd name="connsiteX5-6227" fmla="*/ 2182152 w 11135862"/>
              <a:gd name="connsiteY5-6228" fmla="*/ 200403 h 2697455"/>
              <a:gd name="connsiteX6-6229" fmla="*/ 2740651 w 11135862"/>
              <a:gd name="connsiteY6-6230" fmla="*/ 205182 h 2697455"/>
              <a:gd name="connsiteX7-6231" fmla="*/ 3278693 w 11135862"/>
              <a:gd name="connsiteY7-6232" fmla="*/ 207127 h 2697455"/>
              <a:gd name="connsiteX8-6233" fmla="*/ 3883204 w 11135862"/>
              <a:gd name="connsiteY8-6234" fmla="*/ 200403 h 2697455"/>
              <a:gd name="connsiteX9-6235" fmla="*/ 4515216 w 11135862"/>
              <a:gd name="connsiteY9-6236" fmla="*/ 213850 h 2697455"/>
              <a:gd name="connsiteX10-6237" fmla="*/ 5039652 w 11135862"/>
              <a:gd name="connsiteY10-6238" fmla="*/ 207127 h 2697455"/>
              <a:gd name="connsiteX11-6239" fmla="*/ 5604428 w 11135862"/>
              <a:gd name="connsiteY11-6240" fmla="*/ 220574 h 2697455"/>
              <a:gd name="connsiteX12-6241" fmla="*/ 6229716 w 11135862"/>
              <a:gd name="connsiteY12-6242" fmla="*/ 254191 h 2697455"/>
              <a:gd name="connsiteX13-6243" fmla="*/ 6740704 w 11135862"/>
              <a:gd name="connsiteY13-6244" fmla="*/ 254191 h 2697455"/>
              <a:gd name="connsiteX14-6245" fmla="*/ 6982752 w 11135862"/>
              <a:gd name="connsiteY14-6246" fmla="*/ 220574 h 2697455"/>
              <a:gd name="connsiteX15-6247" fmla="*/ 7188504 w 11135862"/>
              <a:gd name="connsiteY15-6248" fmla="*/ 222517 h 2697455"/>
              <a:gd name="connsiteX16-6249" fmla="*/ 7384473 w 11135862"/>
              <a:gd name="connsiteY16-6250" fmla="*/ 217195 h 2697455"/>
              <a:gd name="connsiteX17-6251" fmla="*/ 8004185 w 11135862"/>
              <a:gd name="connsiteY17-6252" fmla="*/ 225862 h 2697455"/>
              <a:gd name="connsiteX18-6253" fmla="*/ 8606562 w 11135862"/>
              <a:gd name="connsiteY18-6254" fmla="*/ 217196 h 2697455"/>
              <a:gd name="connsiteX19-6255" fmla="*/ 9187272 w 11135862"/>
              <a:gd name="connsiteY19-6256" fmla="*/ 208528 h 2697455"/>
              <a:gd name="connsiteX20-6257" fmla="*/ 9759313 w 11135862"/>
              <a:gd name="connsiteY20-6258" fmla="*/ 212863 h 2697455"/>
              <a:gd name="connsiteX21-6259" fmla="*/ 10231681 w 11135862"/>
              <a:gd name="connsiteY21-6260" fmla="*/ 182527 h 2697455"/>
              <a:gd name="connsiteX22-6261" fmla="*/ 10773387 w 11135862"/>
              <a:gd name="connsiteY22-6262" fmla="*/ 165193 h 2697455"/>
              <a:gd name="connsiteX23-6263" fmla="*/ 11127888 w 11135862"/>
              <a:gd name="connsiteY23-6264" fmla="*/ 175739 h 2697455"/>
              <a:gd name="connsiteX24-6265" fmla="*/ 11081077 w 11135862"/>
              <a:gd name="connsiteY24-6266" fmla="*/ 2349350 h 2697455"/>
              <a:gd name="connsiteX25-6267" fmla="*/ 10184011 w 11135862"/>
              <a:gd name="connsiteY25-6268" fmla="*/ 2314681 h 2697455"/>
              <a:gd name="connsiteX26-6269" fmla="*/ 8901252 w 11135862"/>
              <a:gd name="connsiteY26-6270" fmla="*/ 2388353 h 2697455"/>
              <a:gd name="connsiteX27-6271" fmla="*/ 7776128 w 11135862"/>
              <a:gd name="connsiteY27-6272" fmla="*/ 2493127 h 2697455"/>
              <a:gd name="connsiteX28-6273" fmla="*/ 6411698 w 11135862"/>
              <a:gd name="connsiteY28-6274" fmla="*/ 2417224 h 2697455"/>
              <a:gd name="connsiteX29-6275" fmla="*/ 5029646 w 11135862"/>
              <a:gd name="connsiteY29-6276" fmla="*/ 2487454 h 2697455"/>
              <a:gd name="connsiteX30-6277" fmla="*/ 3984057 w 11135862"/>
              <a:gd name="connsiteY30-6278" fmla="*/ 2466232 h 2697455"/>
              <a:gd name="connsiteX31-6279" fmla="*/ 2861228 w 11135862"/>
              <a:gd name="connsiteY31-6280" fmla="*/ 2499850 h 2697455"/>
              <a:gd name="connsiteX32-6281" fmla="*/ 1738399 w 11135862"/>
              <a:gd name="connsiteY32-6282" fmla="*/ 2499850 h 2697455"/>
              <a:gd name="connsiteX33-6283" fmla="*/ 790381 w 11135862"/>
              <a:gd name="connsiteY33-6284" fmla="*/ 2412444 h 2697455"/>
              <a:gd name="connsiteX34-6285" fmla="*/ 44069 w 11135862"/>
              <a:gd name="connsiteY34-6286" fmla="*/ 2398997 h 2697455"/>
              <a:gd name="connsiteX35-6287" fmla="*/ 0 w 11135862"/>
              <a:gd name="connsiteY35-6288" fmla="*/ 184120 h 2697455"/>
              <a:gd name="connsiteX0-6289" fmla="*/ 0 w 11135862"/>
              <a:gd name="connsiteY0-6290" fmla="*/ 18937 h 2532272"/>
              <a:gd name="connsiteX1-6291" fmla="*/ 420587 w 11135862"/>
              <a:gd name="connsiteY1-6292" fmla="*/ 8326 h 2532272"/>
              <a:gd name="connsiteX2-6293" fmla="*/ 877787 w 11135862"/>
              <a:gd name="connsiteY2-6294" fmla="*/ 1602 h 2532272"/>
              <a:gd name="connsiteX3-6295" fmla="*/ 1360543 w 11135862"/>
              <a:gd name="connsiteY3-6296" fmla="*/ 6988 h 2532272"/>
              <a:gd name="connsiteX4-6297" fmla="*/ 1703443 w 11135862"/>
              <a:gd name="connsiteY4-6298" fmla="*/ 14603 h 2532272"/>
              <a:gd name="connsiteX5-6299" fmla="*/ 2182152 w 11135862"/>
              <a:gd name="connsiteY5-6300" fmla="*/ 35220 h 2532272"/>
              <a:gd name="connsiteX6-6301" fmla="*/ 2740651 w 11135862"/>
              <a:gd name="connsiteY6-6302" fmla="*/ 39999 h 2532272"/>
              <a:gd name="connsiteX7-6303" fmla="*/ 3278693 w 11135862"/>
              <a:gd name="connsiteY7-6304" fmla="*/ 41944 h 2532272"/>
              <a:gd name="connsiteX8-6305" fmla="*/ 3883204 w 11135862"/>
              <a:gd name="connsiteY8-6306" fmla="*/ 35220 h 2532272"/>
              <a:gd name="connsiteX9-6307" fmla="*/ 4515216 w 11135862"/>
              <a:gd name="connsiteY9-6308" fmla="*/ 48667 h 2532272"/>
              <a:gd name="connsiteX10-6309" fmla="*/ 5039652 w 11135862"/>
              <a:gd name="connsiteY10-6310" fmla="*/ 41944 h 2532272"/>
              <a:gd name="connsiteX11-6311" fmla="*/ 5604428 w 11135862"/>
              <a:gd name="connsiteY11-6312" fmla="*/ 55391 h 2532272"/>
              <a:gd name="connsiteX12-6313" fmla="*/ 6229716 w 11135862"/>
              <a:gd name="connsiteY12-6314" fmla="*/ 89008 h 2532272"/>
              <a:gd name="connsiteX13-6315" fmla="*/ 6740704 w 11135862"/>
              <a:gd name="connsiteY13-6316" fmla="*/ 89008 h 2532272"/>
              <a:gd name="connsiteX14-6317" fmla="*/ 6982752 w 11135862"/>
              <a:gd name="connsiteY14-6318" fmla="*/ 55391 h 2532272"/>
              <a:gd name="connsiteX15-6319" fmla="*/ 7188504 w 11135862"/>
              <a:gd name="connsiteY15-6320" fmla="*/ 57334 h 2532272"/>
              <a:gd name="connsiteX16-6321" fmla="*/ 7384473 w 11135862"/>
              <a:gd name="connsiteY16-6322" fmla="*/ 52012 h 2532272"/>
              <a:gd name="connsiteX17-6323" fmla="*/ 8004185 w 11135862"/>
              <a:gd name="connsiteY17-6324" fmla="*/ 60679 h 2532272"/>
              <a:gd name="connsiteX18-6325" fmla="*/ 8606562 w 11135862"/>
              <a:gd name="connsiteY18-6326" fmla="*/ 52013 h 2532272"/>
              <a:gd name="connsiteX19-6327" fmla="*/ 9187272 w 11135862"/>
              <a:gd name="connsiteY19-6328" fmla="*/ 43345 h 2532272"/>
              <a:gd name="connsiteX20-6329" fmla="*/ 9759313 w 11135862"/>
              <a:gd name="connsiteY20-6330" fmla="*/ 47680 h 2532272"/>
              <a:gd name="connsiteX21-6331" fmla="*/ 10231681 w 11135862"/>
              <a:gd name="connsiteY21-6332" fmla="*/ 17344 h 2532272"/>
              <a:gd name="connsiteX22-6333" fmla="*/ 10773387 w 11135862"/>
              <a:gd name="connsiteY22-6334" fmla="*/ 10 h 2532272"/>
              <a:gd name="connsiteX23-6335" fmla="*/ 11127888 w 11135862"/>
              <a:gd name="connsiteY23-6336" fmla="*/ 10556 h 2532272"/>
              <a:gd name="connsiteX24-6337" fmla="*/ 11081077 w 11135862"/>
              <a:gd name="connsiteY24-6338" fmla="*/ 2184167 h 2532272"/>
              <a:gd name="connsiteX25-6339" fmla="*/ 10184011 w 11135862"/>
              <a:gd name="connsiteY25-6340" fmla="*/ 2149498 h 2532272"/>
              <a:gd name="connsiteX26-6341" fmla="*/ 8901252 w 11135862"/>
              <a:gd name="connsiteY26-6342" fmla="*/ 2223170 h 2532272"/>
              <a:gd name="connsiteX27-6343" fmla="*/ 7776128 w 11135862"/>
              <a:gd name="connsiteY27-6344" fmla="*/ 2327944 h 2532272"/>
              <a:gd name="connsiteX28-6345" fmla="*/ 6411698 w 11135862"/>
              <a:gd name="connsiteY28-6346" fmla="*/ 2252041 h 2532272"/>
              <a:gd name="connsiteX29-6347" fmla="*/ 5029646 w 11135862"/>
              <a:gd name="connsiteY29-6348" fmla="*/ 2322271 h 2532272"/>
              <a:gd name="connsiteX30-6349" fmla="*/ 3984057 w 11135862"/>
              <a:gd name="connsiteY30-6350" fmla="*/ 2301049 h 2532272"/>
              <a:gd name="connsiteX31-6351" fmla="*/ 2861228 w 11135862"/>
              <a:gd name="connsiteY31-6352" fmla="*/ 2334667 h 2532272"/>
              <a:gd name="connsiteX32-6353" fmla="*/ 1738399 w 11135862"/>
              <a:gd name="connsiteY32-6354" fmla="*/ 2334667 h 2532272"/>
              <a:gd name="connsiteX33-6355" fmla="*/ 790381 w 11135862"/>
              <a:gd name="connsiteY33-6356" fmla="*/ 2247261 h 2532272"/>
              <a:gd name="connsiteX34-6357" fmla="*/ 44069 w 11135862"/>
              <a:gd name="connsiteY34-6358" fmla="*/ 2233814 h 2532272"/>
              <a:gd name="connsiteX35-6359" fmla="*/ 0 w 11135862"/>
              <a:gd name="connsiteY35-6360" fmla="*/ 18937 h 2532272"/>
              <a:gd name="connsiteX0-6361" fmla="*/ 0 w 11135862"/>
              <a:gd name="connsiteY0-6362" fmla="*/ 18927 h 2532262"/>
              <a:gd name="connsiteX1-6363" fmla="*/ 420587 w 11135862"/>
              <a:gd name="connsiteY1-6364" fmla="*/ 8316 h 2532262"/>
              <a:gd name="connsiteX2-6365" fmla="*/ 877787 w 11135862"/>
              <a:gd name="connsiteY2-6366" fmla="*/ 1592 h 2532262"/>
              <a:gd name="connsiteX3-6367" fmla="*/ 1360543 w 11135862"/>
              <a:gd name="connsiteY3-6368" fmla="*/ 6978 h 2532262"/>
              <a:gd name="connsiteX4-6369" fmla="*/ 1703443 w 11135862"/>
              <a:gd name="connsiteY4-6370" fmla="*/ 14593 h 2532262"/>
              <a:gd name="connsiteX5-6371" fmla="*/ 2182152 w 11135862"/>
              <a:gd name="connsiteY5-6372" fmla="*/ 35210 h 2532262"/>
              <a:gd name="connsiteX6-6373" fmla="*/ 2740651 w 11135862"/>
              <a:gd name="connsiteY6-6374" fmla="*/ 39989 h 2532262"/>
              <a:gd name="connsiteX7-6375" fmla="*/ 3278693 w 11135862"/>
              <a:gd name="connsiteY7-6376" fmla="*/ 41934 h 2532262"/>
              <a:gd name="connsiteX8-6377" fmla="*/ 3883204 w 11135862"/>
              <a:gd name="connsiteY8-6378" fmla="*/ 35210 h 2532262"/>
              <a:gd name="connsiteX9-6379" fmla="*/ 4515216 w 11135862"/>
              <a:gd name="connsiteY9-6380" fmla="*/ 48657 h 2532262"/>
              <a:gd name="connsiteX10-6381" fmla="*/ 5039652 w 11135862"/>
              <a:gd name="connsiteY10-6382" fmla="*/ 41934 h 2532262"/>
              <a:gd name="connsiteX11-6383" fmla="*/ 5604428 w 11135862"/>
              <a:gd name="connsiteY11-6384" fmla="*/ 55381 h 2532262"/>
              <a:gd name="connsiteX12-6385" fmla="*/ 6229716 w 11135862"/>
              <a:gd name="connsiteY12-6386" fmla="*/ 88998 h 2532262"/>
              <a:gd name="connsiteX13-6387" fmla="*/ 6740704 w 11135862"/>
              <a:gd name="connsiteY13-6388" fmla="*/ 88998 h 2532262"/>
              <a:gd name="connsiteX14-6389" fmla="*/ 6982752 w 11135862"/>
              <a:gd name="connsiteY14-6390" fmla="*/ 55381 h 2532262"/>
              <a:gd name="connsiteX15-6391" fmla="*/ 7188504 w 11135862"/>
              <a:gd name="connsiteY15-6392" fmla="*/ 57324 h 2532262"/>
              <a:gd name="connsiteX16-6393" fmla="*/ 7384473 w 11135862"/>
              <a:gd name="connsiteY16-6394" fmla="*/ 52002 h 2532262"/>
              <a:gd name="connsiteX17-6395" fmla="*/ 8004185 w 11135862"/>
              <a:gd name="connsiteY17-6396" fmla="*/ 60669 h 2532262"/>
              <a:gd name="connsiteX18-6397" fmla="*/ 8606562 w 11135862"/>
              <a:gd name="connsiteY18-6398" fmla="*/ 52003 h 2532262"/>
              <a:gd name="connsiteX19-6399" fmla="*/ 9187272 w 11135862"/>
              <a:gd name="connsiteY19-6400" fmla="*/ 43335 h 2532262"/>
              <a:gd name="connsiteX20-6401" fmla="*/ 9759313 w 11135862"/>
              <a:gd name="connsiteY20-6402" fmla="*/ 47670 h 2532262"/>
              <a:gd name="connsiteX21-6403" fmla="*/ 10231681 w 11135862"/>
              <a:gd name="connsiteY21-6404" fmla="*/ 17334 h 2532262"/>
              <a:gd name="connsiteX22-6405" fmla="*/ 10773387 w 11135862"/>
              <a:gd name="connsiteY22-6406" fmla="*/ 0 h 2532262"/>
              <a:gd name="connsiteX23-6407" fmla="*/ 11127888 w 11135862"/>
              <a:gd name="connsiteY23-6408" fmla="*/ 10546 h 2532262"/>
              <a:gd name="connsiteX24-6409" fmla="*/ 11081077 w 11135862"/>
              <a:gd name="connsiteY24-6410" fmla="*/ 2184157 h 2532262"/>
              <a:gd name="connsiteX25-6411" fmla="*/ 10184011 w 11135862"/>
              <a:gd name="connsiteY25-6412" fmla="*/ 2149488 h 2532262"/>
              <a:gd name="connsiteX26-6413" fmla="*/ 8901252 w 11135862"/>
              <a:gd name="connsiteY26-6414" fmla="*/ 2223160 h 2532262"/>
              <a:gd name="connsiteX27-6415" fmla="*/ 7776128 w 11135862"/>
              <a:gd name="connsiteY27-6416" fmla="*/ 2327934 h 2532262"/>
              <a:gd name="connsiteX28-6417" fmla="*/ 6411698 w 11135862"/>
              <a:gd name="connsiteY28-6418" fmla="*/ 2252031 h 2532262"/>
              <a:gd name="connsiteX29-6419" fmla="*/ 5029646 w 11135862"/>
              <a:gd name="connsiteY29-6420" fmla="*/ 2322261 h 2532262"/>
              <a:gd name="connsiteX30-6421" fmla="*/ 3984057 w 11135862"/>
              <a:gd name="connsiteY30-6422" fmla="*/ 2301039 h 2532262"/>
              <a:gd name="connsiteX31-6423" fmla="*/ 2861228 w 11135862"/>
              <a:gd name="connsiteY31-6424" fmla="*/ 2334657 h 2532262"/>
              <a:gd name="connsiteX32-6425" fmla="*/ 1738399 w 11135862"/>
              <a:gd name="connsiteY32-6426" fmla="*/ 2334657 h 2532262"/>
              <a:gd name="connsiteX33-6427" fmla="*/ 790381 w 11135862"/>
              <a:gd name="connsiteY33-6428" fmla="*/ 2247251 h 2532262"/>
              <a:gd name="connsiteX34-6429" fmla="*/ 44069 w 11135862"/>
              <a:gd name="connsiteY34-6430" fmla="*/ 2233804 h 2532262"/>
              <a:gd name="connsiteX35-6431" fmla="*/ 0 w 11135862"/>
              <a:gd name="connsiteY35-6432" fmla="*/ 18927 h 2532262"/>
              <a:gd name="connsiteX0-6433" fmla="*/ 0 w 11135862"/>
              <a:gd name="connsiteY0-6434" fmla="*/ 18927 h 2532262"/>
              <a:gd name="connsiteX1-6435" fmla="*/ 420587 w 11135862"/>
              <a:gd name="connsiteY1-6436" fmla="*/ 8316 h 2532262"/>
              <a:gd name="connsiteX2-6437" fmla="*/ 877787 w 11135862"/>
              <a:gd name="connsiteY2-6438" fmla="*/ 1592 h 2532262"/>
              <a:gd name="connsiteX3-6439" fmla="*/ 1360543 w 11135862"/>
              <a:gd name="connsiteY3-6440" fmla="*/ 6978 h 2532262"/>
              <a:gd name="connsiteX4-6441" fmla="*/ 1703443 w 11135862"/>
              <a:gd name="connsiteY4-6442" fmla="*/ 14593 h 2532262"/>
              <a:gd name="connsiteX5-6443" fmla="*/ 2182152 w 11135862"/>
              <a:gd name="connsiteY5-6444" fmla="*/ 35210 h 2532262"/>
              <a:gd name="connsiteX6-6445" fmla="*/ 2740651 w 11135862"/>
              <a:gd name="connsiteY6-6446" fmla="*/ 39989 h 2532262"/>
              <a:gd name="connsiteX7-6447" fmla="*/ 3278693 w 11135862"/>
              <a:gd name="connsiteY7-6448" fmla="*/ 41934 h 2532262"/>
              <a:gd name="connsiteX8-6449" fmla="*/ 3883204 w 11135862"/>
              <a:gd name="connsiteY8-6450" fmla="*/ 35210 h 2532262"/>
              <a:gd name="connsiteX9-6451" fmla="*/ 4515216 w 11135862"/>
              <a:gd name="connsiteY9-6452" fmla="*/ 48657 h 2532262"/>
              <a:gd name="connsiteX10-6453" fmla="*/ 5039652 w 11135862"/>
              <a:gd name="connsiteY10-6454" fmla="*/ 41934 h 2532262"/>
              <a:gd name="connsiteX11-6455" fmla="*/ 5604428 w 11135862"/>
              <a:gd name="connsiteY11-6456" fmla="*/ 55381 h 2532262"/>
              <a:gd name="connsiteX12-6457" fmla="*/ 6229716 w 11135862"/>
              <a:gd name="connsiteY12-6458" fmla="*/ 88998 h 2532262"/>
              <a:gd name="connsiteX13-6459" fmla="*/ 6740704 w 11135862"/>
              <a:gd name="connsiteY13-6460" fmla="*/ 88998 h 2532262"/>
              <a:gd name="connsiteX14-6461" fmla="*/ 6982752 w 11135862"/>
              <a:gd name="connsiteY14-6462" fmla="*/ 55381 h 2532262"/>
              <a:gd name="connsiteX15-6463" fmla="*/ 7188504 w 11135862"/>
              <a:gd name="connsiteY15-6464" fmla="*/ 57324 h 2532262"/>
              <a:gd name="connsiteX16-6465" fmla="*/ 7384473 w 11135862"/>
              <a:gd name="connsiteY16-6466" fmla="*/ 52002 h 2532262"/>
              <a:gd name="connsiteX17-6467" fmla="*/ 8004185 w 11135862"/>
              <a:gd name="connsiteY17-6468" fmla="*/ 60669 h 2532262"/>
              <a:gd name="connsiteX18-6469" fmla="*/ 8606562 w 11135862"/>
              <a:gd name="connsiteY18-6470" fmla="*/ 52003 h 2532262"/>
              <a:gd name="connsiteX19-6471" fmla="*/ 9187272 w 11135862"/>
              <a:gd name="connsiteY19-6472" fmla="*/ 43335 h 2532262"/>
              <a:gd name="connsiteX20-6473" fmla="*/ 9759313 w 11135862"/>
              <a:gd name="connsiteY20-6474" fmla="*/ 47670 h 2532262"/>
              <a:gd name="connsiteX21-6475" fmla="*/ 10231681 w 11135862"/>
              <a:gd name="connsiteY21-6476" fmla="*/ 17334 h 2532262"/>
              <a:gd name="connsiteX22-6477" fmla="*/ 10773387 w 11135862"/>
              <a:gd name="connsiteY22-6478" fmla="*/ 0 h 2532262"/>
              <a:gd name="connsiteX23-6479" fmla="*/ 11127888 w 11135862"/>
              <a:gd name="connsiteY23-6480" fmla="*/ 10546 h 2532262"/>
              <a:gd name="connsiteX24-6481" fmla="*/ 11081077 w 11135862"/>
              <a:gd name="connsiteY24-6482" fmla="*/ 2184157 h 2532262"/>
              <a:gd name="connsiteX25-6483" fmla="*/ 10184011 w 11135862"/>
              <a:gd name="connsiteY25-6484" fmla="*/ 2149488 h 2532262"/>
              <a:gd name="connsiteX26-6485" fmla="*/ 8901252 w 11135862"/>
              <a:gd name="connsiteY26-6486" fmla="*/ 2223160 h 2532262"/>
              <a:gd name="connsiteX27-6487" fmla="*/ 7776128 w 11135862"/>
              <a:gd name="connsiteY27-6488" fmla="*/ 2327934 h 2532262"/>
              <a:gd name="connsiteX28-6489" fmla="*/ 6411698 w 11135862"/>
              <a:gd name="connsiteY28-6490" fmla="*/ 2252031 h 2532262"/>
              <a:gd name="connsiteX29-6491" fmla="*/ 5029646 w 11135862"/>
              <a:gd name="connsiteY29-6492" fmla="*/ 2322261 h 2532262"/>
              <a:gd name="connsiteX30-6493" fmla="*/ 3984057 w 11135862"/>
              <a:gd name="connsiteY30-6494" fmla="*/ 2301039 h 2532262"/>
              <a:gd name="connsiteX31-6495" fmla="*/ 2861228 w 11135862"/>
              <a:gd name="connsiteY31-6496" fmla="*/ 2334657 h 2532262"/>
              <a:gd name="connsiteX32-6497" fmla="*/ 1738399 w 11135862"/>
              <a:gd name="connsiteY32-6498" fmla="*/ 2334657 h 2532262"/>
              <a:gd name="connsiteX33-6499" fmla="*/ 790381 w 11135862"/>
              <a:gd name="connsiteY33-6500" fmla="*/ 2247251 h 2532262"/>
              <a:gd name="connsiteX34-6501" fmla="*/ 5425 w 11135862"/>
              <a:gd name="connsiteY34-6502" fmla="*/ 2304143 h 2532262"/>
              <a:gd name="connsiteX35-6503" fmla="*/ 0 w 11135862"/>
              <a:gd name="connsiteY35-6504" fmla="*/ 18927 h 2532262"/>
              <a:gd name="connsiteX0-6505" fmla="*/ 0 w 11135862"/>
              <a:gd name="connsiteY0-6506" fmla="*/ 18927 h 2532262"/>
              <a:gd name="connsiteX1-6507" fmla="*/ 420587 w 11135862"/>
              <a:gd name="connsiteY1-6508" fmla="*/ 8316 h 2532262"/>
              <a:gd name="connsiteX2-6509" fmla="*/ 877787 w 11135862"/>
              <a:gd name="connsiteY2-6510" fmla="*/ 1592 h 2532262"/>
              <a:gd name="connsiteX3-6511" fmla="*/ 1360543 w 11135862"/>
              <a:gd name="connsiteY3-6512" fmla="*/ 6978 h 2532262"/>
              <a:gd name="connsiteX4-6513" fmla="*/ 1703443 w 11135862"/>
              <a:gd name="connsiteY4-6514" fmla="*/ 14593 h 2532262"/>
              <a:gd name="connsiteX5-6515" fmla="*/ 2182152 w 11135862"/>
              <a:gd name="connsiteY5-6516" fmla="*/ 35210 h 2532262"/>
              <a:gd name="connsiteX6-6517" fmla="*/ 2740651 w 11135862"/>
              <a:gd name="connsiteY6-6518" fmla="*/ 39989 h 2532262"/>
              <a:gd name="connsiteX7-6519" fmla="*/ 3278693 w 11135862"/>
              <a:gd name="connsiteY7-6520" fmla="*/ 41934 h 2532262"/>
              <a:gd name="connsiteX8-6521" fmla="*/ 3883204 w 11135862"/>
              <a:gd name="connsiteY8-6522" fmla="*/ 35210 h 2532262"/>
              <a:gd name="connsiteX9-6523" fmla="*/ 4515216 w 11135862"/>
              <a:gd name="connsiteY9-6524" fmla="*/ 48657 h 2532262"/>
              <a:gd name="connsiteX10-6525" fmla="*/ 5039652 w 11135862"/>
              <a:gd name="connsiteY10-6526" fmla="*/ 41934 h 2532262"/>
              <a:gd name="connsiteX11-6527" fmla="*/ 5604428 w 11135862"/>
              <a:gd name="connsiteY11-6528" fmla="*/ 55381 h 2532262"/>
              <a:gd name="connsiteX12-6529" fmla="*/ 6229716 w 11135862"/>
              <a:gd name="connsiteY12-6530" fmla="*/ 88998 h 2532262"/>
              <a:gd name="connsiteX13-6531" fmla="*/ 6740704 w 11135862"/>
              <a:gd name="connsiteY13-6532" fmla="*/ 88998 h 2532262"/>
              <a:gd name="connsiteX14-6533" fmla="*/ 6982752 w 11135862"/>
              <a:gd name="connsiteY14-6534" fmla="*/ 55381 h 2532262"/>
              <a:gd name="connsiteX15-6535" fmla="*/ 7188504 w 11135862"/>
              <a:gd name="connsiteY15-6536" fmla="*/ 57324 h 2532262"/>
              <a:gd name="connsiteX16-6537" fmla="*/ 7384473 w 11135862"/>
              <a:gd name="connsiteY16-6538" fmla="*/ 52002 h 2532262"/>
              <a:gd name="connsiteX17-6539" fmla="*/ 8004185 w 11135862"/>
              <a:gd name="connsiteY17-6540" fmla="*/ 60669 h 2532262"/>
              <a:gd name="connsiteX18-6541" fmla="*/ 8606562 w 11135862"/>
              <a:gd name="connsiteY18-6542" fmla="*/ 52003 h 2532262"/>
              <a:gd name="connsiteX19-6543" fmla="*/ 9187272 w 11135862"/>
              <a:gd name="connsiteY19-6544" fmla="*/ 43335 h 2532262"/>
              <a:gd name="connsiteX20-6545" fmla="*/ 9759313 w 11135862"/>
              <a:gd name="connsiteY20-6546" fmla="*/ 47670 h 2532262"/>
              <a:gd name="connsiteX21-6547" fmla="*/ 10231681 w 11135862"/>
              <a:gd name="connsiteY21-6548" fmla="*/ 17334 h 2532262"/>
              <a:gd name="connsiteX22-6549" fmla="*/ 10773387 w 11135862"/>
              <a:gd name="connsiteY22-6550" fmla="*/ 0 h 2532262"/>
              <a:gd name="connsiteX23-6551" fmla="*/ 11127888 w 11135862"/>
              <a:gd name="connsiteY23-6552" fmla="*/ 10546 h 2532262"/>
              <a:gd name="connsiteX24-6553" fmla="*/ 11081077 w 11135862"/>
              <a:gd name="connsiteY24-6554" fmla="*/ 2184157 h 2532262"/>
              <a:gd name="connsiteX25-6555" fmla="*/ 10184011 w 11135862"/>
              <a:gd name="connsiteY25-6556" fmla="*/ 2149488 h 2532262"/>
              <a:gd name="connsiteX26-6557" fmla="*/ 8901252 w 11135862"/>
              <a:gd name="connsiteY26-6558" fmla="*/ 2223160 h 2532262"/>
              <a:gd name="connsiteX27-6559" fmla="*/ 7776128 w 11135862"/>
              <a:gd name="connsiteY27-6560" fmla="*/ 2327934 h 2532262"/>
              <a:gd name="connsiteX28-6561" fmla="*/ 6411698 w 11135862"/>
              <a:gd name="connsiteY28-6562" fmla="*/ 2252031 h 2532262"/>
              <a:gd name="connsiteX29-6563" fmla="*/ 5029646 w 11135862"/>
              <a:gd name="connsiteY29-6564" fmla="*/ 2322261 h 2532262"/>
              <a:gd name="connsiteX30-6565" fmla="*/ 3984057 w 11135862"/>
              <a:gd name="connsiteY30-6566" fmla="*/ 2301039 h 2532262"/>
              <a:gd name="connsiteX31-6567" fmla="*/ 2861228 w 11135862"/>
              <a:gd name="connsiteY31-6568" fmla="*/ 2334657 h 2532262"/>
              <a:gd name="connsiteX32-6569" fmla="*/ 1738399 w 11135862"/>
              <a:gd name="connsiteY32-6570" fmla="*/ 2334657 h 2532262"/>
              <a:gd name="connsiteX33-6571" fmla="*/ 790381 w 11135862"/>
              <a:gd name="connsiteY33-6572" fmla="*/ 2247251 h 2532262"/>
              <a:gd name="connsiteX34-6573" fmla="*/ 5425 w 11135862"/>
              <a:gd name="connsiteY34-6574" fmla="*/ 2304143 h 2532262"/>
              <a:gd name="connsiteX35-6575" fmla="*/ 0 w 11135862"/>
              <a:gd name="connsiteY35-6576" fmla="*/ 18927 h 2532262"/>
              <a:gd name="connsiteX0-6577" fmla="*/ 0 w 11135862"/>
              <a:gd name="connsiteY0-6578" fmla="*/ 18927 h 2532262"/>
              <a:gd name="connsiteX1-6579" fmla="*/ 420587 w 11135862"/>
              <a:gd name="connsiteY1-6580" fmla="*/ 8316 h 2532262"/>
              <a:gd name="connsiteX2-6581" fmla="*/ 877787 w 11135862"/>
              <a:gd name="connsiteY2-6582" fmla="*/ 1592 h 2532262"/>
              <a:gd name="connsiteX3-6583" fmla="*/ 1360543 w 11135862"/>
              <a:gd name="connsiteY3-6584" fmla="*/ 6978 h 2532262"/>
              <a:gd name="connsiteX4-6585" fmla="*/ 1703443 w 11135862"/>
              <a:gd name="connsiteY4-6586" fmla="*/ 14593 h 2532262"/>
              <a:gd name="connsiteX5-6587" fmla="*/ 2182152 w 11135862"/>
              <a:gd name="connsiteY5-6588" fmla="*/ 35210 h 2532262"/>
              <a:gd name="connsiteX6-6589" fmla="*/ 2740651 w 11135862"/>
              <a:gd name="connsiteY6-6590" fmla="*/ 39989 h 2532262"/>
              <a:gd name="connsiteX7-6591" fmla="*/ 3278693 w 11135862"/>
              <a:gd name="connsiteY7-6592" fmla="*/ 41934 h 2532262"/>
              <a:gd name="connsiteX8-6593" fmla="*/ 3883204 w 11135862"/>
              <a:gd name="connsiteY8-6594" fmla="*/ 35210 h 2532262"/>
              <a:gd name="connsiteX9-6595" fmla="*/ 4515216 w 11135862"/>
              <a:gd name="connsiteY9-6596" fmla="*/ 48657 h 2532262"/>
              <a:gd name="connsiteX10-6597" fmla="*/ 5039652 w 11135862"/>
              <a:gd name="connsiteY10-6598" fmla="*/ 41934 h 2532262"/>
              <a:gd name="connsiteX11-6599" fmla="*/ 5604428 w 11135862"/>
              <a:gd name="connsiteY11-6600" fmla="*/ 55381 h 2532262"/>
              <a:gd name="connsiteX12-6601" fmla="*/ 6229716 w 11135862"/>
              <a:gd name="connsiteY12-6602" fmla="*/ 88998 h 2532262"/>
              <a:gd name="connsiteX13-6603" fmla="*/ 6740704 w 11135862"/>
              <a:gd name="connsiteY13-6604" fmla="*/ 88998 h 2532262"/>
              <a:gd name="connsiteX14-6605" fmla="*/ 6982752 w 11135862"/>
              <a:gd name="connsiteY14-6606" fmla="*/ 55381 h 2532262"/>
              <a:gd name="connsiteX15-6607" fmla="*/ 7188504 w 11135862"/>
              <a:gd name="connsiteY15-6608" fmla="*/ 57324 h 2532262"/>
              <a:gd name="connsiteX16-6609" fmla="*/ 7384473 w 11135862"/>
              <a:gd name="connsiteY16-6610" fmla="*/ 52002 h 2532262"/>
              <a:gd name="connsiteX17-6611" fmla="*/ 8004185 w 11135862"/>
              <a:gd name="connsiteY17-6612" fmla="*/ 60669 h 2532262"/>
              <a:gd name="connsiteX18-6613" fmla="*/ 8606562 w 11135862"/>
              <a:gd name="connsiteY18-6614" fmla="*/ 52003 h 2532262"/>
              <a:gd name="connsiteX19-6615" fmla="*/ 9187272 w 11135862"/>
              <a:gd name="connsiteY19-6616" fmla="*/ 43335 h 2532262"/>
              <a:gd name="connsiteX20-6617" fmla="*/ 9759313 w 11135862"/>
              <a:gd name="connsiteY20-6618" fmla="*/ 47670 h 2532262"/>
              <a:gd name="connsiteX21-6619" fmla="*/ 10231681 w 11135862"/>
              <a:gd name="connsiteY21-6620" fmla="*/ 17334 h 2532262"/>
              <a:gd name="connsiteX22-6621" fmla="*/ 10773387 w 11135862"/>
              <a:gd name="connsiteY22-6622" fmla="*/ 0 h 2532262"/>
              <a:gd name="connsiteX23-6623" fmla="*/ 11127888 w 11135862"/>
              <a:gd name="connsiteY23-6624" fmla="*/ 10546 h 2532262"/>
              <a:gd name="connsiteX24-6625" fmla="*/ 11081077 w 11135862"/>
              <a:gd name="connsiteY24-6626" fmla="*/ 2184157 h 2532262"/>
              <a:gd name="connsiteX25-6627" fmla="*/ 10184011 w 11135862"/>
              <a:gd name="connsiteY25-6628" fmla="*/ 2149488 h 2532262"/>
              <a:gd name="connsiteX26-6629" fmla="*/ 8901252 w 11135862"/>
              <a:gd name="connsiteY26-6630" fmla="*/ 2223160 h 2532262"/>
              <a:gd name="connsiteX27-6631" fmla="*/ 7776128 w 11135862"/>
              <a:gd name="connsiteY27-6632" fmla="*/ 2327934 h 2532262"/>
              <a:gd name="connsiteX28-6633" fmla="*/ 6411698 w 11135862"/>
              <a:gd name="connsiteY28-6634" fmla="*/ 2252031 h 2532262"/>
              <a:gd name="connsiteX29-6635" fmla="*/ 5029646 w 11135862"/>
              <a:gd name="connsiteY29-6636" fmla="*/ 2322261 h 2532262"/>
              <a:gd name="connsiteX30-6637" fmla="*/ 3984057 w 11135862"/>
              <a:gd name="connsiteY30-6638" fmla="*/ 2301039 h 2532262"/>
              <a:gd name="connsiteX31-6639" fmla="*/ 2861228 w 11135862"/>
              <a:gd name="connsiteY31-6640" fmla="*/ 2334657 h 2532262"/>
              <a:gd name="connsiteX32-6641" fmla="*/ 1738399 w 11135862"/>
              <a:gd name="connsiteY32-6642" fmla="*/ 2334657 h 2532262"/>
              <a:gd name="connsiteX33-6643" fmla="*/ 790381 w 11135862"/>
              <a:gd name="connsiteY33-6644" fmla="*/ 2247251 h 2532262"/>
              <a:gd name="connsiteX34-6645" fmla="*/ 5425 w 11135862"/>
              <a:gd name="connsiteY34-6646" fmla="*/ 2304143 h 2532262"/>
              <a:gd name="connsiteX35-6647" fmla="*/ 0 w 11135862"/>
              <a:gd name="connsiteY35-6648" fmla="*/ 18927 h 2532262"/>
              <a:gd name="connsiteX0-6649" fmla="*/ 0 w 11135862"/>
              <a:gd name="connsiteY0-6650" fmla="*/ 18927 h 2532262"/>
              <a:gd name="connsiteX1-6651" fmla="*/ 420587 w 11135862"/>
              <a:gd name="connsiteY1-6652" fmla="*/ 8316 h 2532262"/>
              <a:gd name="connsiteX2-6653" fmla="*/ 877787 w 11135862"/>
              <a:gd name="connsiteY2-6654" fmla="*/ 1592 h 2532262"/>
              <a:gd name="connsiteX3-6655" fmla="*/ 1360543 w 11135862"/>
              <a:gd name="connsiteY3-6656" fmla="*/ 6978 h 2532262"/>
              <a:gd name="connsiteX4-6657" fmla="*/ 1703443 w 11135862"/>
              <a:gd name="connsiteY4-6658" fmla="*/ 14593 h 2532262"/>
              <a:gd name="connsiteX5-6659" fmla="*/ 2182152 w 11135862"/>
              <a:gd name="connsiteY5-6660" fmla="*/ 35210 h 2532262"/>
              <a:gd name="connsiteX6-6661" fmla="*/ 2740651 w 11135862"/>
              <a:gd name="connsiteY6-6662" fmla="*/ 39989 h 2532262"/>
              <a:gd name="connsiteX7-6663" fmla="*/ 3278693 w 11135862"/>
              <a:gd name="connsiteY7-6664" fmla="*/ 41934 h 2532262"/>
              <a:gd name="connsiteX8-6665" fmla="*/ 3883204 w 11135862"/>
              <a:gd name="connsiteY8-6666" fmla="*/ 35210 h 2532262"/>
              <a:gd name="connsiteX9-6667" fmla="*/ 4515216 w 11135862"/>
              <a:gd name="connsiteY9-6668" fmla="*/ 48657 h 2532262"/>
              <a:gd name="connsiteX10-6669" fmla="*/ 5039652 w 11135862"/>
              <a:gd name="connsiteY10-6670" fmla="*/ 41934 h 2532262"/>
              <a:gd name="connsiteX11-6671" fmla="*/ 5604428 w 11135862"/>
              <a:gd name="connsiteY11-6672" fmla="*/ 55381 h 2532262"/>
              <a:gd name="connsiteX12-6673" fmla="*/ 6229716 w 11135862"/>
              <a:gd name="connsiteY12-6674" fmla="*/ 88998 h 2532262"/>
              <a:gd name="connsiteX13-6675" fmla="*/ 6740704 w 11135862"/>
              <a:gd name="connsiteY13-6676" fmla="*/ 88998 h 2532262"/>
              <a:gd name="connsiteX14-6677" fmla="*/ 6982752 w 11135862"/>
              <a:gd name="connsiteY14-6678" fmla="*/ 55381 h 2532262"/>
              <a:gd name="connsiteX15-6679" fmla="*/ 7188504 w 11135862"/>
              <a:gd name="connsiteY15-6680" fmla="*/ 57324 h 2532262"/>
              <a:gd name="connsiteX16-6681" fmla="*/ 7384473 w 11135862"/>
              <a:gd name="connsiteY16-6682" fmla="*/ 52002 h 2532262"/>
              <a:gd name="connsiteX17-6683" fmla="*/ 8004185 w 11135862"/>
              <a:gd name="connsiteY17-6684" fmla="*/ 60669 h 2532262"/>
              <a:gd name="connsiteX18-6685" fmla="*/ 8606562 w 11135862"/>
              <a:gd name="connsiteY18-6686" fmla="*/ 52003 h 2532262"/>
              <a:gd name="connsiteX19-6687" fmla="*/ 9187272 w 11135862"/>
              <a:gd name="connsiteY19-6688" fmla="*/ 43335 h 2532262"/>
              <a:gd name="connsiteX20-6689" fmla="*/ 9759313 w 11135862"/>
              <a:gd name="connsiteY20-6690" fmla="*/ 47670 h 2532262"/>
              <a:gd name="connsiteX21-6691" fmla="*/ 10231681 w 11135862"/>
              <a:gd name="connsiteY21-6692" fmla="*/ 17334 h 2532262"/>
              <a:gd name="connsiteX22-6693" fmla="*/ 10773387 w 11135862"/>
              <a:gd name="connsiteY22-6694" fmla="*/ 0 h 2532262"/>
              <a:gd name="connsiteX23-6695" fmla="*/ 11127888 w 11135862"/>
              <a:gd name="connsiteY23-6696" fmla="*/ 10546 h 2532262"/>
              <a:gd name="connsiteX24-6697" fmla="*/ 11081077 w 11135862"/>
              <a:gd name="connsiteY24-6698" fmla="*/ 2184157 h 2532262"/>
              <a:gd name="connsiteX25-6699" fmla="*/ 10184011 w 11135862"/>
              <a:gd name="connsiteY25-6700" fmla="*/ 2149488 h 2532262"/>
              <a:gd name="connsiteX26-6701" fmla="*/ 8901252 w 11135862"/>
              <a:gd name="connsiteY26-6702" fmla="*/ 2223160 h 2532262"/>
              <a:gd name="connsiteX27-6703" fmla="*/ 7776128 w 11135862"/>
              <a:gd name="connsiteY27-6704" fmla="*/ 2327934 h 2532262"/>
              <a:gd name="connsiteX28-6705" fmla="*/ 6411698 w 11135862"/>
              <a:gd name="connsiteY28-6706" fmla="*/ 2252031 h 2532262"/>
              <a:gd name="connsiteX29-6707" fmla="*/ 5029646 w 11135862"/>
              <a:gd name="connsiteY29-6708" fmla="*/ 2322261 h 2532262"/>
              <a:gd name="connsiteX30-6709" fmla="*/ 3984057 w 11135862"/>
              <a:gd name="connsiteY30-6710" fmla="*/ 2301039 h 2532262"/>
              <a:gd name="connsiteX31-6711" fmla="*/ 2861228 w 11135862"/>
              <a:gd name="connsiteY31-6712" fmla="*/ 2334657 h 2532262"/>
              <a:gd name="connsiteX32-6713" fmla="*/ 1835008 w 11135862"/>
              <a:gd name="connsiteY32-6714" fmla="*/ 2324608 h 2532262"/>
              <a:gd name="connsiteX33-6715" fmla="*/ 790381 w 11135862"/>
              <a:gd name="connsiteY33-6716" fmla="*/ 2247251 h 2532262"/>
              <a:gd name="connsiteX34-6717" fmla="*/ 5425 w 11135862"/>
              <a:gd name="connsiteY34-6718" fmla="*/ 2304143 h 2532262"/>
              <a:gd name="connsiteX35-6719" fmla="*/ 0 w 11135862"/>
              <a:gd name="connsiteY35-6720" fmla="*/ 18927 h 2532262"/>
              <a:gd name="connsiteX0-6721" fmla="*/ 0 w 11135862"/>
              <a:gd name="connsiteY0-6722" fmla="*/ 18927 h 2542978"/>
              <a:gd name="connsiteX1-6723" fmla="*/ 420587 w 11135862"/>
              <a:gd name="connsiteY1-6724" fmla="*/ 8316 h 2542978"/>
              <a:gd name="connsiteX2-6725" fmla="*/ 877787 w 11135862"/>
              <a:gd name="connsiteY2-6726" fmla="*/ 1592 h 2542978"/>
              <a:gd name="connsiteX3-6727" fmla="*/ 1360543 w 11135862"/>
              <a:gd name="connsiteY3-6728" fmla="*/ 6978 h 2542978"/>
              <a:gd name="connsiteX4-6729" fmla="*/ 1703443 w 11135862"/>
              <a:gd name="connsiteY4-6730" fmla="*/ 14593 h 2542978"/>
              <a:gd name="connsiteX5-6731" fmla="*/ 2182152 w 11135862"/>
              <a:gd name="connsiteY5-6732" fmla="*/ 35210 h 2542978"/>
              <a:gd name="connsiteX6-6733" fmla="*/ 2740651 w 11135862"/>
              <a:gd name="connsiteY6-6734" fmla="*/ 39989 h 2542978"/>
              <a:gd name="connsiteX7-6735" fmla="*/ 3278693 w 11135862"/>
              <a:gd name="connsiteY7-6736" fmla="*/ 41934 h 2542978"/>
              <a:gd name="connsiteX8-6737" fmla="*/ 3883204 w 11135862"/>
              <a:gd name="connsiteY8-6738" fmla="*/ 35210 h 2542978"/>
              <a:gd name="connsiteX9-6739" fmla="*/ 4515216 w 11135862"/>
              <a:gd name="connsiteY9-6740" fmla="*/ 48657 h 2542978"/>
              <a:gd name="connsiteX10-6741" fmla="*/ 5039652 w 11135862"/>
              <a:gd name="connsiteY10-6742" fmla="*/ 41934 h 2542978"/>
              <a:gd name="connsiteX11-6743" fmla="*/ 5604428 w 11135862"/>
              <a:gd name="connsiteY11-6744" fmla="*/ 55381 h 2542978"/>
              <a:gd name="connsiteX12-6745" fmla="*/ 6229716 w 11135862"/>
              <a:gd name="connsiteY12-6746" fmla="*/ 88998 h 2542978"/>
              <a:gd name="connsiteX13-6747" fmla="*/ 6740704 w 11135862"/>
              <a:gd name="connsiteY13-6748" fmla="*/ 88998 h 2542978"/>
              <a:gd name="connsiteX14-6749" fmla="*/ 6982752 w 11135862"/>
              <a:gd name="connsiteY14-6750" fmla="*/ 55381 h 2542978"/>
              <a:gd name="connsiteX15-6751" fmla="*/ 7188504 w 11135862"/>
              <a:gd name="connsiteY15-6752" fmla="*/ 57324 h 2542978"/>
              <a:gd name="connsiteX16-6753" fmla="*/ 7384473 w 11135862"/>
              <a:gd name="connsiteY16-6754" fmla="*/ 52002 h 2542978"/>
              <a:gd name="connsiteX17-6755" fmla="*/ 8004185 w 11135862"/>
              <a:gd name="connsiteY17-6756" fmla="*/ 60669 h 2542978"/>
              <a:gd name="connsiteX18-6757" fmla="*/ 8606562 w 11135862"/>
              <a:gd name="connsiteY18-6758" fmla="*/ 52003 h 2542978"/>
              <a:gd name="connsiteX19-6759" fmla="*/ 9187272 w 11135862"/>
              <a:gd name="connsiteY19-6760" fmla="*/ 43335 h 2542978"/>
              <a:gd name="connsiteX20-6761" fmla="*/ 9759313 w 11135862"/>
              <a:gd name="connsiteY20-6762" fmla="*/ 47670 h 2542978"/>
              <a:gd name="connsiteX21-6763" fmla="*/ 10231681 w 11135862"/>
              <a:gd name="connsiteY21-6764" fmla="*/ 17334 h 2542978"/>
              <a:gd name="connsiteX22-6765" fmla="*/ 10773387 w 11135862"/>
              <a:gd name="connsiteY22-6766" fmla="*/ 0 h 2542978"/>
              <a:gd name="connsiteX23-6767" fmla="*/ 11127888 w 11135862"/>
              <a:gd name="connsiteY23-6768" fmla="*/ 10546 h 2542978"/>
              <a:gd name="connsiteX24-6769" fmla="*/ 11081077 w 11135862"/>
              <a:gd name="connsiteY24-6770" fmla="*/ 2184157 h 2542978"/>
              <a:gd name="connsiteX25-6771" fmla="*/ 10184011 w 11135862"/>
              <a:gd name="connsiteY25-6772" fmla="*/ 2149488 h 2542978"/>
              <a:gd name="connsiteX26-6773" fmla="*/ 8901252 w 11135862"/>
              <a:gd name="connsiteY26-6774" fmla="*/ 2223160 h 2542978"/>
              <a:gd name="connsiteX27-6775" fmla="*/ 7776128 w 11135862"/>
              <a:gd name="connsiteY27-6776" fmla="*/ 2327934 h 2542978"/>
              <a:gd name="connsiteX28-6777" fmla="*/ 6411698 w 11135862"/>
              <a:gd name="connsiteY28-6778" fmla="*/ 2252031 h 2542978"/>
              <a:gd name="connsiteX29-6779" fmla="*/ 5029646 w 11135862"/>
              <a:gd name="connsiteY29-6780" fmla="*/ 2322261 h 2542978"/>
              <a:gd name="connsiteX30-6781" fmla="*/ 3984057 w 11135862"/>
              <a:gd name="connsiteY30-6782" fmla="*/ 2301039 h 2542978"/>
              <a:gd name="connsiteX31-6783" fmla="*/ 2861228 w 11135862"/>
              <a:gd name="connsiteY31-6784" fmla="*/ 2334657 h 2542978"/>
              <a:gd name="connsiteX32-6785" fmla="*/ 1835008 w 11135862"/>
              <a:gd name="connsiteY32-6786" fmla="*/ 2324608 h 2542978"/>
              <a:gd name="connsiteX33-6787" fmla="*/ 790381 w 11135862"/>
              <a:gd name="connsiteY33-6788" fmla="*/ 2247251 h 2542978"/>
              <a:gd name="connsiteX34-6789" fmla="*/ 5425 w 11135862"/>
              <a:gd name="connsiteY34-6790" fmla="*/ 2304143 h 2542978"/>
              <a:gd name="connsiteX35-6791" fmla="*/ 0 w 11135862"/>
              <a:gd name="connsiteY35-6792" fmla="*/ 18927 h 2542978"/>
              <a:gd name="connsiteX0-6793" fmla="*/ 0 w 11135862"/>
              <a:gd name="connsiteY0-6794" fmla="*/ 18927 h 2546639"/>
              <a:gd name="connsiteX1-6795" fmla="*/ 420587 w 11135862"/>
              <a:gd name="connsiteY1-6796" fmla="*/ 8316 h 2546639"/>
              <a:gd name="connsiteX2-6797" fmla="*/ 877787 w 11135862"/>
              <a:gd name="connsiteY2-6798" fmla="*/ 1592 h 2546639"/>
              <a:gd name="connsiteX3-6799" fmla="*/ 1360543 w 11135862"/>
              <a:gd name="connsiteY3-6800" fmla="*/ 6978 h 2546639"/>
              <a:gd name="connsiteX4-6801" fmla="*/ 1703443 w 11135862"/>
              <a:gd name="connsiteY4-6802" fmla="*/ 14593 h 2546639"/>
              <a:gd name="connsiteX5-6803" fmla="*/ 2182152 w 11135862"/>
              <a:gd name="connsiteY5-6804" fmla="*/ 35210 h 2546639"/>
              <a:gd name="connsiteX6-6805" fmla="*/ 2740651 w 11135862"/>
              <a:gd name="connsiteY6-6806" fmla="*/ 39989 h 2546639"/>
              <a:gd name="connsiteX7-6807" fmla="*/ 3278693 w 11135862"/>
              <a:gd name="connsiteY7-6808" fmla="*/ 41934 h 2546639"/>
              <a:gd name="connsiteX8-6809" fmla="*/ 3883204 w 11135862"/>
              <a:gd name="connsiteY8-6810" fmla="*/ 35210 h 2546639"/>
              <a:gd name="connsiteX9-6811" fmla="*/ 4515216 w 11135862"/>
              <a:gd name="connsiteY9-6812" fmla="*/ 48657 h 2546639"/>
              <a:gd name="connsiteX10-6813" fmla="*/ 5039652 w 11135862"/>
              <a:gd name="connsiteY10-6814" fmla="*/ 41934 h 2546639"/>
              <a:gd name="connsiteX11-6815" fmla="*/ 5604428 w 11135862"/>
              <a:gd name="connsiteY11-6816" fmla="*/ 55381 h 2546639"/>
              <a:gd name="connsiteX12-6817" fmla="*/ 6229716 w 11135862"/>
              <a:gd name="connsiteY12-6818" fmla="*/ 88998 h 2546639"/>
              <a:gd name="connsiteX13-6819" fmla="*/ 6740704 w 11135862"/>
              <a:gd name="connsiteY13-6820" fmla="*/ 88998 h 2546639"/>
              <a:gd name="connsiteX14-6821" fmla="*/ 6982752 w 11135862"/>
              <a:gd name="connsiteY14-6822" fmla="*/ 55381 h 2546639"/>
              <a:gd name="connsiteX15-6823" fmla="*/ 7188504 w 11135862"/>
              <a:gd name="connsiteY15-6824" fmla="*/ 57324 h 2546639"/>
              <a:gd name="connsiteX16-6825" fmla="*/ 7384473 w 11135862"/>
              <a:gd name="connsiteY16-6826" fmla="*/ 52002 h 2546639"/>
              <a:gd name="connsiteX17-6827" fmla="*/ 8004185 w 11135862"/>
              <a:gd name="connsiteY17-6828" fmla="*/ 60669 h 2546639"/>
              <a:gd name="connsiteX18-6829" fmla="*/ 8606562 w 11135862"/>
              <a:gd name="connsiteY18-6830" fmla="*/ 52003 h 2546639"/>
              <a:gd name="connsiteX19-6831" fmla="*/ 9187272 w 11135862"/>
              <a:gd name="connsiteY19-6832" fmla="*/ 43335 h 2546639"/>
              <a:gd name="connsiteX20-6833" fmla="*/ 9759313 w 11135862"/>
              <a:gd name="connsiteY20-6834" fmla="*/ 47670 h 2546639"/>
              <a:gd name="connsiteX21-6835" fmla="*/ 10231681 w 11135862"/>
              <a:gd name="connsiteY21-6836" fmla="*/ 17334 h 2546639"/>
              <a:gd name="connsiteX22-6837" fmla="*/ 10773387 w 11135862"/>
              <a:gd name="connsiteY22-6838" fmla="*/ 0 h 2546639"/>
              <a:gd name="connsiteX23-6839" fmla="*/ 11127888 w 11135862"/>
              <a:gd name="connsiteY23-6840" fmla="*/ 10546 h 2546639"/>
              <a:gd name="connsiteX24-6841" fmla="*/ 11081077 w 11135862"/>
              <a:gd name="connsiteY24-6842" fmla="*/ 2184157 h 2546639"/>
              <a:gd name="connsiteX25-6843" fmla="*/ 10184011 w 11135862"/>
              <a:gd name="connsiteY25-6844" fmla="*/ 2149488 h 2546639"/>
              <a:gd name="connsiteX26-6845" fmla="*/ 8901252 w 11135862"/>
              <a:gd name="connsiteY26-6846" fmla="*/ 2223160 h 2546639"/>
              <a:gd name="connsiteX27-6847" fmla="*/ 7776128 w 11135862"/>
              <a:gd name="connsiteY27-6848" fmla="*/ 2327934 h 2546639"/>
              <a:gd name="connsiteX28-6849" fmla="*/ 6411698 w 11135862"/>
              <a:gd name="connsiteY28-6850" fmla="*/ 2252031 h 2546639"/>
              <a:gd name="connsiteX29-6851" fmla="*/ 5029646 w 11135862"/>
              <a:gd name="connsiteY29-6852" fmla="*/ 2322261 h 2546639"/>
              <a:gd name="connsiteX30-6853" fmla="*/ 3984057 w 11135862"/>
              <a:gd name="connsiteY30-6854" fmla="*/ 2301039 h 2546639"/>
              <a:gd name="connsiteX31-6855" fmla="*/ 2861228 w 11135862"/>
              <a:gd name="connsiteY31-6856" fmla="*/ 2334657 h 2546639"/>
              <a:gd name="connsiteX32-6857" fmla="*/ 1835008 w 11135862"/>
              <a:gd name="connsiteY32-6858" fmla="*/ 2324608 h 2546639"/>
              <a:gd name="connsiteX33-6859" fmla="*/ 790381 w 11135862"/>
              <a:gd name="connsiteY33-6860" fmla="*/ 2247251 h 2546639"/>
              <a:gd name="connsiteX34-6861" fmla="*/ 5425 w 11135862"/>
              <a:gd name="connsiteY34-6862" fmla="*/ 2304143 h 2546639"/>
              <a:gd name="connsiteX35-6863" fmla="*/ 0 w 11135862"/>
              <a:gd name="connsiteY35-6864" fmla="*/ 18927 h 2546639"/>
              <a:gd name="connsiteX0-6865" fmla="*/ 0 w 11135862"/>
              <a:gd name="connsiteY0-6866" fmla="*/ 18927 h 2546639"/>
              <a:gd name="connsiteX1-6867" fmla="*/ 420587 w 11135862"/>
              <a:gd name="connsiteY1-6868" fmla="*/ 8316 h 2546639"/>
              <a:gd name="connsiteX2-6869" fmla="*/ 877787 w 11135862"/>
              <a:gd name="connsiteY2-6870" fmla="*/ 1592 h 2546639"/>
              <a:gd name="connsiteX3-6871" fmla="*/ 1360543 w 11135862"/>
              <a:gd name="connsiteY3-6872" fmla="*/ 6978 h 2546639"/>
              <a:gd name="connsiteX4-6873" fmla="*/ 1703443 w 11135862"/>
              <a:gd name="connsiteY4-6874" fmla="*/ 14593 h 2546639"/>
              <a:gd name="connsiteX5-6875" fmla="*/ 2182152 w 11135862"/>
              <a:gd name="connsiteY5-6876" fmla="*/ 35210 h 2546639"/>
              <a:gd name="connsiteX6-6877" fmla="*/ 2740651 w 11135862"/>
              <a:gd name="connsiteY6-6878" fmla="*/ 39989 h 2546639"/>
              <a:gd name="connsiteX7-6879" fmla="*/ 3278693 w 11135862"/>
              <a:gd name="connsiteY7-6880" fmla="*/ 41934 h 2546639"/>
              <a:gd name="connsiteX8-6881" fmla="*/ 3883204 w 11135862"/>
              <a:gd name="connsiteY8-6882" fmla="*/ 35210 h 2546639"/>
              <a:gd name="connsiteX9-6883" fmla="*/ 4515216 w 11135862"/>
              <a:gd name="connsiteY9-6884" fmla="*/ 48657 h 2546639"/>
              <a:gd name="connsiteX10-6885" fmla="*/ 5039652 w 11135862"/>
              <a:gd name="connsiteY10-6886" fmla="*/ 41934 h 2546639"/>
              <a:gd name="connsiteX11-6887" fmla="*/ 5604428 w 11135862"/>
              <a:gd name="connsiteY11-6888" fmla="*/ 55381 h 2546639"/>
              <a:gd name="connsiteX12-6889" fmla="*/ 6229716 w 11135862"/>
              <a:gd name="connsiteY12-6890" fmla="*/ 88998 h 2546639"/>
              <a:gd name="connsiteX13-6891" fmla="*/ 6740704 w 11135862"/>
              <a:gd name="connsiteY13-6892" fmla="*/ 88998 h 2546639"/>
              <a:gd name="connsiteX14-6893" fmla="*/ 6982752 w 11135862"/>
              <a:gd name="connsiteY14-6894" fmla="*/ 55381 h 2546639"/>
              <a:gd name="connsiteX15-6895" fmla="*/ 7188504 w 11135862"/>
              <a:gd name="connsiteY15-6896" fmla="*/ 57324 h 2546639"/>
              <a:gd name="connsiteX16-6897" fmla="*/ 7384473 w 11135862"/>
              <a:gd name="connsiteY16-6898" fmla="*/ 52002 h 2546639"/>
              <a:gd name="connsiteX17-6899" fmla="*/ 8004185 w 11135862"/>
              <a:gd name="connsiteY17-6900" fmla="*/ 60669 h 2546639"/>
              <a:gd name="connsiteX18-6901" fmla="*/ 8606562 w 11135862"/>
              <a:gd name="connsiteY18-6902" fmla="*/ 52003 h 2546639"/>
              <a:gd name="connsiteX19-6903" fmla="*/ 9187272 w 11135862"/>
              <a:gd name="connsiteY19-6904" fmla="*/ 43335 h 2546639"/>
              <a:gd name="connsiteX20-6905" fmla="*/ 9759313 w 11135862"/>
              <a:gd name="connsiteY20-6906" fmla="*/ 47670 h 2546639"/>
              <a:gd name="connsiteX21-6907" fmla="*/ 10231681 w 11135862"/>
              <a:gd name="connsiteY21-6908" fmla="*/ 17334 h 2546639"/>
              <a:gd name="connsiteX22-6909" fmla="*/ 10773387 w 11135862"/>
              <a:gd name="connsiteY22-6910" fmla="*/ 0 h 2546639"/>
              <a:gd name="connsiteX23-6911" fmla="*/ 11127888 w 11135862"/>
              <a:gd name="connsiteY23-6912" fmla="*/ 10546 h 2546639"/>
              <a:gd name="connsiteX24-6913" fmla="*/ 11081077 w 11135862"/>
              <a:gd name="connsiteY24-6914" fmla="*/ 2184157 h 2546639"/>
              <a:gd name="connsiteX25-6915" fmla="*/ 10184011 w 11135862"/>
              <a:gd name="connsiteY25-6916" fmla="*/ 2149488 h 2546639"/>
              <a:gd name="connsiteX26-6917" fmla="*/ 8901252 w 11135862"/>
              <a:gd name="connsiteY26-6918" fmla="*/ 2223160 h 2546639"/>
              <a:gd name="connsiteX27-6919" fmla="*/ 7776128 w 11135862"/>
              <a:gd name="connsiteY27-6920" fmla="*/ 2327934 h 2546639"/>
              <a:gd name="connsiteX28-6921" fmla="*/ 6411698 w 11135862"/>
              <a:gd name="connsiteY28-6922" fmla="*/ 2252031 h 2546639"/>
              <a:gd name="connsiteX29-6923" fmla="*/ 5280831 w 11135862"/>
              <a:gd name="connsiteY29-6924" fmla="*/ 2171536 h 2546639"/>
              <a:gd name="connsiteX30-6925" fmla="*/ 3984057 w 11135862"/>
              <a:gd name="connsiteY30-6926" fmla="*/ 2301039 h 2546639"/>
              <a:gd name="connsiteX31-6927" fmla="*/ 2861228 w 11135862"/>
              <a:gd name="connsiteY31-6928" fmla="*/ 2334657 h 2546639"/>
              <a:gd name="connsiteX32-6929" fmla="*/ 1835008 w 11135862"/>
              <a:gd name="connsiteY32-6930" fmla="*/ 2324608 h 2546639"/>
              <a:gd name="connsiteX33-6931" fmla="*/ 790381 w 11135862"/>
              <a:gd name="connsiteY33-6932" fmla="*/ 2247251 h 2546639"/>
              <a:gd name="connsiteX34-6933" fmla="*/ 5425 w 11135862"/>
              <a:gd name="connsiteY34-6934" fmla="*/ 2304143 h 2546639"/>
              <a:gd name="connsiteX35-6935" fmla="*/ 0 w 11135862"/>
              <a:gd name="connsiteY35-6936" fmla="*/ 18927 h 2546639"/>
              <a:gd name="connsiteX0-6937" fmla="*/ 0 w 11135862"/>
              <a:gd name="connsiteY0-6938" fmla="*/ 18927 h 2546639"/>
              <a:gd name="connsiteX1-6939" fmla="*/ 420587 w 11135862"/>
              <a:gd name="connsiteY1-6940" fmla="*/ 8316 h 2546639"/>
              <a:gd name="connsiteX2-6941" fmla="*/ 877787 w 11135862"/>
              <a:gd name="connsiteY2-6942" fmla="*/ 1592 h 2546639"/>
              <a:gd name="connsiteX3-6943" fmla="*/ 1360543 w 11135862"/>
              <a:gd name="connsiteY3-6944" fmla="*/ 6978 h 2546639"/>
              <a:gd name="connsiteX4-6945" fmla="*/ 1703443 w 11135862"/>
              <a:gd name="connsiteY4-6946" fmla="*/ 14593 h 2546639"/>
              <a:gd name="connsiteX5-6947" fmla="*/ 2182152 w 11135862"/>
              <a:gd name="connsiteY5-6948" fmla="*/ 35210 h 2546639"/>
              <a:gd name="connsiteX6-6949" fmla="*/ 2740651 w 11135862"/>
              <a:gd name="connsiteY6-6950" fmla="*/ 39989 h 2546639"/>
              <a:gd name="connsiteX7-6951" fmla="*/ 3278693 w 11135862"/>
              <a:gd name="connsiteY7-6952" fmla="*/ 41934 h 2546639"/>
              <a:gd name="connsiteX8-6953" fmla="*/ 3883204 w 11135862"/>
              <a:gd name="connsiteY8-6954" fmla="*/ 35210 h 2546639"/>
              <a:gd name="connsiteX9-6955" fmla="*/ 4515216 w 11135862"/>
              <a:gd name="connsiteY9-6956" fmla="*/ 48657 h 2546639"/>
              <a:gd name="connsiteX10-6957" fmla="*/ 5039652 w 11135862"/>
              <a:gd name="connsiteY10-6958" fmla="*/ 41934 h 2546639"/>
              <a:gd name="connsiteX11-6959" fmla="*/ 5604428 w 11135862"/>
              <a:gd name="connsiteY11-6960" fmla="*/ 55381 h 2546639"/>
              <a:gd name="connsiteX12-6961" fmla="*/ 6229716 w 11135862"/>
              <a:gd name="connsiteY12-6962" fmla="*/ 88998 h 2546639"/>
              <a:gd name="connsiteX13-6963" fmla="*/ 6740704 w 11135862"/>
              <a:gd name="connsiteY13-6964" fmla="*/ 88998 h 2546639"/>
              <a:gd name="connsiteX14-6965" fmla="*/ 6982752 w 11135862"/>
              <a:gd name="connsiteY14-6966" fmla="*/ 55381 h 2546639"/>
              <a:gd name="connsiteX15-6967" fmla="*/ 7188504 w 11135862"/>
              <a:gd name="connsiteY15-6968" fmla="*/ 57324 h 2546639"/>
              <a:gd name="connsiteX16-6969" fmla="*/ 7384473 w 11135862"/>
              <a:gd name="connsiteY16-6970" fmla="*/ 52002 h 2546639"/>
              <a:gd name="connsiteX17-6971" fmla="*/ 8004185 w 11135862"/>
              <a:gd name="connsiteY17-6972" fmla="*/ 60669 h 2546639"/>
              <a:gd name="connsiteX18-6973" fmla="*/ 8606562 w 11135862"/>
              <a:gd name="connsiteY18-6974" fmla="*/ 52003 h 2546639"/>
              <a:gd name="connsiteX19-6975" fmla="*/ 9187272 w 11135862"/>
              <a:gd name="connsiteY19-6976" fmla="*/ 43335 h 2546639"/>
              <a:gd name="connsiteX20-6977" fmla="*/ 9759313 w 11135862"/>
              <a:gd name="connsiteY20-6978" fmla="*/ 47670 h 2546639"/>
              <a:gd name="connsiteX21-6979" fmla="*/ 10231681 w 11135862"/>
              <a:gd name="connsiteY21-6980" fmla="*/ 17334 h 2546639"/>
              <a:gd name="connsiteX22-6981" fmla="*/ 10773387 w 11135862"/>
              <a:gd name="connsiteY22-6982" fmla="*/ 0 h 2546639"/>
              <a:gd name="connsiteX23-6983" fmla="*/ 11127888 w 11135862"/>
              <a:gd name="connsiteY23-6984" fmla="*/ 10546 h 2546639"/>
              <a:gd name="connsiteX24-6985" fmla="*/ 11081077 w 11135862"/>
              <a:gd name="connsiteY24-6986" fmla="*/ 2184157 h 2546639"/>
              <a:gd name="connsiteX25-6987" fmla="*/ 10184011 w 11135862"/>
              <a:gd name="connsiteY25-6988" fmla="*/ 2149488 h 2546639"/>
              <a:gd name="connsiteX26-6989" fmla="*/ 8901252 w 11135862"/>
              <a:gd name="connsiteY26-6990" fmla="*/ 2223160 h 2546639"/>
              <a:gd name="connsiteX27-6991" fmla="*/ 7776128 w 11135862"/>
              <a:gd name="connsiteY27-6992" fmla="*/ 2327934 h 2546639"/>
              <a:gd name="connsiteX28-6993" fmla="*/ 6411698 w 11135862"/>
              <a:gd name="connsiteY28-6994" fmla="*/ 2252031 h 2546639"/>
              <a:gd name="connsiteX29-6995" fmla="*/ 5280831 w 11135862"/>
              <a:gd name="connsiteY29-6996" fmla="*/ 2171536 h 2546639"/>
              <a:gd name="connsiteX30-6997" fmla="*/ 3984057 w 11135862"/>
              <a:gd name="connsiteY30-6998" fmla="*/ 2301039 h 2546639"/>
              <a:gd name="connsiteX31-6999" fmla="*/ 2861228 w 11135862"/>
              <a:gd name="connsiteY31-7000" fmla="*/ 2334657 h 2546639"/>
              <a:gd name="connsiteX32-7001" fmla="*/ 1835008 w 11135862"/>
              <a:gd name="connsiteY32-7002" fmla="*/ 2324608 h 2546639"/>
              <a:gd name="connsiteX33-7003" fmla="*/ 790381 w 11135862"/>
              <a:gd name="connsiteY33-7004" fmla="*/ 2247251 h 2546639"/>
              <a:gd name="connsiteX34-7005" fmla="*/ 5425 w 11135862"/>
              <a:gd name="connsiteY34-7006" fmla="*/ 2304143 h 2546639"/>
              <a:gd name="connsiteX35-7007" fmla="*/ 0 w 11135862"/>
              <a:gd name="connsiteY35-7008" fmla="*/ 18927 h 2546639"/>
              <a:gd name="connsiteX0-7009" fmla="*/ 0 w 11135862"/>
              <a:gd name="connsiteY0-7010" fmla="*/ 18927 h 2546639"/>
              <a:gd name="connsiteX1-7011" fmla="*/ 420587 w 11135862"/>
              <a:gd name="connsiteY1-7012" fmla="*/ 8316 h 2546639"/>
              <a:gd name="connsiteX2-7013" fmla="*/ 877787 w 11135862"/>
              <a:gd name="connsiteY2-7014" fmla="*/ 1592 h 2546639"/>
              <a:gd name="connsiteX3-7015" fmla="*/ 1360543 w 11135862"/>
              <a:gd name="connsiteY3-7016" fmla="*/ 6978 h 2546639"/>
              <a:gd name="connsiteX4-7017" fmla="*/ 1703443 w 11135862"/>
              <a:gd name="connsiteY4-7018" fmla="*/ 14593 h 2546639"/>
              <a:gd name="connsiteX5-7019" fmla="*/ 2182152 w 11135862"/>
              <a:gd name="connsiteY5-7020" fmla="*/ 35210 h 2546639"/>
              <a:gd name="connsiteX6-7021" fmla="*/ 2740651 w 11135862"/>
              <a:gd name="connsiteY6-7022" fmla="*/ 39989 h 2546639"/>
              <a:gd name="connsiteX7-7023" fmla="*/ 3278693 w 11135862"/>
              <a:gd name="connsiteY7-7024" fmla="*/ 41934 h 2546639"/>
              <a:gd name="connsiteX8-7025" fmla="*/ 3883204 w 11135862"/>
              <a:gd name="connsiteY8-7026" fmla="*/ 35210 h 2546639"/>
              <a:gd name="connsiteX9-7027" fmla="*/ 4515216 w 11135862"/>
              <a:gd name="connsiteY9-7028" fmla="*/ 48657 h 2546639"/>
              <a:gd name="connsiteX10-7029" fmla="*/ 5039652 w 11135862"/>
              <a:gd name="connsiteY10-7030" fmla="*/ 41934 h 2546639"/>
              <a:gd name="connsiteX11-7031" fmla="*/ 5604428 w 11135862"/>
              <a:gd name="connsiteY11-7032" fmla="*/ 55381 h 2546639"/>
              <a:gd name="connsiteX12-7033" fmla="*/ 6229716 w 11135862"/>
              <a:gd name="connsiteY12-7034" fmla="*/ 88998 h 2546639"/>
              <a:gd name="connsiteX13-7035" fmla="*/ 6740704 w 11135862"/>
              <a:gd name="connsiteY13-7036" fmla="*/ 88998 h 2546639"/>
              <a:gd name="connsiteX14-7037" fmla="*/ 6982752 w 11135862"/>
              <a:gd name="connsiteY14-7038" fmla="*/ 55381 h 2546639"/>
              <a:gd name="connsiteX15-7039" fmla="*/ 7188504 w 11135862"/>
              <a:gd name="connsiteY15-7040" fmla="*/ 57324 h 2546639"/>
              <a:gd name="connsiteX16-7041" fmla="*/ 7384473 w 11135862"/>
              <a:gd name="connsiteY16-7042" fmla="*/ 52002 h 2546639"/>
              <a:gd name="connsiteX17-7043" fmla="*/ 8004185 w 11135862"/>
              <a:gd name="connsiteY17-7044" fmla="*/ 60669 h 2546639"/>
              <a:gd name="connsiteX18-7045" fmla="*/ 8606562 w 11135862"/>
              <a:gd name="connsiteY18-7046" fmla="*/ 52003 h 2546639"/>
              <a:gd name="connsiteX19-7047" fmla="*/ 9187272 w 11135862"/>
              <a:gd name="connsiteY19-7048" fmla="*/ 43335 h 2546639"/>
              <a:gd name="connsiteX20-7049" fmla="*/ 9759313 w 11135862"/>
              <a:gd name="connsiteY20-7050" fmla="*/ 47670 h 2546639"/>
              <a:gd name="connsiteX21-7051" fmla="*/ 10231681 w 11135862"/>
              <a:gd name="connsiteY21-7052" fmla="*/ 17334 h 2546639"/>
              <a:gd name="connsiteX22-7053" fmla="*/ 10773387 w 11135862"/>
              <a:gd name="connsiteY22-7054" fmla="*/ 0 h 2546639"/>
              <a:gd name="connsiteX23-7055" fmla="*/ 11127888 w 11135862"/>
              <a:gd name="connsiteY23-7056" fmla="*/ 10546 h 2546639"/>
              <a:gd name="connsiteX24-7057" fmla="*/ 11081077 w 11135862"/>
              <a:gd name="connsiteY24-7058" fmla="*/ 2184157 h 2546639"/>
              <a:gd name="connsiteX25-7059" fmla="*/ 10184011 w 11135862"/>
              <a:gd name="connsiteY25-7060" fmla="*/ 2149488 h 2546639"/>
              <a:gd name="connsiteX26-7061" fmla="*/ 8901252 w 11135862"/>
              <a:gd name="connsiteY26-7062" fmla="*/ 2223160 h 2546639"/>
              <a:gd name="connsiteX27-7063" fmla="*/ 7776128 w 11135862"/>
              <a:gd name="connsiteY27-7064" fmla="*/ 2327934 h 2546639"/>
              <a:gd name="connsiteX28-7065" fmla="*/ 6411698 w 11135862"/>
              <a:gd name="connsiteY28-7066" fmla="*/ 2252031 h 2546639"/>
              <a:gd name="connsiteX29-7067" fmla="*/ 5280831 w 11135862"/>
              <a:gd name="connsiteY29-7068" fmla="*/ 2171536 h 2546639"/>
              <a:gd name="connsiteX30-7069" fmla="*/ 3984057 w 11135862"/>
              <a:gd name="connsiteY30-7070" fmla="*/ 2301039 h 2546639"/>
              <a:gd name="connsiteX31-7071" fmla="*/ 2861228 w 11135862"/>
              <a:gd name="connsiteY31-7072" fmla="*/ 2334657 h 2546639"/>
              <a:gd name="connsiteX32-7073" fmla="*/ 1835008 w 11135862"/>
              <a:gd name="connsiteY32-7074" fmla="*/ 2324608 h 2546639"/>
              <a:gd name="connsiteX33-7075" fmla="*/ 790381 w 11135862"/>
              <a:gd name="connsiteY33-7076" fmla="*/ 2247251 h 2546639"/>
              <a:gd name="connsiteX34-7077" fmla="*/ 5425 w 11135862"/>
              <a:gd name="connsiteY34-7078" fmla="*/ 2304143 h 2546639"/>
              <a:gd name="connsiteX35-7079" fmla="*/ 0 w 11135862"/>
              <a:gd name="connsiteY35-7080" fmla="*/ 18927 h 2546639"/>
              <a:gd name="connsiteX0-7081" fmla="*/ 0 w 11135862"/>
              <a:gd name="connsiteY0-7082" fmla="*/ 18927 h 2546639"/>
              <a:gd name="connsiteX1-7083" fmla="*/ 420587 w 11135862"/>
              <a:gd name="connsiteY1-7084" fmla="*/ 8316 h 2546639"/>
              <a:gd name="connsiteX2-7085" fmla="*/ 877787 w 11135862"/>
              <a:gd name="connsiteY2-7086" fmla="*/ 1592 h 2546639"/>
              <a:gd name="connsiteX3-7087" fmla="*/ 1360543 w 11135862"/>
              <a:gd name="connsiteY3-7088" fmla="*/ 6978 h 2546639"/>
              <a:gd name="connsiteX4-7089" fmla="*/ 1703443 w 11135862"/>
              <a:gd name="connsiteY4-7090" fmla="*/ 14593 h 2546639"/>
              <a:gd name="connsiteX5-7091" fmla="*/ 2182152 w 11135862"/>
              <a:gd name="connsiteY5-7092" fmla="*/ 35210 h 2546639"/>
              <a:gd name="connsiteX6-7093" fmla="*/ 2740651 w 11135862"/>
              <a:gd name="connsiteY6-7094" fmla="*/ 39989 h 2546639"/>
              <a:gd name="connsiteX7-7095" fmla="*/ 3278693 w 11135862"/>
              <a:gd name="connsiteY7-7096" fmla="*/ 41934 h 2546639"/>
              <a:gd name="connsiteX8-7097" fmla="*/ 3883204 w 11135862"/>
              <a:gd name="connsiteY8-7098" fmla="*/ 35210 h 2546639"/>
              <a:gd name="connsiteX9-7099" fmla="*/ 4515216 w 11135862"/>
              <a:gd name="connsiteY9-7100" fmla="*/ 48657 h 2546639"/>
              <a:gd name="connsiteX10-7101" fmla="*/ 5039652 w 11135862"/>
              <a:gd name="connsiteY10-7102" fmla="*/ 41934 h 2546639"/>
              <a:gd name="connsiteX11-7103" fmla="*/ 5604428 w 11135862"/>
              <a:gd name="connsiteY11-7104" fmla="*/ 55381 h 2546639"/>
              <a:gd name="connsiteX12-7105" fmla="*/ 6229716 w 11135862"/>
              <a:gd name="connsiteY12-7106" fmla="*/ 88998 h 2546639"/>
              <a:gd name="connsiteX13-7107" fmla="*/ 6740704 w 11135862"/>
              <a:gd name="connsiteY13-7108" fmla="*/ 88998 h 2546639"/>
              <a:gd name="connsiteX14-7109" fmla="*/ 6982752 w 11135862"/>
              <a:gd name="connsiteY14-7110" fmla="*/ 55381 h 2546639"/>
              <a:gd name="connsiteX15-7111" fmla="*/ 7188504 w 11135862"/>
              <a:gd name="connsiteY15-7112" fmla="*/ 57324 h 2546639"/>
              <a:gd name="connsiteX16-7113" fmla="*/ 7384473 w 11135862"/>
              <a:gd name="connsiteY16-7114" fmla="*/ 52002 h 2546639"/>
              <a:gd name="connsiteX17-7115" fmla="*/ 8004185 w 11135862"/>
              <a:gd name="connsiteY17-7116" fmla="*/ 60669 h 2546639"/>
              <a:gd name="connsiteX18-7117" fmla="*/ 8606562 w 11135862"/>
              <a:gd name="connsiteY18-7118" fmla="*/ 52003 h 2546639"/>
              <a:gd name="connsiteX19-7119" fmla="*/ 9187272 w 11135862"/>
              <a:gd name="connsiteY19-7120" fmla="*/ 43335 h 2546639"/>
              <a:gd name="connsiteX20-7121" fmla="*/ 9759313 w 11135862"/>
              <a:gd name="connsiteY20-7122" fmla="*/ 47670 h 2546639"/>
              <a:gd name="connsiteX21-7123" fmla="*/ 10231681 w 11135862"/>
              <a:gd name="connsiteY21-7124" fmla="*/ 17334 h 2546639"/>
              <a:gd name="connsiteX22-7125" fmla="*/ 10773387 w 11135862"/>
              <a:gd name="connsiteY22-7126" fmla="*/ 0 h 2546639"/>
              <a:gd name="connsiteX23-7127" fmla="*/ 11127888 w 11135862"/>
              <a:gd name="connsiteY23-7128" fmla="*/ 10546 h 2546639"/>
              <a:gd name="connsiteX24-7129" fmla="*/ 11081077 w 11135862"/>
              <a:gd name="connsiteY24-7130" fmla="*/ 2184157 h 2546639"/>
              <a:gd name="connsiteX25-7131" fmla="*/ 10184011 w 11135862"/>
              <a:gd name="connsiteY25-7132" fmla="*/ 2149488 h 2546639"/>
              <a:gd name="connsiteX26-7133" fmla="*/ 8901252 w 11135862"/>
              <a:gd name="connsiteY26-7134" fmla="*/ 2223160 h 2546639"/>
              <a:gd name="connsiteX27-7135" fmla="*/ 7776128 w 11135862"/>
              <a:gd name="connsiteY27-7136" fmla="*/ 2327934 h 2546639"/>
              <a:gd name="connsiteX28-7137" fmla="*/ 6083226 w 11135862"/>
              <a:gd name="connsiteY28-7138" fmla="*/ 2272128 h 2546639"/>
              <a:gd name="connsiteX29-7139" fmla="*/ 5280831 w 11135862"/>
              <a:gd name="connsiteY29-7140" fmla="*/ 2171536 h 2546639"/>
              <a:gd name="connsiteX30-7141" fmla="*/ 3984057 w 11135862"/>
              <a:gd name="connsiteY30-7142" fmla="*/ 2301039 h 2546639"/>
              <a:gd name="connsiteX31-7143" fmla="*/ 2861228 w 11135862"/>
              <a:gd name="connsiteY31-7144" fmla="*/ 2334657 h 2546639"/>
              <a:gd name="connsiteX32-7145" fmla="*/ 1835008 w 11135862"/>
              <a:gd name="connsiteY32-7146" fmla="*/ 2324608 h 2546639"/>
              <a:gd name="connsiteX33-7147" fmla="*/ 790381 w 11135862"/>
              <a:gd name="connsiteY33-7148" fmla="*/ 2247251 h 2546639"/>
              <a:gd name="connsiteX34-7149" fmla="*/ 5425 w 11135862"/>
              <a:gd name="connsiteY34-7150" fmla="*/ 2304143 h 2546639"/>
              <a:gd name="connsiteX35-7151" fmla="*/ 0 w 11135862"/>
              <a:gd name="connsiteY35-7152" fmla="*/ 18927 h 2546639"/>
              <a:gd name="connsiteX0-7153" fmla="*/ 0 w 11135862"/>
              <a:gd name="connsiteY0-7154" fmla="*/ 18927 h 2546639"/>
              <a:gd name="connsiteX1-7155" fmla="*/ 420587 w 11135862"/>
              <a:gd name="connsiteY1-7156" fmla="*/ 8316 h 2546639"/>
              <a:gd name="connsiteX2-7157" fmla="*/ 877787 w 11135862"/>
              <a:gd name="connsiteY2-7158" fmla="*/ 1592 h 2546639"/>
              <a:gd name="connsiteX3-7159" fmla="*/ 1360543 w 11135862"/>
              <a:gd name="connsiteY3-7160" fmla="*/ 6978 h 2546639"/>
              <a:gd name="connsiteX4-7161" fmla="*/ 1703443 w 11135862"/>
              <a:gd name="connsiteY4-7162" fmla="*/ 14593 h 2546639"/>
              <a:gd name="connsiteX5-7163" fmla="*/ 2182152 w 11135862"/>
              <a:gd name="connsiteY5-7164" fmla="*/ 35210 h 2546639"/>
              <a:gd name="connsiteX6-7165" fmla="*/ 2740651 w 11135862"/>
              <a:gd name="connsiteY6-7166" fmla="*/ 39989 h 2546639"/>
              <a:gd name="connsiteX7-7167" fmla="*/ 3278693 w 11135862"/>
              <a:gd name="connsiteY7-7168" fmla="*/ 41934 h 2546639"/>
              <a:gd name="connsiteX8-7169" fmla="*/ 3883204 w 11135862"/>
              <a:gd name="connsiteY8-7170" fmla="*/ 35210 h 2546639"/>
              <a:gd name="connsiteX9-7171" fmla="*/ 4515216 w 11135862"/>
              <a:gd name="connsiteY9-7172" fmla="*/ 48657 h 2546639"/>
              <a:gd name="connsiteX10-7173" fmla="*/ 5039652 w 11135862"/>
              <a:gd name="connsiteY10-7174" fmla="*/ 41934 h 2546639"/>
              <a:gd name="connsiteX11-7175" fmla="*/ 5604428 w 11135862"/>
              <a:gd name="connsiteY11-7176" fmla="*/ 55381 h 2546639"/>
              <a:gd name="connsiteX12-7177" fmla="*/ 6229716 w 11135862"/>
              <a:gd name="connsiteY12-7178" fmla="*/ 88998 h 2546639"/>
              <a:gd name="connsiteX13-7179" fmla="*/ 6740704 w 11135862"/>
              <a:gd name="connsiteY13-7180" fmla="*/ 88998 h 2546639"/>
              <a:gd name="connsiteX14-7181" fmla="*/ 6982752 w 11135862"/>
              <a:gd name="connsiteY14-7182" fmla="*/ 55381 h 2546639"/>
              <a:gd name="connsiteX15-7183" fmla="*/ 7188504 w 11135862"/>
              <a:gd name="connsiteY15-7184" fmla="*/ 57324 h 2546639"/>
              <a:gd name="connsiteX16-7185" fmla="*/ 7384473 w 11135862"/>
              <a:gd name="connsiteY16-7186" fmla="*/ 52002 h 2546639"/>
              <a:gd name="connsiteX17-7187" fmla="*/ 8004185 w 11135862"/>
              <a:gd name="connsiteY17-7188" fmla="*/ 60669 h 2546639"/>
              <a:gd name="connsiteX18-7189" fmla="*/ 8606562 w 11135862"/>
              <a:gd name="connsiteY18-7190" fmla="*/ 52003 h 2546639"/>
              <a:gd name="connsiteX19-7191" fmla="*/ 9187272 w 11135862"/>
              <a:gd name="connsiteY19-7192" fmla="*/ 43335 h 2546639"/>
              <a:gd name="connsiteX20-7193" fmla="*/ 9759313 w 11135862"/>
              <a:gd name="connsiteY20-7194" fmla="*/ 47670 h 2546639"/>
              <a:gd name="connsiteX21-7195" fmla="*/ 10231681 w 11135862"/>
              <a:gd name="connsiteY21-7196" fmla="*/ 17334 h 2546639"/>
              <a:gd name="connsiteX22-7197" fmla="*/ 10773387 w 11135862"/>
              <a:gd name="connsiteY22-7198" fmla="*/ 0 h 2546639"/>
              <a:gd name="connsiteX23-7199" fmla="*/ 11127888 w 11135862"/>
              <a:gd name="connsiteY23-7200" fmla="*/ 10546 h 2546639"/>
              <a:gd name="connsiteX24-7201" fmla="*/ 11081077 w 11135862"/>
              <a:gd name="connsiteY24-7202" fmla="*/ 2184157 h 2546639"/>
              <a:gd name="connsiteX25-7203" fmla="*/ 10184011 w 11135862"/>
              <a:gd name="connsiteY25-7204" fmla="*/ 2149488 h 2546639"/>
              <a:gd name="connsiteX26-7205" fmla="*/ 8901252 w 11135862"/>
              <a:gd name="connsiteY26-7206" fmla="*/ 2223160 h 2546639"/>
              <a:gd name="connsiteX27-7207" fmla="*/ 7776128 w 11135862"/>
              <a:gd name="connsiteY27-7208" fmla="*/ 2327934 h 2546639"/>
              <a:gd name="connsiteX28-7209" fmla="*/ 6083226 w 11135862"/>
              <a:gd name="connsiteY28-7210" fmla="*/ 2272128 h 2546639"/>
              <a:gd name="connsiteX29-7211" fmla="*/ 5280831 w 11135862"/>
              <a:gd name="connsiteY29-7212" fmla="*/ 2171536 h 2546639"/>
              <a:gd name="connsiteX30-7213" fmla="*/ 3984057 w 11135862"/>
              <a:gd name="connsiteY30-7214" fmla="*/ 2301039 h 2546639"/>
              <a:gd name="connsiteX31-7215" fmla="*/ 2861228 w 11135862"/>
              <a:gd name="connsiteY31-7216" fmla="*/ 2334657 h 2546639"/>
              <a:gd name="connsiteX32-7217" fmla="*/ 1835008 w 11135862"/>
              <a:gd name="connsiteY32-7218" fmla="*/ 2324608 h 2546639"/>
              <a:gd name="connsiteX33-7219" fmla="*/ 790381 w 11135862"/>
              <a:gd name="connsiteY33-7220" fmla="*/ 2247251 h 2546639"/>
              <a:gd name="connsiteX34-7221" fmla="*/ 5425 w 11135862"/>
              <a:gd name="connsiteY34-7222" fmla="*/ 2304143 h 2546639"/>
              <a:gd name="connsiteX35-7223" fmla="*/ 0 w 11135862"/>
              <a:gd name="connsiteY35-7224" fmla="*/ 18927 h 2546639"/>
              <a:gd name="connsiteX0-7225" fmla="*/ 0 w 11135862"/>
              <a:gd name="connsiteY0-7226" fmla="*/ 18927 h 2546750"/>
              <a:gd name="connsiteX1-7227" fmla="*/ 420587 w 11135862"/>
              <a:gd name="connsiteY1-7228" fmla="*/ 8316 h 2546750"/>
              <a:gd name="connsiteX2-7229" fmla="*/ 877787 w 11135862"/>
              <a:gd name="connsiteY2-7230" fmla="*/ 1592 h 2546750"/>
              <a:gd name="connsiteX3-7231" fmla="*/ 1360543 w 11135862"/>
              <a:gd name="connsiteY3-7232" fmla="*/ 6978 h 2546750"/>
              <a:gd name="connsiteX4-7233" fmla="*/ 1703443 w 11135862"/>
              <a:gd name="connsiteY4-7234" fmla="*/ 14593 h 2546750"/>
              <a:gd name="connsiteX5-7235" fmla="*/ 2182152 w 11135862"/>
              <a:gd name="connsiteY5-7236" fmla="*/ 35210 h 2546750"/>
              <a:gd name="connsiteX6-7237" fmla="*/ 2740651 w 11135862"/>
              <a:gd name="connsiteY6-7238" fmla="*/ 39989 h 2546750"/>
              <a:gd name="connsiteX7-7239" fmla="*/ 3278693 w 11135862"/>
              <a:gd name="connsiteY7-7240" fmla="*/ 41934 h 2546750"/>
              <a:gd name="connsiteX8-7241" fmla="*/ 3883204 w 11135862"/>
              <a:gd name="connsiteY8-7242" fmla="*/ 35210 h 2546750"/>
              <a:gd name="connsiteX9-7243" fmla="*/ 4515216 w 11135862"/>
              <a:gd name="connsiteY9-7244" fmla="*/ 48657 h 2546750"/>
              <a:gd name="connsiteX10-7245" fmla="*/ 5039652 w 11135862"/>
              <a:gd name="connsiteY10-7246" fmla="*/ 41934 h 2546750"/>
              <a:gd name="connsiteX11-7247" fmla="*/ 5604428 w 11135862"/>
              <a:gd name="connsiteY11-7248" fmla="*/ 55381 h 2546750"/>
              <a:gd name="connsiteX12-7249" fmla="*/ 6229716 w 11135862"/>
              <a:gd name="connsiteY12-7250" fmla="*/ 88998 h 2546750"/>
              <a:gd name="connsiteX13-7251" fmla="*/ 6740704 w 11135862"/>
              <a:gd name="connsiteY13-7252" fmla="*/ 88998 h 2546750"/>
              <a:gd name="connsiteX14-7253" fmla="*/ 6982752 w 11135862"/>
              <a:gd name="connsiteY14-7254" fmla="*/ 55381 h 2546750"/>
              <a:gd name="connsiteX15-7255" fmla="*/ 7188504 w 11135862"/>
              <a:gd name="connsiteY15-7256" fmla="*/ 57324 h 2546750"/>
              <a:gd name="connsiteX16-7257" fmla="*/ 7384473 w 11135862"/>
              <a:gd name="connsiteY16-7258" fmla="*/ 52002 h 2546750"/>
              <a:gd name="connsiteX17-7259" fmla="*/ 8004185 w 11135862"/>
              <a:gd name="connsiteY17-7260" fmla="*/ 60669 h 2546750"/>
              <a:gd name="connsiteX18-7261" fmla="*/ 8606562 w 11135862"/>
              <a:gd name="connsiteY18-7262" fmla="*/ 52003 h 2546750"/>
              <a:gd name="connsiteX19-7263" fmla="*/ 9187272 w 11135862"/>
              <a:gd name="connsiteY19-7264" fmla="*/ 43335 h 2546750"/>
              <a:gd name="connsiteX20-7265" fmla="*/ 9759313 w 11135862"/>
              <a:gd name="connsiteY20-7266" fmla="*/ 47670 h 2546750"/>
              <a:gd name="connsiteX21-7267" fmla="*/ 10231681 w 11135862"/>
              <a:gd name="connsiteY21-7268" fmla="*/ 17334 h 2546750"/>
              <a:gd name="connsiteX22-7269" fmla="*/ 10773387 w 11135862"/>
              <a:gd name="connsiteY22-7270" fmla="*/ 0 h 2546750"/>
              <a:gd name="connsiteX23-7271" fmla="*/ 11127888 w 11135862"/>
              <a:gd name="connsiteY23-7272" fmla="*/ 10546 h 2546750"/>
              <a:gd name="connsiteX24-7273" fmla="*/ 11081077 w 11135862"/>
              <a:gd name="connsiteY24-7274" fmla="*/ 2184157 h 2546750"/>
              <a:gd name="connsiteX25-7275" fmla="*/ 10184011 w 11135862"/>
              <a:gd name="connsiteY25-7276" fmla="*/ 2149488 h 2546750"/>
              <a:gd name="connsiteX26-7277" fmla="*/ 8901252 w 11135862"/>
              <a:gd name="connsiteY26-7278" fmla="*/ 2223160 h 2546750"/>
              <a:gd name="connsiteX27-7279" fmla="*/ 7032235 w 11135862"/>
              <a:gd name="connsiteY27-7280" fmla="*/ 2337982 h 2546750"/>
              <a:gd name="connsiteX28-7281" fmla="*/ 6083226 w 11135862"/>
              <a:gd name="connsiteY28-7282" fmla="*/ 2272128 h 2546750"/>
              <a:gd name="connsiteX29-7283" fmla="*/ 5280831 w 11135862"/>
              <a:gd name="connsiteY29-7284" fmla="*/ 2171536 h 2546750"/>
              <a:gd name="connsiteX30-7285" fmla="*/ 3984057 w 11135862"/>
              <a:gd name="connsiteY30-7286" fmla="*/ 2301039 h 2546750"/>
              <a:gd name="connsiteX31-7287" fmla="*/ 2861228 w 11135862"/>
              <a:gd name="connsiteY31-7288" fmla="*/ 2334657 h 2546750"/>
              <a:gd name="connsiteX32-7289" fmla="*/ 1835008 w 11135862"/>
              <a:gd name="connsiteY32-7290" fmla="*/ 2324608 h 2546750"/>
              <a:gd name="connsiteX33-7291" fmla="*/ 790381 w 11135862"/>
              <a:gd name="connsiteY33-7292" fmla="*/ 2247251 h 2546750"/>
              <a:gd name="connsiteX34-7293" fmla="*/ 5425 w 11135862"/>
              <a:gd name="connsiteY34-7294" fmla="*/ 2304143 h 2546750"/>
              <a:gd name="connsiteX35-7295" fmla="*/ 0 w 11135862"/>
              <a:gd name="connsiteY35-7296" fmla="*/ 18927 h 2546750"/>
              <a:gd name="connsiteX0-7297" fmla="*/ 0 w 11135862"/>
              <a:gd name="connsiteY0-7298" fmla="*/ 18927 h 2546639"/>
              <a:gd name="connsiteX1-7299" fmla="*/ 420587 w 11135862"/>
              <a:gd name="connsiteY1-7300" fmla="*/ 8316 h 2546639"/>
              <a:gd name="connsiteX2-7301" fmla="*/ 877787 w 11135862"/>
              <a:gd name="connsiteY2-7302" fmla="*/ 1592 h 2546639"/>
              <a:gd name="connsiteX3-7303" fmla="*/ 1360543 w 11135862"/>
              <a:gd name="connsiteY3-7304" fmla="*/ 6978 h 2546639"/>
              <a:gd name="connsiteX4-7305" fmla="*/ 1703443 w 11135862"/>
              <a:gd name="connsiteY4-7306" fmla="*/ 14593 h 2546639"/>
              <a:gd name="connsiteX5-7307" fmla="*/ 2182152 w 11135862"/>
              <a:gd name="connsiteY5-7308" fmla="*/ 35210 h 2546639"/>
              <a:gd name="connsiteX6-7309" fmla="*/ 2740651 w 11135862"/>
              <a:gd name="connsiteY6-7310" fmla="*/ 39989 h 2546639"/>
              <a:gd name="connsiteX7-7311" fmla="*/ 3278693 w 11135862"/>
              <a:gd name="connsiteY7-7312" fmla="*/ 41934 h 2546639"/>
              <a:gd name="connsiteX8-7313" fmla="*/ 3883204 w 11135862"/>
              <a:gd name="connsiteY8-7314" fmla="*/ 35210 h 2546639"/>
              <a:gd name="connsiteX9-7315" fmla="*/ 4515216 w 11135862"/>
              <a:gd name="connsiteY9-7316" fmla="*/ 48657 h 2546639"/>
              <a:gd name="connsiteX10-7317" fmla="*/ 5039652 w 11135862"/>
              <a:gd name="connsiteY10-7318" fmla="*/ 41934 h 2546639"/>
              <a:gd name="connsiteX11-7319" fmla="*/ 5604428 w 11135862"/>
              <a:gd name="connsiteY11-7320" fmla="*/ 55381 h 2546639"/>
              <a:gd name="connsiteX12-7321" fmla="*/ 6229716 w 11135862"/>
              <a:gd name="connsiteY12-7322" fmla="*/ 88998 h 2546639"/>
              <a:gd name="connsiteX13-7323" fmla="*/ 6740704 w 11135862"/>
              <a:gd name="connsiteY13-7324" fmla="*/ 88998 h 2546639"/>
              <a:gd name="connsiteX14-7325" fmla="*/ 6982752 w 11135862"/>
              <a:gd name="connsiteY14-7326" fmla="*/ 55381 h 2546639"/>
              <a:gd name="connsiteX15-7327" fmla="*/ 7188504 w 11135862"/>
              <a:gd name="connsiteY15-7328" fmla="*/ 57324 h 2546639"/>
              <a:gd name="connsiteX16-7329" fmla="*/ 7384473 w 11135862"/>
              <a:gd name="connsiteY16-7330" fmla="*/ 52002 h 2546639"/>
              <a:gd name="connsiteX17-7331" fmla="*/ 8004185 w 11135862"/>
              <a:gd name="connsiteY17-7332" fmla="*/ 60669 h 2546639"/>
              <a:gd name="connsiteX18-7333" fmla="*/ 8606562 w 11135862"/>
              <a:gd name="connsiteY18-7334" fmla="*/ 52003 h 2546639"/>
              <a:gd name="connsiteX19-7335" fmla="*/ 9187272 w 11135862"/>
              <a:gd name="connsiteY19-7336" fmla="*/ 43335 h 2546639"/>
              <a:gd name="connsiteX20-7337" fmla="*/ 9759313 w 11135862"/>
              <a:gd name="connsiteY20-7338" fmla="*/ 47670 h 2546639"/>
              <a:gd name="connsiteX21-7339" fmla="*/ 10231681 w 11135862"/>
              <a:gd name="connsiteY21-7340" fmla="*/ 17334 h 2546639"/>
              <a:gd name="connsiteX22-7341" fmla="*/ 10773387 w 11135862"/>
              <a:gd name="connsiteY22-7342" fmla="*/ 0 h 2546639"/>
              <a:gd name="connsiteX23-7343" fmla="*/ 11127888 w 11135862"/>
              <a:gd name="connsiteY23-7344" fmla="*/ 10546 h 2546639"/>
              <a:gd name="connsiteX24-7345" fmla="*/ 11081077 w 11135862"/>
              <a:gd name="connsiteY24-7346" fmla="*/ 2184157 h 2546639"/>
              <a:gd name="connsiteX25-7347" fmla="*/ 10184011 w 11135862"/>
              <a:gd name="connsiteY25-7348" fmla="*/ 2149488 h 2546639"/>
              <a:gd name="connsiteX26-7349" fmla="*/ 8901252 w 11135862"/>
              <a:gd name="connsiteY26-7350" fmla="*/ 2223160 h 2546639"/>
              <a:gd name="connsiteX27-7351" fmla="*/ 7032235 w 11135862"/>
              <a:gd name="connsiteY27-7352" fmla="*/ 2337982 h 2546639"/>
              <a:gd name="connsiteX28-7353" fmla="*/ 6083226 w 11135862"/>
              <a:gd name="connsiteY28-7354" fmla="*/ 2272128 h 2546639"/>
              <a:gd name="connsiteX29-7355" fmla="*/ 5280831 w 11135862"/>
              <a:gd name="connsiteY29-7356" fmla="*/ 2171536 h 2546639"/>
              <a:gd name="connsiteX30-7357" fmla="*/ 3984057 w 11135862"/>
              <a:gd name="connsiteY30-7358" fmla="*/ 2301039 h 2546639"/>
              <a:gd name="connsiteX31-7359" fmla="*/ 2861228 w 11135862"/>
              <a:gd name="connsiteY31-7360" fmla="*/ 2334657 h 2546639"/>
              <a:gd name="connsiteX32-7361" fmla="*/ 1835008 w 11135862"/>
              <a:gd name="connsiteY32-7362" fmla="*/ 2324608 h 2546639"/>
              <a:gd name="connsiteX33-7363" fmla="*/ 790381 w 11135862"/>
              <a:gd name="connsiteY33-7364" fmla="*/ 2247251 h 2546639"/>
              <a:gd name="connsiteX34-7365" fmla="*/ 5425 w 11135862"/>
              <a:gd name="connsiteY34-7366" fmla="*/ 2304143 h 2546639"/>
              <a:gd name="connsiteX35-7367" fmla="*/ 0 w 11135862"/>
              <a:gd name="connsiteY35-7368" fmla="*/ 18927 h 2546639"/>
              <a:gd name="connsiteX0-7369" fmla="*/ 0 w 11135862"/>
              <a:gd name="connsiteY0-7370" fmla="*/ 18927 h 2546639"/>
              <a:gd name="connsiteX1-7371" fmla="*/ 420587 w 11135862"/>
              <a:gd name="connsiteY1-7372" fmla="*/ 8316 h 2546639"/>
              <a:gd name="connsiteX2-7373" fmla="*/ 877787 w 11135862"/>
              <a:gd name="connsiteY2-7374" fmla="*/ 1592 h 2546639"/>
              <a:gd name="connsiteX3-7375" fmla="*/ 1360543 w 11135862"/>
              <a:gd name="connsiteY3-7376" fmla="*/ 6978 h 2546639"/>
              <a:gd name="connsiteX4-7377" fmla="*/ 1703443 w 11135862"/>
              <a:gd name="connsiteY4-7378" fmla="*/ 14593 h 2546639"/>
              <a:gd name="connsiteX5-7379" fmla="*/ 2182152 w 11135862"/>
              <a:gd name="connsiteY5-7380" fmla="*/ 35210 h 2546639"/>
              <a:gd name="connsiteX6-7381" fmla="*/ 2740651 w 11135862"/>
              <a:gd name="connsiteY6-7382" fmla="*/ 39989 h 2546639"/>
              <a:gd name="connsiteX7-7383" fmla="*/ 3278693 w 11135862"/>
              <a:gd name="connsiteY7-7384" fmla="*/ 41934 h 2546639"/>
              <a:gd name="connsiteX8-7385" fmla="*/ 3883204 w 11135862"/>
              <a:gd name="connsiteY8-7386" fmla="*/ 35210 h 2546639"/>
              <a:gd name="connsiteX9-7387" fmla="*/ 4515216 w 11135862"/>
              <a:gd name="connsiteY9-7388" fmla="*/ 48657 h 2546639"/>
              <a:gd name="connsiteX10-7389" fmla="*/ 5039652 w 11135862"/>
              <a:gd name="connsiteY10-7390" fmla="*/ 41934 h 2546639"/>
              <a:gd name="connsiteX11-7391" fmla="*/ 5604428 w 11135862"/>
              <a:gd name="connsiteY11-7392" fmla="*/ 55381 h 2546639"/>
              <a:gd name="connsiteX12-7393" fmla="*/ 6229716 w 11135862"/>
              <a:gd name="connsiteY12-7394" fmla="*/ 88998 h 2546639"/>
              <a:gd name="connsiteX13-7395" fmla="*/ 6740704 w 11135862"/>
              <a:gd name="connsiteY13-7396" fmla="*/ 88998 h 2546639"/>
              <a:gd name="connsiteX14-7397" fmla="*/ 6982752 w 11135862"/>
              <a:gd name="connsiteY14-7398" fmla="*/ 55381 h 2546639"/>
              <a:gd name="connsiteX15-7399" fmla="*/ 7188504 w 11135862"/>
              <a:gd name="connsiteY15-7400" fmla="*/ 57324 h 2546639"/>
              <a:gd name="connsiteX16-7401" fmla="*/ 7384473 w 11135862"/>
              <a:gd name="connsiteY16-7402" fmla="*/ 52002 h 2546639"/>
              <a:gd name="connsiteX17-7403" fmla="*/ 8004185 w 11135862"/>
              <a:gd name="connsiteY17-7404" fmla="*/ 60669 h 2546639"/>
              <a:gd name="connsiteX18-7405" fmla="*/ 8606562 w 11135862"/>
              <a:gd name="connsiteY18-7406" fmla="*/ 52003 h 2546639"/>
              <a:gd name="connsiteX19-7407" fmla="*/ 9187272 w 11135862"/>
              <a:gd name="connsiteY19-7408" fmla="*/ 43335 h 2546639"/>
              <a:gd name="connsiteX20-7409" fmla="*/ 9759313 w 11135862"/>
              <a:gd name="connsiteY20-7410" fmla="*/ 47670 h 2546639"/>
              <a:gd name="connsiteX21-7411" fmla="*/ 10231681 w 11135862"/>
              <a:gd name="connsiteY21-7412" fmla="*/ 17334 h 2546639"/>
              <a:gd name="connsiteX22-7413" fmla="*/ 10773387 w 11135862"/>
              <a:gd name="connsiteY22-7414" fmla="*/ 0 h 2546639"/>
              <a:gd name="connsiteX23-7415" fmla="*/ 11127888 w 11135862"/>
              <a:gd name="connsiteY23-7416" fmla="*/ 10546 h 2546639"/>
              <a:gd name="connsiteX24-7417" fmla="*/ 11081077 w 11135862"/>
              <a:gd name="connsiteY24-7418" fmla="*/ 2184157 h 2546639"/>
              <a:gd name="connsiteX25-7419" fmla="*/ 10184011 w 11135862"/>
              <a:gd name="connsiteY25-7420" fmla="*/ 2149488 h 2546639"/>
              <a:gd name="connsiteX26-7421" fmla="*/ 8901252 w 11135862"/>
              <a:gd name="connsiteY26-7422" fmla="*/ 2223160 h 2546639"/>
              <a:gd name="connsiteX27-7423" fmla="*/ 8022536 w 11135862"/>
              <a:gd name="connsiteY27-7424" fmla="*/ 2406580 h 2546639"/>
              <a:gd name="connsiteX28-7425" fmla="*/ 7032235 w 11135862"/>
              <a:gd name="connsiteY28-7426" fmla="*/ 2337982 h 2546639"/>
              <a:gd name="connsiteX29-7427" fmla="*/ 6083226 w 11135862"/>
              <a:gd name="connsiteY29-7428" fmla="*/ 2272128 h 2546639"/>
              <a:gd name="connsiteX30-7429" fmla="*/ 5280831 w 11135862"/>
              <a:gd name="connsiteY30-7430" fmla="*/ 2171536 h 2546639"/>
              <a:gd name="connsiteX31-7431" fmla="*/ 3984057 w 11135862"/>
              <a:gd name="connsiteY31-7432" fmla="*/ 2301039 h 2546639"/>
              <a:gd name="connsiteX32-7433" fmla="*/ 2861228 w 11135862"/>
              <a:gd name="connsiteY32-7434" fmla="*/ 2334657 h 2546639"/>
              <a:gd name="connsiteX33-7435" fmla="*/ 1835008 w 11135862"/>
              <a:gd name="connsiteY33-7436" fmla="*/ 2324608 h 2546639"/>
              <a:gd name="connsiteX34-7437" fmla="*/ 790381 w 11135862"/>
              <a:gd name="connsiteY34-7438" fmla="*/ 2247251 h 2546639"/>
              <a:gd name="connsiteX35-7439" fmla="*/ 5425 w 11135862"/>
              <a:gd name="connsiteY35-7440" fmla="*/ 2304143 h 2546639"/>
              <a:gd name="connsiteX36" fmla="*/ 0 w 11135862"/>
              <a:gd name="connsiteY36" fmla="*/ 18927 h 2546639"/>
              <a:gd name="connsiteX0-7441" fmla="*/ 0 w 11135862"/>
              <a:gd name="connsiteY0-7442" fmla="*/ 18927 h 2546639"/>
              <a:gd name="connsiteX1-7443" fmla="*/ 420587 w 11135862"/>
              <a:gd name="connsiteY1-7444" fmla="*/ 8316 h 2546639"/>
              <a:gd name="connsiteX2-7445" fmla="*/ 877787 w 11135862"/>
              <a:gd name="connsiteY2-7446" fmla="*/ 1592 h 2546639"/>
              <a:gd name="connsiteX3-7447" fmla="*/ 1360543 w 11135862"/>
              <a:gd name="connsiteY3-7448" fmla="*/ 6978 h 2546639"/>
              <a:gd name="connsiteX4-7449" fmla="*/ 1703443 w 11135862"/>
              <a:gd name="connsiteY4-7450" fmla="*/ 14593 h 2546639"/>
              <a:gd name="connsiteX5-7451" fmla="*/ 2182152 w 11135862"/>
              <a:gd name="connsiteY5-7452" fmla="*/ 35210 h 2546639"/>
              <a:gd name="connsiteX6-7453" fmla="*/ 2740651 w 11135862"/>
              <a:gd name="connsiteY6-7454" fmla="*/ 39989 h 2546639"/>
              <a:gd name="connsiteX7-7455" fmla="*/ 3278693 w 11135862"/>
              <a:gd name="connsiteY7-7456" fmla="*/ 41934 h 2546639"/>
              <a:gd name="connsiteX8-7457" fmla="*/ 3883204 w 11135862"/>
              <a:gd name="connsiteY8-7458" fmla="*/ 35210 h 2546639"/>
              <a:gd name="connsiteX9-7459" fmla="*/ 4515216 w 11135862"/>
              <a:gd name="connsiteY9-7460" fmla="*/ 48657 h 2546639"/>
              <a:gd name="connsiteX10-7461" fmla="*/ 5039652 w 11135862"/>
              <a:gd name="connsiteY10-7462" fmla="*/ 41934 h 2546639"/>
              <a:gd name="connsiteX11-7463" fmla="*/ 5604428 w 11135862"/>
              <a:gd name="connsiteY11-7464" fmla="*/ 55381 h 2546639"/>
              <a:gd name="connsiteX12-7465" fmla="*/ 6229716 w 11135862"/>
              <a:gd name="connsiteY12-7466" fmla="*/ 88998 h 2546639"/>
              <a:gd name="connsiteX13-7467" fmla="*/ 6740704 w 11135862"/>
              <a:gd name="connsiteY13-7468" fmla="*/ 88998 h 2546639"/>
              <a:gd name="connsiteX14-7469" fmla="*/ 6982752 w 11135862"/>
              <a:gd name="connsiteY14-7470" fmla="*/ 55381 h 2546639"/>
              <a:gd name="connsiteX15-7471" fmla="*/ 7188504 w 11135862"/>
              <a:gd name="connsiteY15-7472" fmla="*/ 57324 h 2546639"/>
              <a:gd name="connsiteX16-7473" fmla="*/ 7384473 w 11135862"/>
              <a:gd name="connsiteY16-7474" fmla="*/ 52002 h 2546639"/>
              <a:gd name="connsiteX17-7475" fmla="*/ 8004185 w 11135862"/>
              <a:gd name="connsiteY17-7476" fmla="*/ 60669 h 2546639"/>
              <a:gd name="connsiteX18-7477" fmla="*/ 8606562 w 11135862"/>
              <a:gd name="connsiteY18-7478" fmla="*/ 52003 h 2546639"/>
              <a:gd name="connsiteX19-7479" fmla="*/ 9187272 w 11135862"/>
              <a:gd name="connsiteY19-7480" fmla="*/ 43335 h 2546639"/>
              <a:gd name="connsiteX20-7481" fmla="*/ 9759313 w 11135862"/>
              <a:gd name="connsiteY20-7482" fmla="*/ 47670 h 2546639"/>
              <a:gd name="connsiteX21-7483" fmla="*/ 10231681 w 11135862"/>
              <a:gd name="connsiteY21-7484" fmla="*/ 17334 h 2546639"/>
              <a:gd name="connsiteX22-7485" fmla="*/ 10773387 w 11135862"/>
              <a:gd name="connsiteY22-7486" fmla="*/ 0 h 2546639"/>
              <a:gd name="connsiteX23-7487" fmla="*/ 11127888 w 11135862"/>
              <a:gd name="connsiteY23-7488" fmla="*/ 10546 h 2546639"/>
              <a:gd name="connsiteX24-7489" fmla="*/ 11081077 w 11135862"/>
              <a:gd name="connsiteY24-7490" fmla="*/ 2184157 h 2546639"/>
              <a:gd name="connsiteX25-7491" fmla="*/ 10184011 w 11135862"/>
              <a:gd name="connsiteY25-7492" fmla="*/ 2149488 h 2546639"/>
              <a:gd name="connsiteX26-7493" fmla="*/ 8901252 w 11135862"/>
              <a:gd name="connsiteY26-7494" fmla="*/ 2223160 h 2546639"/>
              <a:gd name="connsiteX27-7495" fmla="*/ 8022536 w 11135862"/>
              <a:gd name="connsiteY27-7496" fmla="*/ 2406580 h 2546639"/>
              <a:gd name="connsiteX28-7497" fmla="*/ 7032235 w 11135862"/>
              <a:gd name="connsiteY28-7498" fmla="*/ 2337982 h 2546639"/>
              <a:gd name="connsiteX29-7499" fmla="*/ 6083226 w 11135862"/>
              <a:gd name="connsiteY29-7500" fmla="*/ 2272128 h 2546639"/>
              <a:gd name="connsiteX30-7501" fmla="*/ 5280831 w 11135862"/>
              <a:gd name="connsiteY30-7502" fmla="*/ 2171536 h 2546639"/>
              <a:gd name="connsiteX31-7503" fmla="*/ 3984057 w 11135862"/>
              <a:gd name="connsiteY31-7504" fmla="*/ 2301039 h 2546639"/>
              <a:gd name="connsiteX32-7505" fmla="*/ 2861228 w 11135862"/>
              <a:gd name="connsiteY32-7506" fmla="*/ 2334657 h 2546639"/>
              <a:gd name="connsiteX33-7507" fmla="*/ 1835008 w 11135862"/>
              <a:gd name="connsiteY33-7508" fmla="*/ 2324608 h 2546639"/>
              <a:gd name="connsiteX34-7509" fmla="*/ 790381 w 11135862"/>
              <a:gd name="connsiteY34-7510" fmla="*/ 2247251 h 2546639"/>
              <a:gd name="connsiteX35-7511" fmla="*/ 5425 w 11135862"/>
              <a:gd name="connsiteY35-7512" fmla="*/ 2304143 h 2546639"/>
              <a:gd name="connsiteX36-7513" fmla="*/ 0 w 11135862"/>
              <a:gd name="connsiteY36-7514" fmla="*/ 18927 h 2546639"/>
              <a:gd name="connsiteX0-7515" fmla="*/ 0 w 11135862"/>
              <a:gd name="connsiteY0-7516" fmla="*/ 18927 h 2546639"/>
              <a:gd name="connsiteX1-7517" fmla="*/ 420587 w 11135862"/>
              <a:gd name="connsiteY1-7518" fmla="*/ 8316 h 2546639"/>
              <a:gd name="connsiteX2-7519" fmla="*/ 877787 w 11135862"/>
              <a:gd name="connsiteY2-7520" fmla="*/ 1592 h 2546639"/>
              <a:gd name="connsiteX3-7521" fmla="*/ 1360543 w 11135862"/>
              <a:gd name="connsiteY3-7522" fmla="*/ 6978 h 2546639"/>
              <a:gd name="connsiteX4-7523" fmla="*/ 1703443 w 11135862"/>
              <a:gd name="connsiteY4-7524" fmla="*/ 14593 h 2546639"/>
              <a:gd name="connsiteX5-7525" fmla="*/ 2182152 w 11135862"/>
              <a:gd name="connsiteY5-7526" fmla="*/ 35210 h 2546639"/>
              <a:gd name="connsiteX6-7527" fmla="*/ 2740651 w 11135862"/>
              <a:gd name="connsiteY6-7528" fmla="*/ 39989 h 2546639"/>
              <a:gd name="connsiteX7-7529" fmla="*/ 3278693 w 11135862"/>
              <a:gd name="connsiteY7-7530" fmla="*/ 41934 h 2546639"/>
              <a:gd name="connsiteX8-7531" fmla="*/ 3883204 w 11135862"/>
              <a:gd name="connsiteY8-7532" fmla="*/ 35210 h 2546639"/>
              <a:gd name="connsiteX9-7533" fmla="*/ 4515216 w 11135862"/>
              <a:gd name="connsiteY9-7534" fmla="*/ 48657 h 2546639"/>
              <a:gd name="connsiteX10-7535" fmla="*/ 5039652 w 11135862"/>
              <a:gd name="connsiteY10-7536" fmla="*/ 41934 h 2546639"/>
              <a:gd name="connsiteX11-7537" fmla="*/ 5604428 w 11135862"/>
              <a:gd name="connsiteY11-7538" fmla="*/ 55381 h 2546639"/>
              <a:gd name="connsiteX12-7539" fmla="*/ 6229716 w 11135862"/>
              <a:gd name="connsiteY12-7540" fmla="*/ 88998 h 2546639"/>
              <a:gd name="connsiteX13-7541" fmla="*/ 6740704 w 11135862"/>
              <a:gd name="connsiteY13-7542" fmla="*/ 88998 h 2546639"/>
              <a:gd name="connsiteX14-7543" fmla="*/ 6982752 w 11135862"/>
              <a:gd name="connsiteY14-7544" fmla="*/ 55381 h 2546639"/>
              <a:gd name="connsiteX15-7545" fmla="*/ 7188504 w 11135862"/>
              <a:gd name="connsiteY15-7546" fmla="*/ 57324 h 2546639"/>
              <a:gd name="connsiteX16-7547" fmla="*/ 7384473 w 11135862"/>
              <a:gd name="connsiteY16-7548" fmla="*/ 52002 h 2546639"/>
              <a:gd name="connsiteX17-7549" fmla="*/ 8004185 w 11135862"/>
              <a:gd name="connsiteY17-7550" fmla="*/ 60669 h 2546639"/>
              <a:gd name="connsiteX18-7551" fmla="*/ 8606562 w 11135862"/>
              <a:gd name="connsiteY18-7552" fmla="*/ 52003 h 2546639"/>
              <a:gd name="connsiteX19-7553" fmla="*/ 9187272 w 11135862"/>
              <a:gd name="connsiteY19-7554" fmla="*/ 43335 h 2546639"/>
              <a:gd name="connsiteX20-7555" fmla="*/ 9759313 w 11135862"/>
              <a:gd name="connsiteY20-7556" fmla="*/ 47670 h 2546639"/>
              <a:gd name="connsiteX21-7557" fmla="*/ 10231681 w 11135862"/>
              <a:gd name="connsiteY21-7558" fmla="*/ 17334 h 2546639"/>
              <a:gd name="connsiteX22-7559" fmla="*/ 10773387 w 11135862"/>
              <a:gd name="connsiteY22-7560" fmla="*/ 0 h 2546639"/>
              <a:gd name="connsiteX23-7561" fmla="*/ 11127888 w 11135862"/>
              <a:gd name="connsiteY23-7562" fmla="*/ 10546 h 2546639"/>
              <a:gd name="connsiteX24-7563" fmla="*/ 11081077 w 11135862"/>
              <a:gd name="connsiteY24-7564" fmla="*/ 2184157 h 2546639"/>
              <a:gd name="connsiteX25-7565" fmla="*/ 10184011 w 11135862"/>
              <a:gd name="connsiteY25-7566" fmla="*/ 2149488 h 2546639"/>
              <a:gd name="connsiteX26-7567" fmla="*/ 8901252 w 11135862"/>
              <a:gd name="connsiteY26-7568" fmla="*/ 2223160 h 2546639"/>
              <a:gd name="connsiteX27-7569" fmla="*/ 8022536 w 11135862"/>
              <a:gd name="connsiteY27-7570" fmla="*/ 2406580 h 2546639"/>
              <a:gd name="connsiteX28-7571" fmla="*/ 7032235 w 11135862"/>
              <a:gd name="connsiteY28-7572" fmla="*/ 2337982 h 2546639"/>
              <a:gd name="connsiteX29-7573" fmla="*/ 6083226 w 11135862"/>
              <a:gd name="connsiteY29-7574" fmla="*/ 2272128 h 2546639"/>
              <a:gd name="connsiteX30-7575" fmla="*/ 5280831 w 11135862"/>
              <a:gd name="connsiteY30-7576" fmla="*/ 2171536 h 2546639"/>
              <a:gd name="connsiteX31-7577" fmla="*/ 3984057 w 11135862"/>
              <a:gd name="connsiteY31-7578" fmla="*/ 2301039 h 2546639"/>
              <a:gd name="connsiteX32-7579" fmla="*/ 2861228 w 11135862"/>
              <a:gd name="connsiteY32-7580" fmla="*/ 2334657 h 2546639"/>
              <a:gd name="connsiteX33-7581" fmla="*/ 1835008 w 11135862"/>
              <a:gd name="connsiteY33-7582" fmla="*/ 2324608 h 2546639"/>
              <a:gd name="connsiteX34-7583" fmla="*/ 790381 w 11135862"/>
              <a:gd name="connsiteY34-7584" fmla="*/ 2247251 h 2546639"/>
              <a:gd name="connsiteX35-7585" fmla="*/ 5425 w 11135862"/>
              <a:gd name="connsiteY35-7586" fmla="*/ 2304143 h 2546639"/>
              <a:gd name="connsiteX36-7587" fmla="*/ 0 w 11135862"/>
              <a:gd name="connsiteY36-7588" fmla="*/ 18927 h 2546639"/>
              <a:gd name="connsiteX0-7589" fmla="*/ 0 w 11135862"/>
              <a:gd name="connsiteY0-7590" fmla="*/ 18927 h 2546639"/>
              <a:gd name="connsiteX1-7591" fmla="*/ 420587 w 11135862"/>
              <a:gd name="connsiteY1-7592" fmla="*/ 8316 h 2546639"/>
              <a:gd name="connsiteX2-7593" fmla="*/ 877787 w 11135862"/>
              <a:gd name="connsiteY2-7594" fmla="*/ 1592 h 2546639"/>
              <a:gd name="connsiteX3-7595" fmla="*/ 1360543 w 11135862"/>
              <a:gd name="connsiteY3-7596" fmla="*/ 6978 h 2546639"/>
              <a:gd name="connsiteX4-7597" fmla="*/ 1703443 w 11135862"/>
              <a:gd name="connsiteY4-7598" fmla="*/ 14593 h 2546639"/>
              <a:gd name="connsiteX5-7599" fmla="*/ 2182152 w 11135862"/>
              <a:gd name="connsiteY5-7600" fmla="*/ 35210 h 2546639"/>
              <a:gd name="connsiteX6-7601" fmla="*/ 2740651 w 11135862"/>
              <a:gd name="connsiteY6-7602" fmla="*/ 39989 h 2546639"/>
              <a:gd name="connsiteX7-7603" fmla="*/ 3278693 w 11135862"/>
              <a:gd name="connsiteY7-7604" fmla="*/ 41934 h 2546639"/>
              <a:gd name="connsiteX8-7605" fmla="*/ 3883204 w 11135862"/>
              <a:gd name="connsiteY8-7606" fmla="*/ 35210 h 2546639"/>
              <a:gd name="connsiteX9-7607" fmla="*/ 4515216 w 11135862"/>
              <a:gd name="connsiteY9-7608" fmla="*/ 48657 h 2546639"/>
              <a:gd name="connsiteX10-7609" fmla="*/ 5039652 w 11135862"/>
              <a:gd name="connsiteY10-7610" fmla="*/ 41934 h 2546639"/>
              <a:gd name="connsiteX11-7611" fmla="*/ 5604428 w 11135862"/>
              <a:gd name="connsiteY11-7612" fmla="*/ 55381 h 2546639"/>
              <a:gd name="connsiteX12-7613" fmla="*/ 6229716 w 11135862"/>
              <a:gd name="connsiteY12-7614" fmla="*/ 88998 h 2546639"/>
              <a:gd name="connsiteX13-7615" fmla="*/ 6740704 w 11135862"/>
              <a:gd name="connsiteY13-7616" fmla="*/ 88998 h 2546639"/>
              <a:gd name="connsiteX14-7617" fmla="*/ 6982752 w 11135862"/>
              <a:gd name="connsiteY14-7618" fmla="*/ 55381 h 2546639"/>
              <a:gd name="connsiteX15-7619" fmla="*/ 7188504 w 11135862"/>
              <a:gd name="connsiteY15-7620" fmla="*/ 57324 h 2546639"/>
              <a:gd name="connsiteX16-7621" fmla="*/ 7384473 w 11135862"/>
              <a:gd name="connsiteY16-7622" fmla="*/ 52002 h 2546639"/>
              <a:gd name="connsiteX17-7623" fmla="*/ 8004185 w 11135862"/>
              <a:gd name="connsiteY17-7624" fmla="*/ 60669 h 2546639"/>
              <a:gd name="connsiteX18-7625" fmla="*/ 8606562 w 11135862"/>
              <a:gd name="connsiteY18-7626" fmla="*/ 52003 h 2546639"/>
              <a:gd name="connsiteX19-7627" fmla="*/ 9187272 w 11135862"/>
              <a:gd name="connsiteY19-7628" fmla="*/ 43335 h 2546639"/>
              <a:gd name="connsiteX20-7629" fmla="*/ 9759313 w 11135862"/>
              <a:gd name="connsiteY20-7630" fmla="*/ 47670 h 2546639"/>
              <a:gd name="connsiteX21-7631" fmla="*/ 10231681 w 11135862"/>
              <a:gd name="connsiteY21-7632" fmla="*/ 17334 h 2546639"/>
              <a:gd name="connsiteX22-7633" fmla="*/ 10773387 w 11135862"/>
              <a:gd name="connsiteY22-7634" fmla="*/ 0 h 2546639"/>
              <a:gd name="connsiteX23-7635" fmla="*/ 11127888 w 11135862"/>
              <a:gd name="connsiteY23-7636" fmla="*/ 10546 h 2546639"/>
              <a:gd name="connsiteX24-7637" fmla="*/ 11081077 w 11135862"/>
              <a:gd name="connsiteY24-7638" fmla="*/ 2184157 h 2546639"/>
              <a:gd name="connsiteX25-7639" fmla="*/ 10184011 w 11135862"/>
              <a:gd name="connsiteY25-7640" fmla="*/ 2149488 h 2546639"/>
              <a:gd name="connsiteX26-7641" fmla="*/ 9123454 w 11135862"/>
              <a:gd name="connsiteY26-7642" fmla="*/ 2243257 h 2546639"/>
              <a:gd name="connsiteX27-7643" fmla="*/ 8022536 w 11135862"/>
              <a:gd name="connsiteY27-7644" fmla="*/ 2406580 h 2546639"/>
              <a:gd name="connsiteX28-7645" fmla="*/ 7032235 w 11135862"/>
              <a:gd name="connsiteY28-7646" fmla="*/ 2337982 h 2546639"/>
              <a:gd name="connsiteX29-7647" fmla="*/ 6083226 w 11135862"/>
              <a:gd name="connsiteY29-7648" fmla="*/ 2272128 h 2546639"/>
              <a:gd name="connsiteX30-7649" fmla="*/ 5280831 w 11135862"/>
              <a:gd name="connsiteY30-7650" fmla="*/ 2171536 h 2546639"/>
              <a:gd name="connsiteX31-7651" fmla="*/ 3984057 w 11135862"/>
              <a:gd name="connsiteY31-7652" fmla="*/ 2301039 h 2546639"/>
              <a:gd name="connsiteX32-7653" fmla="*/ 2861228 w 11135862"/>
              <a:gd name="connsiteY32-7654" fmla="*/ 2334657 h 2546639"/>
              <a:gd name="connsiteX33-7655" fmla="*/ 1835008 w 11135862"/>
              <a:gd name="connsiteY33-7656" fmla="*/ 2324608 h 2546639"/>
              <a:gd name="connsiteX34-7657" fmla="*/ 790381 w 11135862"/>
              <a:gd name="connsiteY34-7658" fmla="*/ 2247251 h 2546639"/>
              <a:gd name="connsiteX35-7659" fmla="*/ 5425 w 11135862"/>
              <a:gd name="connsiteY35-7660" fmla="*/ 2304143 h 2546639"/>
              <a:gd name="connsiteX36-7661" fmla="*/ 0 w 11135862"/>
              <a:gd name="connsiteY36-7662" fmla="*/ 18927 h 2546639"/>
              <a:gd name="connsiteX0-7663" fmla="*/ 0 w 11135862"/>
              <a:gd name="connsiteY0-7664" fmla="*/ 18927 h 2546639"/>
              <a:gd name="connsiteX1-7665" fmla="*/ 420587 w 11135862"/>
              <a:gd name="connsiteY1-7666" fmla="*/ 8316 h 2546639"/>
              <a:gd name="connsiteX2-7667" fmla="*/ 877787 w 11135862"/>
              <a:gd name="connsiteY2-7668" fmla="*/ 1592 h 2546639"/>
              <a:gd name="connsiteX3-7669" fmla="*/ 1360543 w 11135862"/>
              <a:gd name="connsiteY3-7670" fmla="*/ 6978 h 2546639"/>
              <a:gd name="connsiteX4-7671" fmla="*/ 1703443 w 11135862"/>
              <a:gd name="connsiteY4-7672" fmla="*/ 14593 h 2546639"/>
              <a:gd name="connsiteX5-7673" fmla="*/ 2182152 w 11135862"/>
              <a:gd name="connsiteY5-7674" fmla="*/ 35210 h 2546639"/>
              <a:gd name="connsiteX6-7675" fmla="*/ 2740651 w 11135862"/>
              <a:gd name="connsiteY6-7676" fmla="*/ 39989 h 2546639"/>
              <a:gd name="connsiteX7-7677" fmla="*/ 3278693 w 11135862"/>
              <a:gd name="connsiteY7-7678" fmla="*/ 41934 h 2546639"/>
              <a:gd name="connsiteX8-7679" fmla="*/ 3883204 w 11135862"/>
              <a:gd name="connsiteY8-7680" fmla="*/ 35210 h 2546639"/>
              <a:gd name="connsiteX9-7681" fmla="*/ 4515216 w 11135862"/>
              <a:gd name="connsiteY9-7682" fmla="*/ 48657 h 2546639"/>
              <a:gd name="connsiteX10-7683" fmla="*/ 5039652 w 11135862"/>
              <a:gd name="connsiteY10-7684" fmla="*/ 41934 h 2546639"/>
              <a:gd name="connsiteX11-7685" fmla="*/ 5604428 w 11135862"/>
              <a:gd name="connsiteY11-7686" fmla="*/ 55381 h 2546639"/>
              <a:gd name="connsiteX12-7687" fmla="*/ 6229716 w 11135862"/>
              <a:gd name="connsiteY12-7688" fmla="*/ 88998 h 2546639"/>
              <a:gd name="connsiteX13-7689" fmla="*/ 6740704 w 11135862"/>
              <a:gd name="connsiteY13-7690" fmla="*/ 88998 h 2546639"/>
              <a:gd name="connsiteX14-7691" fmla="*/ 6982752 w 11135862"/>
              <a:gd name="connsiteY14-7692" fmla="*/ 55381 h 2546639"/>
              <a:gd name="connsiteX15-7693" fmla="*/ 7188504 w 11135862"/>
              <a:gd name="connsiteY15-7694" fmla="*/ 57324 h 2546639"/>
              <a:gd name="connsiteX16-7695" fmla="*/ 7384473 w 11135862"/>
              <a:gd name="connsiteY16-7696" fmla="*/ 52002 h 2546639"/>
              <a:gd name="connsiteX17-7697" fmla="*/ 8004185 w 11135862"/>
              <a:gd name="connsiteY17-7698" fmla="*/ 60669 h 2546639"/>
              <a:gd name="connsiteX18-7699" fmla="*/ 8606562 w 11135862"/>
              <a:gd name="connsiteY18-7700" fmla="*/ 52003 h 2546639"/>
              <a:gd name="connsiteX19-7701" fmla="*/ 9187272 w 11135862"/>
              <a:gd name="connsiteY19-7702" fmla="*/ 43335 h 2546639"/>
              <a:gd name="connsiteX20-7703" fmla="*/ 9759313 w 11135862"/>
              <a:gd name="connsiteY20-7704" fmla="*/ 47670 h 2546639"/>
              <a:gd name="connsiteX21-7705" fmla="*/ 10231681 w 11135862"/>
              <a:gd name="connsiteY21-7706" fmla="*/ 17334 h 2546639"/>
              <a:gd name="connsiteX22-7707" fmla="*/ 10773387 w 11135862"/>
              <a:gd name="connsiteY22-7708" fmla="*/ 0 h 2546639"/>
              <a:gd name="connsiteX23-7709" fmla="*/ 11127888 w 11135862"/>
              <a:gd name="connsiteY23-7710" fmla="*/ 10546 h 2546639"/>
              <a:gd name="connsiteX24-7711" fmla="*/ 11081077 w 11135862"/>
              <a:gd name="connsiteY24-7712" fmla="*/ 2184157 h 2546639"/>
              <a:gd name="connsiteX25-7713" fmla="*/ 10184011 w 11135862"/>
              <a:gd name="connsiteY25-7714" fmla="*/ 2149488 h 2546639"/>
              <a:gd name="connsiteX26-7715" fmla="*/ 9123454 w 11135862"/>
              <a:gd name="connsiteY26-7716" fmla="*/ 2243257 h 2546639"/>
              <a:gd name="connsiteX27-7717" fmla="*/ 8022536 w 11135862"/>
              <a:gd name="connsiteY27-7718" fmla="*/ 2406580 h 2546639"/>
              <a:gd name="connsiteX28-7719" fmla="*/ 7032235 w 11135862"/>
              <a:gd name="connsiteY28-7720" fmla="*/ 2337982 h 2546639"/>
              <a:gd name="connsiteX29-7721" fmla="*/ 6083226 w 11135862"/>
              <a:gd name="connsiteY29-7722" fmla="*/ 2272128 h 2546639"/>
              <a:gd name="connsiteX30-7723" fmla="*/ 5280831 w 11135862"/>
              <a:gd name="connsiteY30-7724" fmla="*/ 2171536 h 2546639"/>
              <a:gd name="connsiteX31-7725" fmla="*/ 3984057 w 11135862"/>
              <a:gd name="connsiteY31-7726" fmla="*/ 2301039 h 2546639"/>
              <a:gd name="connsiteX32-7727" fmla="*/ 2861228 w 11135862"/>
              <a:gd name="connsiteY32-7728" fmla="*/ 2334657 h 2546639"/>
              <a:gd name="connsiteX33-7729" fmla="*/ 1835008 w 11135862"/>
              <a:gd name="connsiteY33-7730" fmla="*/ 2324608 h 2546639"/>
              <a:gd name="connsiteX34-7731" fmla="*/ 790381 w 11135862"/>
              <a:gd name="connsiteY34-7732" fmla="*/ 2247251 h 2546639"/>
              <a:gd name="connsiteX35-7733" fmla="*/ 5425 w 11135862"/>
              <a:gd name="connsiteY35-7734" fmla="*/ 2304143 h 2546639"/>
              <a:gd name="connsiteX36-7735" fmla="*/ 0 w 11135862"/>
              <a:gd name="connsiteY36-7736" fmla="*/ 18927 h 2546639"/>
              <a:gd name="connsiteX0-7737" fmla="*/ 0 w 11135862"/>
              <a:gd name="connsiteY0-7738" fmla="*/ 18927 h 2546639"/>
              <a:gd name="connsiteX1-7739" fmla="*/ 420587 w 11135862"/>
              <a:gd name="connsiteY1-7740" fmla="*/ 8316 h 2546639"/>
              <a:gd name="connsiteX2-7741" fmla="*/ 877787 w 11135862"/>
              <a:gd name="connsiteY2-7742" fmla="*/ 1592 h 2546639"/>
              <a:gd name="connsiteX3-7743" fmla="*/ 1360543 w 11135862"/>
              <a:gd name="connsiteY3-7744" fmla="*/ 6978 h 2546639"/>
              <a:gd name="connsiteX4-7745" fmla="*/ 1703443 w 11135862"/>
              <a:gd name="connsiteY4-7746" fmla="*/ 14593 h 2546639"/>
              <a:gd name="connsiteX5-7747" fmla="*/ 2182152 w 11135862"/>
              <a:gd name="connsiteY5-7748" fmla="*/ 35210 h 2546639"/>
              <a:gd name="connsiteX6-7749" fmla="*/ 2740651 w 11135862"/>
              <a:gd name="connsiteY6-7750" fmla="*/ 39989 h 2546639"/>
              <a:gd name="connsiteX7-7751" fmla="*/ 3278693 w 11135862"/>
              <a:gd name="connsiteY7-7752" fmla="*/ 41934 h 2546639"/>
              <a:gd name="connsiteX8-7753" fmla="*/ 3883204 w 11135862"/>
              <a:gd name="connsiteY8-7754" fmla="*/ 35210 h 2546639"/>
              <a:gd name="connsiteX9-7755" fmla="*/ 4515216 w 11135862"/>
              <a:gd name="connsiteY9-7756" fmla="*/ 48657 h 2546639"/>
              <a:gd name="connsiteX10-7757" fmla="*/ 5039652 w 11135862"/>
              <a:gd name="connsiteY10-7758" fmla="*/ 41934 h 2546639"/>
              <a:gd name="connsiteX11-7759" fmla="*/ 5604428 w 11135862"/>
              <a:gd name="connsiteY11-7760" fmla="*/ 55381 h 2546639"/>
              <a:gd name="connsiteX12-7761" fmla="*/ 6229716 w 11135862"/>
              <a:gd name="connsiteY12-7762" fmla="*/ 88998 h 2546639"/>
              <a:gd name="connsiteX13-7763" fmla="*/ 6740704 w 11135862"/>
              <a:gd name="connsiteY13-7764" fmla="*/ 88998 h 2546639"/>
              <a:gd name="connsiteX14-7765" fmla="*/ 6982752 w 11135862"/>
              <a:gd name="connsiteY14-7766" fmla="*/ 55381 h 2546639"/>
              <a:gd name="connsiteX15-7767" fmla="*/ 7188504 w 11135862"/>
              <a:gd name="connsiteY15-7768" fmla="*/ 57324 h 2546639"/>
              <a:gd name="connsiteX16-7769" fmla="*/ 7384473 w 11135862"/>
              <a:gd name="connsiteY16-7770" fmla="*/ 52002 h 2546639"/>
              <a:gd name="connsiteX17-7771" fmla="*/ 8004185 w 11135862"/>
              <a:gd name="connsiteY17-7772" fmla="*/ 60669 h 2546639"/>
              <a:gd name="connsiteX18-7773" fmla="*/ 8606562 w 11135862"/>
              <a:gd name="connsiteY18-7774" fmla="*/ 52003 h 2546639"/>
              <a:gd name="connsiteX19-7775" fmla="*/ 9187272 w 11135862"/>
              <a:gd name="connsiteY19-7776" fmla="*/ 43335 h 2546639"/>
              <a:gd name="connsiteX20-7777" fmla="*/ 9759313 w 11135862"/>
              <a:gd name="connsiteY20-7778" fmla="*/ 47670 h 2546639"/>
              <a:gd name="connsiteX21-7779" fmla="*/ 10231681 w 11135862"/>
              <a:gd name="connsiteY21-7780" fmla="*/ 17334 h 2546639"/>
              <a:gd name="connsiteX22-7781" fmla="*/ 10773387 w 11135862"/>
              <a:gd name="connsiteY22-7782" fmla="*/ 0 h 2546639"/>
              <a:gd name="connsiteX23-7783" fmla="*/ 11127888 w 11135862"/>
              <a:gd name="connsiteY23-7784" fmla="*/ 10546 h 2546639"/>
              <a:gd name="connsiteX24-7785" fmla="*/ 11081077 w 11135862"/>
              <a:gd name="connsiteY24-7786" fmla="*/ 2184157 h 2546639"/>
              <a:gd name="connsiteX25-7787" fmla="*/ 10184011 w 11135862"/>
              <a:gd name="connsiteY25-7788" fmla="*/ 2149488 h 2546639"/>
              <a:gd name="connsiteX26-7789" fmla="*/ 9123454 w 11135862"/>
              <a:gd name="connsiteY26-7790" fmla="*/ 2243257 h 2546639"/>
              <a:gd name="connsiteX27-7791" fmla="*/ 8022537 w 11135862"/>
              <a:gd name="connsiteY27-7792" fmla="*/ 2366386 h 2546639"/>
              <a:gd name="connsiteX28-7793" fmla="*/ 7032235 w 11135862"/>
              <a:gd name="connsiteY28-7794" fmla="*/ 2337982 h 2546639"/>
              <a:gd name="connsiteX29-7795" fmla="*/ 6083226 w 11135862"/>
              <a:gd name="connsiteY29-7796" fmla="*/ 2272128 h 2546639"/>
              <a:gd name="connsiteX30-7797" fmla="*/ 5280831 w 11135862"/>
              <a:gd name="connsiteY30-7798" fmla="*/ 2171536 h 2546639"/>
              <a:gd name="connsiteX31-7799" fmla="*/ 3984057 w 11135862"/>
              <a:gd name="connsiteY31-7800" fmla="*/ 2301039 h 2546639"/>
              <a:gd name="connsiteX32-7801" fmla="*/ 2861228 w 11135862"/>
              <a:gd name="connsiteY32-7802" fmla="*/ 2334657 h 2546639"/>
              <a:gd name="connsiteX33-7803" fmla="*/ 1835008 w 11135862"/>
              <a:gd name="connsiteY33-7804" fmla="*/ 2324608 h 2546639"/>
              <a:gd name="connsiteX34-7805" fmla="*/ 790381 w 11135862"/>
              <a:gd name="connsiteY34-7806" fmla="*/ 2247251 h 2546639"/>
              <a:gd name="connsiteX35-7807" fmla="*/ 5425 w 11135862"/>
              <a:gd name="connsiteY35-7808" fmla="*/ 2304143 h 2546639"/>
              <a:gd name="connsiteX36-7809" fmla="*/ 0 w 11135862"/>
              <a:gd name="connsiteY36-7810" fmla="*/ 18927 h 2546639"/>
              <a:gd name="connsiteX0-7811" fmla="*/ 0 w 11135862"/>
              <a:gd name="connsiteY0-7812" fmla="*/ 18927 h 2546639"/>
              <a:gd name="connsiteX1-7813" fmla="*/ 420587 w 11135862"/>
              <a:gd name="connsiteY1-7814" fmla="*/ 8316 h 2546639"/>
              <a:gd name="connsiteX2-7815" fmla="*/ 877787 w 11135862"/>
              <a:gd name="connsiteY2-7816" fmla="*/ 1592 h 2546639"/>
              <a:gd name="connsiteX3-7817" fmla="*/ 1360543 w 11135862"/>
              <a:gd name="connsiteY3-7818" fmla="*/ 6978 h 2546639"/>
              <a:gd name="connsiteX4-7819" fmla="*/ 1703443 w 11135862"/>
              <a:gd name="connsiteY4-7820" fmla="*/ 14593 h 2546639"/>
              <a:gd name="connsiteX5-7821" fmla="*/ 2182152 w 11135862"/>
              <a:gd name="connsiteY5-7822" fmla="*/ 35210 h 2546639"/>
              <a:gd name="connsiteX6-7823" fmla="*/ 2740651 w 11135862"/>
              <a:gd name="connsiteY6-7824" fmla="*/ 39989 h 2546639"/>
              <a:gd name="connsiteX7-7825" fmla="*/ 3278693 w 11135862"/>
              <a:gd name="connsiteY7-7826" fmla="*/ 41934 h 2546639"/>
              <a:gd name="connsiteX8-7827" fmla="*/ 3883204 w 11135862"/>
              <a:gd name="connsiteY8-7828" fmla="*/ 35210 h 2546639"/>
              <a:gd name="connsiteX9-7829" fmla="*/ 4515216 w 11135862"/>
              <a:gd name="connsiteY9-7830" fmla="*/ 48657 h 2546639"/>
              <a:gd name="connsiteX10-7831" fmla="*/ 5039652 w 11135862"/>
              <a:gd name="connsiteY10-7832" fmla="*/ 41934 h 2546639"/>
              <a:gd name="connsiteX11-7833" fmla="*/ 5604428 w 11135862"/>
              <a:gd name="connsiteY11-7834" fmla="*/ 55381 h 2546639"/>
              <a:gd name="connsiteX12-7835" fmla="*/ 6229716 w 11135862"/>
              <a:gd name="connsiteY12-7836" fmla="*/ 88998 h 2546639"/>
              <a:gd name="connsiteX13-7837" fmla="*/ 6740704 w 11135862"/>
              <a:gd name="connsiteY13-7838" fmla="*/ 88998 h 2546639"/>
              <a:gd name="connsiteX14-7839" fmla="*/ 6982752 w 11135862"/>
              <a:gd name="connsiteY14-7840" fmla="*/ 55381 h 2546639"/>
              <a:gd name="connsiteX15-7841" fmla="*/ 7188504 w 11135862"/>
              <a:gd name="connsiteY15-7842" fmla="*/ 57324 h 2546639"/>
              <a:gd name="connsiteX16-7843" fmla="*/ 7384473 w 11135862"/>
              <a:gd name="connsiteY16-7844" fmla="*/ 52002 h 2546639"/>
              <a:gd name="connsiteX17-7845" fmla="*/ 8004185 w 11135862"/>
              <a:gd name="connsiteY17-7846" fmla="*/ 60669 h 2546639"/>
              <a:gd name="connsiteX18-7847" fmla="*/ 8606562 w 11135862"/>
              <a:gd name="connsiteY18-7848" fmla="*/ 52003 h 2546639"/>
              <a:gd name="connsiteX19-7849" fmla="*/ 9187272 w 11135862"/>
              <a:gd name="connsiteY19-7850" fmla="*/ 43335 h 2546639"/>
              <a:gd name="connsiteX20-7851" fmla="*/ 9759313 w 11135862"/>
              <a:gd name="connsiteY20-7852" fmla="*/ 47670 h 2546639"/>
              <a:gd name="connsiteX21-7853" fmla="*/ 10231681 w 11135862"/>
              <a:gd name="connsiteY21-7854" fmla="*/ 17334 h 2546639"/>
              <a:gd name="connsiteX22-7855" fmla="*/ 10773387 w 11135862"/>
              <a:gd name="connsiteY22-7856" fmla="*/ 0 h 2546639"/>
              <a:gd name="connsiteX23-7857" fmla="*/ 11127888 w 11135862"/>
              <a:gd name="connsiteY23-7858" fmla="*/ 10546 h 2546639"/>
              <a:gd name="connsiteX24-7859" fmla="*/ 11081077 w 11135862"/>
              <a:gd name="connsiteY24-7860" fmla="*/ 2184157 h 2546639"/>
              <a:gd name="connsiteX25-7861" fmla="*/ 10184011 w 11135862"/>
              <a:gd name="connsiteY25-7862" fmla="*/ 2149488 h 2546639"/>
              <a:gd name="connsiteX26-7863" fmla="*/ 9123454 w 11135862"/>
              <a:gd name="connsiteY26-7864" fmla="*/ 2243257 h 2546639"/>
              <a:gd name="connsiteX27-7865" fmla="*/ 8022537 w 11135862"/>
              <a:gd name="connsiteY27-7866" fmla="*/ 2366386 h 2546639"/>
              <a:gd name="connsiteX28-7867" fmla="*/ 7032235 w 11135862"/>
              <a:gd name="connsiteY28-7868" fmla="*/ 2337982 h 2546639"/>
              <a:gd name="connsiteX29-7869" fmla="*/ 6083226 w 11135862"/>
              <a:gd name="connsiteY29-7870" fmla="*/ 2272128 h 2546639"/>
              <a:gd name="connsiteX30-7871" fmla="*/ 5280831 w 11135862"/>
              <a:gd name="connsiteY30-7872" fmla="*/ 2171536 h 2546639"/>
              <a:gd name="connsiteX31-7873" fmla="*/ 3984057 w 11135862"/>
              <a:gd name="connsiteY31-7874" fmla="*/ 2301039 h 2546639"/>
              <a:gd name="connsiteX32-7875" fmla="*/ 2861228 w 11135862"/>
              <a:gd name="connsiteY32-7876" fmla="*/ 2334657 h 2546639"/>
              <a:gd name="connsiteX33-7877" fmla="*/ 1835008 w 11135862"/>
              <a:gd name="connsiteY33-7878" fmla="*/ 2324608 h 2546639"/>
              <a:gd name="connsiteX34-7879" fmla="*/ 790381 w 11135862"/>
              <a:gd name="connsiteY34-7880" fmla="*/ 2247251 h 2546639"/>
              <a:gd name="connsiteX35-7881" fmla="*/ 5425 w 11135862"/>
              <a:gd name="connsiteY35-7882" fmla="*/ 2304143 h 2546639"/>
              <a:gd name="connsiteX36-7883" fmla="*/ 0 w 11135862"/>
              <a:gd name="connsiteY36-7884" fmla="*/ 18927 h 2546639"/>
              <a:gd name="connsiteX0-7885" fmla="*/ 0 w 11135862"/>
              <a:gd name="connsiteY0-7886" fmla="*/ 18927 h 2546639"/>
              <a:gd name="connsiteX1-7887" fmla="*/ 420587 w 11135862"/>
              <a:gd name="connsiteY1-7888" fmla="*/ 8316 h 2546639"/>
              <a:gd name="connsiteX2-7889" fmla="*/ 877787 w 11135862"/>
              <a:gd name="connsiteY2-7890" fmla="*/ 1592 h 2546639"/>
              <a:gd name="connsiteX3-7891" fmla="*/ 1360543 w 11135862"/>
              <a:gd name="connsiteY3-7892" fmla="*/ 6978 h 2546639"/>
              <a:gd name="connsiteX4-7893" fmla="*/ 1703443 w 11135862"/>
              <a:gd name="connsiteY4-7894" fmla="*/ 14593 h 2546639"/>
              <a:gd name="connsiteX5-7895" fmla="*/ 2182152 w 11135862"/>
              <a:gd name="connsiteY5-7896" fmla="*/ 35210 h 2546639"/>
              <a:gd name="connsiteX6-7897" fmla="*/ 2740651 w 11135862"/>
              <a:gd name="connsiteY6-7898" fmla="*/ 39989 h 2546639"/>
              <a:gd name="connsiteX7-7899" fmla="*/ 3278693 w 11135862"/>
              <a:gd name="connsiteY7-7900" fmla="*/ 41934 h 2546639"/>
              <a:gd name="connsiteX8-7901" fmla="*/ 3883204 w 11135862"/>
              <a:gd name="connsiteY8-7902" fmla="*/ 35210 h 2546639"/>
              <a:gd name="connsiteX9-7903" fmla="*/ 4515216 w 11135862"/>
              <a:gd name="connsiteY9-7904" fmla="*/ 48657 h 2546639"/>
              <a:gd name="connsiteX10-7905" fmla="*/ 5039652 w 11135862"/>
              <a:gd name="connsiteY10-7906" fmla="*/ 41934 h 2546639"/>
              <a:gd name="connsiteX11-7907" fmla="*/ 5604428 w 11135862"/>
              <a:gd name="connsiteY11-7908" fmla="*/ 55381 h 2546639"/>
              <a:gd name="connsiteX12-7909" fmla="*/ 6229716 w 11135862"/>
              <a:gd name="connsiteY12-7910" fmla="*/ 88998 h 2546639"/>
              <a:gd name="connsiteX13-7911" fmla="*/ 6740704 w 11135862"/>
              <a:gd name="connsiteY13-7912" fmla="*/ 88998 h 2546639"/>
              <a:gd name="connsiteX14-7913" fmla="*/ 6982752 w 11135862"/>
              <a:gd name="connsiteY14-7914" fmla="*/ 55381 h 2546639"/>
              <a:gd name="connsiteX15-7915" fmla="*/ 7188504 w 11135862"/>
              <a:gd name="connsiteY15-7916" fmla="*/ 57324 h 2546639"/>
              <a:gd name="connsiteX16-7917" fmla="*/ 7384473 w 11135862"/>
              <a:gd name="connsiteY16-7918" fmla="*/ 52002 h 2546639"/>
              <a:gd name="connsiteX17-7919" fmla="*/ 8004185 w 11135862"/>
              <a:gd name="connsiteY17-7920" fmla="*/ 60669 h 2546639"/>
              <a:gd name="connsiteX18-7921" fmla="*/ 8606562 w 11135862"/>
              <a:gd name="connsiteY18-7922" fmla="*/ 52003 h 2546639"/>
              <a:gd name="connsiteX19-7923" fmla="*/ 9187272 w 11135862"/>
              <a:gd name="connsiteY19-7924" fmla="*/ 43335 h 2546639"/>
              <a:gd name="connsiteX20-7925" fmla="*/ 9759313 w 11135862"/>
              <a:gd name="connsiteY20-7926" fmla="*/ 47670 h 2546639"/>
              <a:gd name="connsiteX21-7927" fmla="*/ 10231681 w 11135862"/>
              <a:gd name="connsiteY21-7928" fmla="*/ 17334 h 2546639"/>
              <a:gd name="connsiteX22-7929" fmla="*/ 10773387 w 11135862"/>
              <a:gd name="connsiteY22-7930" fmla="*/ 0 h 2546639"/>
              <a:gd name="connsiteX23-7931" fmla="*/ 11127888 w 11135862"/>
              <a:gd name="connsiteY23-7932" fmla="*/ 10546 h 2546639"/>
              <a:gd name="connsiteX24-7933" fmla="*/ 11081077 w 11135862"/>
              <a:gd name="connsiteY24-7934" fmla="*/ 2184157 h 2546639"/>
              <a:gd name="connsiteX25-7935" fmla="*/ 10184011 w 11135862"/>
              <a:gd name="connsiteY25-7936" fmla="*/ 2149488 h 2546639"/>
              <a:gd name="connsiteX26-7937" fmla="*/ 9123454 w 11135862"/>
              <a:gd name="connsiteY26-7938" fmla="*/ 2243257 h 2546639"/>
              <a:gd name="connsiteX27-7939" fmla="*/ 8022537 w 11135862"/>
              <a:gd name="connsiteY27-7940" fmla="*/ 2366386 h 2546639"/>
              <a:gd name="connsiteX28-7941" fmla="*/ 7032235 w 11135862"/>
              <a:gd name="connsiteY28-7942" fmla="*/ 2337982 h 2546639"/>
              <a:gd name="connsiteX29-7943" fmla="*/ 6083226 w 11135862"/>
              <a:gd name="connsiteY29-7944" fmla="*/ 2272128 h 2546639"/>
              <a:gd name="connsiteX30-7945" fmla="*/ 5280831 w 11135862"/>
              <a:gd name="connsiteY30-7946" fmla="*/ 2171536 h 2546639"/>
              <a:gd name="connsiteX31-7947" fmla="*/ 3984057 w 11135862"/>
              <a:gd name="connsiteY31-7948" fmla="*/ 2301039 h 2546639"/>
              <a:gd name="connsiteX32-7949" fmla="*/ 2861228 w 11135862"/>
              <a:gd name="connsiteY32-7950" fmla="*/ 2334657 h 2546639"/>
              <a:gd name="connsiteX33-7951" fmla="*/ 1835008 w 11135862"/>
              <a:gd name="connsiteY33-7952" fmla="*/ 2324608 h 2546639"/>
              <a:gd name="connsiteX34-7953" fmla="*/ 790381 w 11135862"/>
              <a:gd name="connsiteY34-7954" fmla="*/ 2247251 h 2546639"/>
              <a:gd name="connsiteX35-7955" fmla="*/ 5425 w 11135862"/>
              <a:gd name="connsiteY35-7956" fmla="*/ 2304143 h 2546639"/>
              <a:gd name="connsiteX36-7957" fmla="*/ 0 w 11135862"/>
              <a:gd name="connsiteY36-7958" fmla="*/ 18927 h 2546639"/>
              <a:gd name="connsiteX0-7959" fmla="*/ 0 w 11135862"/>
              <a:gd name="connsiteY0-7960" fmla="*/ 18927 h 2546639"/>
              <a:gd name="connsiteX1-7961" fmla="*/ 420587 w 11135862"/>
              <a:gd name="connsiteY1-7962" fmla="*/ 8316 h 2546639"/>
              <a:gd name="connsiteX2-7963" fmla="*/ 877787 w 11135862"/>
              <a:gd name="connsiteY2-7964" fmla="*/ 1592 h 2546639"/>
              <a:gd name="connsiteX3-7965" fmla="*/ 1360543 w 11135862"/>
              <a:gd name="connsiteY3-7966" fmla="*/ 6978 h 2546639"/>
              <a:gd name="connsiteX4-7967" fmla="*/ 1703443 w 11135862"/>
              <a:gd name="connsiteY4-7968" fmla="*/ 14593 h 2546639"/>
              <a:gd name="connsiteX5-7969" fmla="*/ 2182152 w 11135862"/>
              <a:gd name="connsiteY5-7970" fmla="*/ 35210 h 2546639"/>
              <a:gd name="connsiteX6-7971" fmla="*/ 2740651 w 11135862"/>
              <a:gd name="connsiteY6-7972" fmla="*/ 39989 h 2546639"/>
              <a:gd name="connsiteX7-7973" fmla="*/ 3278693 w 11135862"/>
              <a:gd name="connsiteY7-7974" fmla="*/ 41934 h 2546639"/>
              <a:gd name="connsiteX8-7975" fmla="*/ 3883204 w 11135862"/>
              <a:gd name="connsiteY8-7976" fmla="*/ 35210 h 2546639"/>
              <a:gd name="connsiteX9-7977" fmla="*/ 4515216 w 11135862"/>
              <a:gd name="connsiteY9-7978" fmla="*/ 48657 h 2546639"/>
              <a:gd name="connsiteX10-7979" fmla="*/ 5039652 w 11135862"/>
              <a:gd name="connsiteY10-7980" fmla="*/ 41934 h 2546639"/>
              <a:gd name="connsiteX11-7981" fmla="*/ 5604428 w 11135862"/>
              <a:gd name="connsiteY11-7982" fmla="*/ 55381 h 2546639"/>
              <a:gd name="connsiteX12-7983" fmla="*/ 6229716 w 11135862"/>
              <a:gd name="connsiteY12-7984" fmla="*/ 88998 h 2546639"/>
              <a:gd name="connsiteX13-7985" fmla="*/ 6740704 w 11135862"/>
              <a:gd name="connsiteY13-7986" fmla="*/ 88998 h 2546639"/>
              <a:gd name="connsiteX14-7987" fmla="*/ 6982752 w 11135862"/>
              <a:gd name="connsiteY14-7988" fmla="*/ 55381 h 2546639"/>
              <a:gd name="connsiteX15-7989" fmla="*/ 7188504 w 11135862"/>
              <a:gd name="connsiteY15-7990" fmla="*/ 57324 h 2546639"/>
              <a:gd name="connsiteX16-7991" fmla="*/ 7384473 w 11135862"/>
              <a:gd name="connsiteY16-7992" fmla="*/ 52002 h 2546639"/>
              <a:gd name="connsiteX17-7993" fmla="*/ 8004185 w 11135862"/>
              <a:gd name="connsiteY17-7994" fmla="*/ 60669 h 2546639"/>
              <a:gd name="connsiteX18-7995" fmla="*/ 8606562 w 11135862"/>
              <a:gd name="connsiteY18-7996" fmla="*/ 52003 h 2546639"/>
              <a:gd name="connsiteX19-7997" fmla="*/ 9187272 w 11135862"/>
              <a:gd name="connsiteY19-7998" fmla="*/ 43335 h 2546639"/>
              <a:gd name="connsiteX20-7999" fmla="*/ 9759313 w 11135862"/>
              <a:gd name="connsiteY20-8000" fmla="*/ 47670 h 2546639"/>
              <a:gd name="connsiteX21-8001" fmla="*/ 10231681 w 11135862"/>
              <a:gd name="connsiteY21-8002" fmla="*/ 17334 h 2546639"/>
              <a:gd name="connsiteX22-8003" fmla="*/ 10773387 w 11135862"/>
              <a:gd name="connsiteY22-8004" fmla="*/ 0 h 2546639"/>
              <a:gd name="connsiteX23-8005" fmla="*/ 11127888 w 11135862"/>
              <a:gd name="connsiteY23-8006" fmla="*/ 10546 h 2546639"/>
              <a:gd name="connsiteX24-8007" fmla="*/ 11081077 w 11135862"/>
              <a:gd name="connsiteY24-8008" fmla="*/ 2184157 h 2546639"/>
              <a:gd name="connsiteX25-8009" fmla="*/ 10222655 w 11135862"/>
              <a:gd name="connsiteY25-8010" fmla="*/ 2109295 h 2546639"/>
              <a:gd name="connsiteX26-8011" fmla="*/ 9123454 w 11135862"/>
              <a:gd name="connsiteY26-8012" fmla="*/ 2243257 h 2546639"/>
              <a:gd name="connsiteX27-8013" fmla="*/ 8022537 w 11135862"/>
              <a:gd name="connsiteY27-8014" fmla="*/ 2366386 h 2546639"/>
              <a:gd name="connsiteX28-8015" fmla="*/ 7032235 w 11135862"/>
              <a:gd name="connsiteY28-8016" fmla="*/ 2337982 h 2546639"/>
              <a:gd name="connsiteX29-8017" fmla="*/ 6083226 w 11135862"/>
              <a:gd name="connsiteY29-8018" fmla="*/ 2272128 h 2546639"/>
              <a:gd name="connsiteX30-8019" fmla="*/ 5280831 w 11135862"/>
              <a:gd name="connsiteY30-8020" fmla="*/ 2171536 h 2546639"/>
              <a:gd name="connsiteX31-8021" fmla="*/ 3984057 w 11135862"/>
              <a:gd name="connsiteY31-8022" fmla="*/ 2301039 h 2546639"/>
              <a:gd name="connsiteX32-8023" fmla="*/ 2861228 w 11135862"/>
              <a:gd name="connsiteY32-8024" fmla="*/ 2334657 h 2546639"/>
              <a:gd name="connsiteX33-8025" fmla="*/ 1835008 w 11135862"/>
              <a:gd name="connsiteY33-8026" fmla="*/ 2324608 h 2546639"/>
              <a:gd name="connsiteX34-8027" fmla="*/ 790381 w 11135862"/>
              <a:gd name="connsiteY34-8028" fmla="*/ 2247251 h 2546639"/>
              <a:gd name="connsiteX35-8029" fmla="*/ 5425 w 11135862"/>
              <a:gd name="connsiteY35-8030" fmla="*/ 2304143 h 2546639"/>
              <a:gd name="connsiteX36-8031" fmla="*/ 0 w 11135862"/>
              <a:gd name="connsiteY36-8032" fmla="*/ 18927 h 2546639"/>
              <a:gd name="connsiteX0-8033" fmla="*/ 0 w 11135862"/>
              <a:gd name="connsiteY0-8034" fmla="*/ 18927 h 2546639"/>
              <a:gd name="connsiteX1-8035" fmla="*/ 420587 w 11135862"/>
              <a:gd name="connsiteY1-8036" fmla="*/ 8316 h 2546639"/>
              <a:gd name="connsiteX2-8037" fmla="*/ 877787 w 11135862"/>
              <a:gd name="connsiteY2-8038" fmla="*/ 1592 h 2546639"/>
              <a:gd name="connsiteX3-8039" fmla="*/ 1360543 w 11135862"/>
              <a:gd name="connsiteY3-8040" fmla="*/ 6978 h 2546639"/>
              <a:gd name="connsiteX4-8041" fmla="*/ 1703443 w 11135862"/>
              <a:gd name="connsiteY4-8042" fmla="*/ 14593 h 2546639"/>
              <a:gd name="connsiteX5-8043" fmla="*/ 2182152 w 11135862"/>
              <a:gd name="connsiteY5-8044" fmla="*/ 35210 h 2546639"/>
              <a:gd name="connsiteX6-8045" fmla="*/ 2740651 w 11135862"/>
              <a:gd name="connsiteY6-8046" fmla="*/ 39989 h 2546639"/>
              <a:gd name="connsiteX7-8047" fmla="*/ 3278693 w 11135862"/>
              <a:gd name="connsiteY7-8048" fmla="*/ 41934 h 2546639"/>
              <a:gd name="connsiteX8-8049" fmla="*/ 3883204 w 11135862"/>
              <a:gd name="connsiteY8-8050" fmla="*/ 35210 h 2546639"/>
              <a:gd name="connsiteX9-8051" fmla="*/ 4515216 w 11135862"/>
              <a:gd name="connsiteY9-8052" fmla="*/ 48657 h 2546639"/>
              <a:gd name="connsiteX10-8053" fmla="*/ 5039652 w 11135862"/>
              <a:gd name="connsiteY10-8054" fmla="*/ 41934 h 2546639"/>
              <a:gd name="connsiteX11-8055" fmla="*/ 5604428 w 11135862"/>
              <a:gd name="connsiteY11-8056" fmla="*/ 55381 h 2546639"/>
              <a:gd name="connsiteX12-8057" fmla="*/ 6229716 w 11135862"/>
              <a:gd name="connsiteY12-8058" fmla="*/ 88998 h 2546639"/>
              <a:gd name="connsiteX13-8059" fmla="*/ 6740704 w 11135862"/>
              <a:gd name="connsiteY13-8060" fmla="*/ 88998 h 2546639"/>
              <a:gd name="connsiteX14-8061" fmla="*/ 6982752 w 11135862"/>
              <a:gd name="connsiteY14-8062" fmla="*/ 55381 h 2546639"/>
              <a:gd name="connsiteX15-8063" fmla="*/ 7188504 w 11135862"/>
              <a:gd name="connsiteY15-8064" fmla="*/ 57324 h 2546639"/>
              <a:gd name="connsiteX16-8065" fmla="*/ 7384473 w 11135862"/>
              <a:gd name="connsiteY16-8066" fmla="*/ 52002 h 2546639"/>
              <a:gd name="connsiteX17-8067" fmla="*/ 8004185 w 11135862"/>
              <a:gd name="connsiteY17-8068" fmla="*/ 60669 h 2546639"/>
              <a:gd name="connsiteX18-8069" fmla="*/ 8606562 w 11135862"/>
              <a:gd name="connsiteY18-8070" fmla="*/ 52003 h 2546639"/>
              <a:gd name="connsiteX19-8071" fmla="*/ 9187272 w 11135862"/>
              <a:gd name="connsiteY19-8072" fmla="*/ 43335 h 2546639"/>
              <a:gd name="connsiteX20-8073" fmla="*/ 9759313 w 11135862"/>
              <a:gd name="connsiteY20-8074" fmla="*/ 47670 h 2546639"/>
              <a:gd name="connsiteX21-8075" fmla="*/ 10231681 w 11135862"/>
              <a:gd name="connsiteY21-8076" fmla="*/ 17334 h 2546639"/>
              <a:gd name="connsiteX22-8077" fmla="*/ 10773387 w 11135862"/>
              <a:gd name="connsiteY22-8078" fmla="*/ 0 h 2546639"/>
              <a:gd name="connsiteX23-8079" fmla="*/ 11127888 w 11135862"/>
              <a:gd name="connsiteY23-8080" fmla="*/ 10546 h 2546639"/>
              <a:gd name="connsiteX24-8081" fmla="*/ 11081077 w 11135862"/>
              <a:gd name="connsiteY24-8082" fmla="*/ 2184157 h 2546639"/>
              <a:gd name="connsiteX25-8083" fmla="*/ 10222655 w 11135862"/>
              <a:gd name="connsiteY25-8084" fmla="*/ 2109295 h 2546639"/>
              <a:gd name="connsiteX26-8085" fmla="*/ 9123454 w 11135862"/>
              <a:gd name="connsiteY26-8086" fmla="*/ 2243257 h 2546639"/>
              <a:gd name="connsiteX27-8087" fmla="*/ 8022537 w 11135862"/>
              <a:gd name="connsiteY27-8088" fmla="*/ 2366386 h 2546639"/>
              <a:gd name="connsiteX28-8089" fmla="*/ 7032235 w 11135862"/>
              <a:gd name="connsiteY28-8090" fmla="*/ 2337982 h 2546639"/>
              <a:gd name="connsiteX29-8091" fmla="*/ 6083226 w 11135862"/>
              <a:gd name="connsiteY29-8092" fmla="*/ 2272128 h 2546639"/>
              <a:gd name="connsiteX30-8093" fmla="*/ 5280831 w 11135862"/>
              <a:gd name="connsiteY30-8094" fmla="*/ 2171536 h 2546639"/>
              <a:gd name="connsiteX31-8095" fmla="*/ 3984057 w 11135862"/>
              <a:gd name="connsiteY31-8096" fmla="*/ 2301039 h 2546639"/>
              <a:gd name="connsiteX32-8097" fmla="*/ 2861228 w 11135862"/>
              <a:gd name="connsiteY32-8098" fmla="*/ 2334657 h 2546639"/>
              <a:gd name="connsiteX33-8099" fmla="*/ 1835008 w 11135862"/>
              <a:gd name="connsiteY33-8100" fmla="*/ 2324608 h 2546639"/>
              <a:gd name="connsiteX34-8101" fmla="*/ 790381 w 11135862"/>
              <a:gd name="connsiteY34-8102" fmla="*/ 2247251 h 2546639"/>
              <a:gd name="connsiteX35-8103" fmla="*/ 5425 w 11135862"/>
              <a:gd name="connsiteY35-8104" fmla="*/ 2304143 h 2546639"/>
              <a:gd name="connsiteX36-8105" fmla="*/ 0 w 11135862"/>
              <a:gd name="connsiteY36-8106" fmla="*/ 18927 h 2546639"/>
              <a:gd name="connsiteX0-8107" fmla="*/ 0 w 11135862"/>
              <a:gd name="connsiteY0-8108" fmla="*/ 18927 h 2546639"/>
              <a:gd name="connsiteX1-8109" fmla="*/ 420587 w 11135862"/>
              <a:gd name="connsiteY1-8110" fmla="*/ 8316 h 2546639"/>
              <a:gd name="connsiteX2-8111" fmla="*/ 877787 w 11135862"/>
              <a:gd name="connsiteY2-8112" fmla="*/ 1592 h 2546639"/>
              <a:gd name="connsiteX3-8113" fmla="*/ 1360543 w 11135862"/>
              <a:gd name="connsiteY3-8114" fmla="*/ 6978 h 2546639"/>
              <a:gd name="connsiteX4-8115" fmla="*/ 1703443 w 11135862"/>
              <a:gd name="connsiteY4-8116" fmla="*/ 14593 h 2546639"/>
              <a:gd name="connsiteX5-8117" fmla="*/ 2182152 w 11135862"/>
              <a:gd name="connsiteY5-8118" fmla="*/ 35210 h 2546639"/>
              <a:gd name="connsiteX6-8119" fmla="*/ 2740651 w 11135862"/>
              <a:gd name="connsiteY6-8120" fmla="*/ 39989 h 2546639"/>
              <a:gd name="connsiteX7-8121" fmla="*/ 3278693 w 11135862"/>
              <a:gd name="connsiteY7-8122" fmla="*/ 41934 h 2546639"/>
              <a:gd name="connsiteX8-8123" fmla="*/ 3883204 w 11135862"/>
              <a:gd name="connsiteY8-8124" fmla="*/ 35210 h 2546639"/>
              <a:gd name="connsiteX9-8125" fmla="*/ 4515216 w 11135862"/>
              <a:gd name="connsiteY9-8126" fmla="*/ 48657 h 2546639"/>
              <a:gd name="connsiteX10-8127" fmla="*/ 5039652 w 11135862"/>
              <a:gd name="connsiteY10-8128" fmla="*/ 41934 h 2546639"/>
              <a:gd name="connsiteX11-8129" fmla="*/ 5604428 w 11135862"/>
              <a:gd name="connsiteY11-8130" fmla="*/ 55381 h 2546639"/>
              <a:gd name="connsiteX12-8131" fmla="*/ 6229716 w 11135862"/>
              <a:gd name="connsiteY12-8132" fmla="*/ 88998 h 2546639"/>
              <a:gd name="connsiteX13-8133" fmla="*/ 6740704 w 11135862"/>
              <a:gd name="connsiteY13-8134" fmla="*/ 88998 h 2546639"/>
              <a:gd name="connsiteX14-8135" fmla="*/ 6982752 w 11135862"/>
              <a:gd name="connsiteY14-8136" fmla="*/ 55381 h 2546639"/>
              <a:gd name="connsiteX15-8137" fmla="*/ 7188504 w 11135862"/>
              <a:gd name="connsiteY15-8138" fmla="*/ 57324 h 2546639"/>
              <a:gd name="connsiteX16-8139" fmla="*/ 7384473 w 11135862"/>
              <a:gd name="connsiteY16-8140" fmla="*/ 52002 h 2546639"/>
              <a:gd name="connsiteX17-8141" fmla="*/ 8004185 w 11135862"/>
              <a:gd name="connsiteY17-8142" fmla="*/ 60669 h 2546639"/>
              <a:gd name="connsiteX18-8143" fmla="*/ 8606562 w 11135862"/>
              <a:gd name="connsiteY18-8144" fmla="*/ 52003 h 2546639"/>
              <a:gd name="connsiteX19-8145" fmla="*/ 9187272 w 11135862"/>
              <a:gd name="connsiteY19-8146" fmla="*/ 43335 h 2546639"/>
              <a:gd name="connsiteX20-8147" fmla="*/ 9759313 w 11135862"/>
              <a:gd name="connsiteY20-8148" fmla="*/ 47670 h 2546639"/>
              <a:gd name="connsiteX21-8149" fmla="*/ 10231681 w 11135862"/>
              <a:gd name="connsiteY21-8150" fmla="*/ 17334 h 2546639"/>
              <a:gd name="connsiteX22-8151" fmla="*/ 10773387 w 11135862"/>
              <a:gd name="connsiteY22-8152" fmla="*/ 0 h 2546639"/>
              <a:gd name="connsiteX23-8153" fmla="*/ 11127888 w 11135862"/>
              <a:gd name="connsiteY23-8154" fmla="*/ 10546 h 2546639"/>
              <a:gd name="connsiteX24-8155" fmla="*/ 11081077 w 11135862"/>
              <a:gd name="connsiteY24-8156" fmla="*/ 2184157 h 2546639"/>
              <a:gd name="connsiteX25-8157" fmla="*/ 10222655 w 11135862"/>
              <a:gd name="connsiteY25-8158" fmla="*/ 2109295 h 2546639"/>
              <a:gd name="connsiteX26-8159" fmla="*/ 9123454 w 11135862"/>
              <a:gd name="connsiteY26-8160" fmla="*/ 2243257 h 2546639"/>
              <a:gd name="connsiteX27-8161" fmla="*/ 8022537 w 11135862"/>
              <a:gd name="connsiteY27-8162" fmla="*/ 2366386 h 2546639"/>
              <a:gd name="connsiteX28-8163" fmla="*/ 7032235 w 11135862"/>
              <a:gd name="connsiteY28-8164" fmla="*/ 2337982 h 2546639"/>
              <a:gd name="connsiteX29-8165" fmla="*/ 6083226 w 11135862"/>
              <a:gd name="connsiteY29-8166" fmla="*/ 2272128 h 2546639"/>
              <a:gd name="connsiteX30-8167" fmla="*/ 5280831 w 11135862"/>
              <a:gd name="connsiteY30-8168" fmla="*/ 2171536 h 2546639"/>
              <a:gd name="connsiteX31-8169" fmla="*/ 4051683 w 11135862"/>
              <a:gd name="connsiteY31-8170" fmla="*/ 2250798 h 2546639"/>
              <a:gd name="connsiteX32-8171" fmla="*/ 2861228 w 11135862"/>
              <a:gd name="connsiteY32-8172" fmla="*/ 2334657 h 2546639"/>
              <a:gd name="connsiteX33-8173" fmla="*/ 1835008 w 11135862"/>
              <a:gd name="connsiteY33-8174" fmla="*/ 2324608 h 2546639"/>
              <a:gd name="connsiteX34-8175" fmla="*/ 790381 w 11135862"/>
              <a:gd name="connsiteY34-8176" fmla="*/ 2247251 h 2546639"/>
              <a:gd name="connsiteX35-8177" fmla="*/ 5425 w 11135862"/>
              <a:gd name="connsiteY35-8178" fmla="*/ 2304143 h 2546639"/>
              <a:gd name="connsiteX36-8179" fmla="*/ 0 w 11135862"/>
              <a:gd name="connsiteY36-8180" fmla="*/ 18927 h 2546639"/>
              <a:gd name="connsiteX0-8181" fmla="*/ 0 w 11135862"/>
              <a:gd name="connsiteY0-8182" fmla="*/ 18927 h 2546639"/>
              <a:gd name="connsiteX1-8183" fmla="*/ 420587 w 11135862"/>
              <a:gd name="connsiteY1-8184" fmla="*/ 8316 h 2546639"/>
              <a:gd name="connsiteX2-8185" fmla="*/ 877787 w 11135862"/>
              <a:gd name="connsiteY2-8186" fmla="*/ 1592 h 2546639"/>
              <a:gd name="connsiteX3-8187" fmla="*/ 1360543 w 11135862"/>
              <a:gd name="connsiteY3-8188" fmla="*/ 6978 h 2546639"/>
              <a:gd name="connsiteX4-8189" fmla="*/ 1703443 w 11135862"/>
              <a:gd name="connsiteY4-8190" fmla="*/ 14593 h 2546639"/>
              <a:gd name="connsiteX5-8191" fmla="*/ 2182152 w 11135862"/>
              <a:gd name="connsiteY5-8192" fmla="*/ 35210 h 2546639"/>
              <a:gd name="connsiteX6-8193" fmla="*/ 2740651 w 11135862"/>
              <a:gd name="connsiteY6-8194" fmla="*/ 39989 h 2546639"/>
              <a:gd name="connsiteX7-8195" fmla="*/ 3278693 w 11135862"/>
              <a:gd name="connsiteY7-8196" fmla="*/ 41934 h 2546639"/>
              <a:gd name="connsiteX8-8197" fmla="*/ 3883204 w 11135862"/>
              <a:gd name="connsiteY8-8198" fmla="*/ 35210 h 2546639"/>
              <a:gd name="connsiteX9-8199" fmla="*/ 4515216 w 11135862"/>
              <a:gd name="connsiteY9-8200" fmla="*/ 48657 h 2546639"/>
              <a:gd name="connsiteX10-8201" fmla="*/ 5039652 w 11135862"/>
              <a:gd name="connsiteY10-8202" fmla="*/ 41934 h 2546639"/>
              <a:gd name="connsiteX11-8203" fmla="*/ 5604428 w 11135862"/>
              <a:gd name="connsiteY11-8204" fmla="*/ 55381 h 2546639"/>
              <a:gd name="connsiteX12-8205" fmla="*/ 6229716 w 11135862"/>
              <a:gd name="connsiteY12-8206" fmla="*/ 88998 h 2546639"/>
              <a:gd name="connsiteX13-8207" fmla="*/ 6740704 w 11135862"/>
              <a:gd name="connsiteY13-8208" fmla="*/ 88998 h 2546639"/>
              <a:gd name="connsiteX14-8209" fmla="*/ 6982752 w 11135862"/>
              <a:gd name="connsiteY14-8210" fmla="*/ 55381 h 2546639"/>
              <a:gd name="connsiteX15-8211" fmla="*/ 7188504 w 11135862"/>
              <a:gd name="connsiteY15-8212" fmla="*/ 57324 h 2546639"/>
              <a:gd name="connsiteX16-8213" fmla="*/ 7384473 w 11135862"/>
              <a:gd name="connsiteY16-8214" fmla="*/ 52002 h 2546639"/>
              <a:gd name="connsiteX17-8215" fmla="*/ 8004185 w 11135862"/>
              <a:gd name="connsiteY17-8216" fmla="*/ 60669 h 2546639"/>
              <a:gd name="connsiteX18-8217" fmla="*/ 8606562 w 11135862"/>
              <a:gd name="connsiteY18-8218" fmla="*/ 52003 h 2546639"/>
              <a:gd name="connsiteX19-8219" fmla="*/ 9187272 w 11135862"/>
              <a:gd name="connsiteY19-8220" fmla="*/ 43335 h 2546639"/>
              <a:gd name="connsiteX20-8221" fmla="*/ 9759313 w 11135862"/>
              <a:gd name="connsiteY20-8222" fmla="*/ 47670 h 2546639"/>
              <a:gd name="connsiteX21-8223" fmla="*/ 10231681 w 11135862"/>
              <a:gd name="connsiteY21-8224" fmla="*/ 17334 h 2546639"/>
              <a:gd name="connsiteX22-8225" fmla="*/ 10773387 w 11135862"/>
              <a:gd name="connsiteY22-8226" fmla="*/ 0 h 2546639"/>
              <a:gd name="connsiteX23-8227" fmla="*/ 11127888 w 11135862"/>
              <a:gd name="connsiteY23-8228" fmla="*/ 10546 h 2546639"/>
              <a:gd name="connsiteX24-8229" fmla="*/ 11081077 w 11135862"/>
              <a:gd name="connsiteY24-8230" fmla="*/ 2184157 h 2546639"/>
              <a:gd name="connsiteX25-8231" fmla="*/ 10222655 w 11135862"/>
              <a:gd name="connsiteY25-8232" fmla="*/ 2109295 h 2546639"/>
              <a:gd name="connsiteX26-8233" fmla="*/ 9123454 w 11135862"/>
              <a:gd name="connsiteY26-8234" fmla="*/ 2243257 h 2546639"/>
              <a:gd name="connsiteX27-8235" fmla="*/ 8022537 w 11135862"/>
              <a:gd name="connsiteY27-8236" fmla="*/ 2366386 h 2546639"/>
              <a:gd name="connsiteX28-8237" fmla="*/ 7032235 w 11135862"/>
              <a:gd name="connsiteY28-8238" fmla="*/ 2337982 h 2546639"/>
              <a:gd name="connsiteX29-8239" fmla="*/ 6083226 w 11135862"/>
              <a:gd name="connsiteY29-8240" fmla="*/ 2272128 h 2546639"/>
              <a:gd name="connsiteX30-8241" fmla="*/ 5280831 w 11135862"/>
              <a:gd name="connsiteY30-8242" fmla="*/ 2171536 h 2546639"/>
              <a:gd name="connsiteX31-8243" fmla="*/ 4051683 w 11135862"/>
              <a:gd name="connsiteY31-8244" fmla="*/ 2250798 h 2546639"/>
              <a:gd name="connsiteX32-8245" fmla="*/ 2861228 w 11135862"/>
              <a:gd name="connsiteY32-8246" fmla="*/ 2334657 h 2546639"/>
              <a:gd name="connsiteX33-8247" fmla="*/ 1835008 w 11135862"/>
              <a:gd name="connsiteY33-8248" fmla="*/ 2324608 h 2546639"/>
              <a:gd name="connsiteX34-8249" fmla="*/ 790381 w 11135862"/>
              <a:gd name="connsiteY34-8250" fmla="*/ 2247251 h 2546639"/>
              <a:gd name="connsiteX35-8251" fmla="*/ 5425 w 11135862"/>
              <a:gd name="connsiteY35-8252" fmla="*/ 2304143 h 2546639"/>
              <a:gd name="connsiteX36-8253" fmla="*/ 0 w 11135862"/>
              <a:gd name="connsiteY36-8254" fmla="*/ 18927 h 2546639"/>
              <a:gd name="connsiteX0-8255" fmla="*/ 0 w 11135862"/>
              <a:gd name="connsiteY0-8256" fmla="*/ 18927 h 2546639"/>
              <a:gd name="connsiteX1-8257" fmla="*/ 420587 w 11135862"/>
              <a:gd name="connsiteY1-8258" fmla="*/ 8316 h 2546639"/>
              <a:gd name="connsiteX2-8259" fmla="*/ 877787 w 11135862"/>
              <a:gd name="connsiteY2-8260" fmla="*/ 1592 h 2546639"/>
              <a:gd name="connsiteX3-8261" fmla="*/ 1360543 w 11135862"/>
              <a:gd name="connsiteY3-8262" fmla="*/ 6978 h 2546639"/>
              <a:gd name="connsiteX4-8263" fmla="*/ 1703443 w 11135862"/>
              <a:gd name="connsiteY4-8264" fmla="*/ 14593 h 2546639"/>
              <a:gd name="connsiteX5-8265" fmla="*/ 2182152 w 11135862"/>
              <a:gd name="connsiteY5-8266" fmla="*/ 35210 h 2546639"/>
              <a:gd name="connsiteX6-8267" fmla="*/ 2740651 w 11135862"/>
              <a:gd name="connsiteY6-8268" fmla="*/ 39989 h 2546639"/>
              <a:gd name="connsiteX7-8269" fmla="*/ 3278693 w 11135862"/>
              <a:gd name="connsiteY7-8270" fmla="*/ 41934 h 2546639"/>
              <a:gd name="connsiteX8-8271" fmla="*/ 3883204 w 11135862"/>
              <a:gd name="connsiteY8-8272" fmla="*/ 35210 h 2546639"/>
              <a:gd name="connsiteX9-8273" fmla="*/ 4515216 w 11135862"/>
              <a:gd name="connsiteY9-8274" fmla="*/ 48657 h 2546639"/>
              <a:gd name="connsiteX10-8275" fmla="*/ 5039652 w 11135862"/>
              <a:gd name="connsiteY10-8276" fmla="*/ 41934 h 2546639"/>
              <a:gd name="connsiteX11-8277" fmla="*/ 5604428 w 11135862"/>
              <a:gd name="connsiteY11-8278" fmla="*/ 55381 h 2546639"/>
              <a:gd name="connsiteX12-8279" fmla="*/ 6229716 w 11135862"/>
              <a:gd name="connsiteY12-8280" fmla="*/ 88998 h 2546639"/>
              <a:gd name="connsiteX13-8281" fmla="*/ 6740704 w 11135862"/>
              <a:gd name="connsiteY13-8282" fmla="*/ 88998 h 2546639"/>
              <a:gd name="connsiteX14-8283" fmla="*/ 6982752 w 11135862"/>
              <a:gd name="connsiteY14-8284" fmla="*/ 55381 h 2546639"/>
              <a:gd name="connsiteX15-8285" fmla="*/ 7188504 w 11135862"/>
              <a:gd name="connsiteY15-8286" fmla="*/ 57324 h 2546639"/>
              <a:gd name="connsiteX16-8287" fmla="*/ 7384473 w 11135862"/>
              <a:gd name="connsiteY16-8288" fmla="*/ 52002 h 2546639"/>
              <a:gd name="connsiteX17-8289" fmla="*/ 8004185 w 11135862"/>
              <a:gd name="connsiteY17-8290" fmla="*/ 60669 h 2546639"/>
              <a:gd name="connsiteX18-8291" fmla="*/ 8606562 w 11135862"/>
              <a:gd name="connsiteY18-8292" fmla="*/ 52003 h 2546639"/>
              <a:gd name="connsiteX19-8293" fmla="*/ 9187272 w 11135862"/>
              <a:gd name="connsiteY19-8294" fmla="*/ 43335 h 2546639"/>
              <a:gd name="connsiteX20-8295" fmla="*/ 9759313 w 11135862"/>
              <a:gd name="connsiteY20-8296" fmla="*/ 47670 h 2546639"/>
              <a:gd name="connsiteX21-8297" fmla="*/ 10231681 w 11135862"/>
              <a:gd name="connsiteY21-8298" fmla="*/ 17334 h 2546639"/>
              <a:gd name="connsiteX22-8299" fmla="*/ 10773387 w 11135862"/>
              <a:gd name="connsiteY22-8300" fmla="*/ 0 h 2546639"/>
              <a:gd name="connsiteX23-8301" fmla="*/ 11127888 w 11135862"/>
              <a:gd name="connsiteY23-8302" fmla="*/ 10546 h 2546639"/>
              <a:gd name="connsiteX24-8303" fmla="*/ 11081077 w 11135862"/>
              <a:gd name="connsiteY24-8304" fmla="*/ 2184157 h 2546639"/>
              <a:gd name="connsiteX25-8305" fmla="*/ 10222655 w 11135862"/>
              <a:gd name="connsiteY25-8306" fmla="*/ 2109295 h 2546639"/>
              <a:gd name="connsiteX26-8307" fmla="*/ 9123454 w 11135862"/>
              <a:gd name="connsiteY26-8308" fmla="*/ 2243257 h 2546639"/>
              <a:gd name="connsiteX27-8309" fmla="*/ 8022537 w 11135862"/>
              <a:gd name="connsiteY27-8310" fmla="*/ 2366386 h 2546639"/>
              <a:gd name="connsiteX28-8311" fmla="*/ 7032235 w 11135862"/>
              <a:gd name="connsiteY28-8312" fmla="*/ 2337982 h 2546639"/>
              <a:gd name="connsiteX29-8313" fmla="*/ 6083226 w 11135862"/>
              <a:gd name="connsiteY29-8314" fmla="*/ 2272128 h 2546639"/>
              <a:gd name="connsiteX30-8315" fmla="*/ 5280831 w 11135862"/>
              <a:gd name="connsiteY30-8316" fmla="*/ 2171536 h 2546639"/>
              <a:gd name="connsiteX31-8317" fmla="*/ 4051683 w 11135862"/>
              <a:gd name="connsiteY31-8318" fmla="*/ 2250798 h 2546639"/>
              <a:gd name="connsiteX32-8319" fmla="*/ 2861228 w 11135862"/>
              <a:gd name="connsiteY32-8320" fmla="*/ 2334657 h 2546639"/>
              <a:gd name="connsiteX33-8321" fmla="*/ 1835008 w 11135862"/>
              <a:gd name="connsiteY33-8322" fmla="*/ 2324608 h 2546639"/>
              <a:gd name="connsiteX34-8323" fmla="*/ 790381 w 11135862"/>
              <a:gd name="connsiteY34-8324" fmla="*/ 2247251 h 2546639"/>
              <a:gd name="connsiteX35-8325" fmla="*/ 5425 w 11135862"/>
              <a:gd name="connsiteY35-8326" fmla="*/ 2304143 h 2546639"/>
              <a:gd name="connsiteX36-8327" fmla="*/ 0 w 11135862"/>
              <a:gd name="connsiteY36-8328" fmla="*/ 18927 h 2546639"/>
              <a:gd name="connsiteX0-8329" fmla="*/ 0 w 11135862"/>
              <a:gd name="connsiteY0-8330" fmla="*/ 18927 h 2532670"/>
              <a:gd name="connsiteX1-8331" fmla="*/ 420587 w 11135862"/>
              <a:gd name="connsiteY1-8332" fmla="*/ 8316 h 2532670"/>
              <a:gd name="connsiteX2-8333" fmla="*/ 877787 w 11135862"/>
              <a:gd name="connsiteY2-8334" fmla="*/ 1592 h 2532670"/>
              <a:gd name="connsiteX3-8335" fmla="*/ 1360543 w 11135862"/>
              <a:gd name="connsiteY3-8336" fmla="*/ 6978 h 2532670"/>
              <a:gd name="connsiteX4-8337" fmla="*/ 1703443 w 11135862"/>
              <a:gd name="connsiteY4-8338" fmla="*/ 14593 h 2532670"/>
              <a:gd name="connsiteX5-8339" fmla="*/ 2182152 w 11135862"/>
              <a:gd name="connsiteY5-8340" fmla="*/ 35210 h 2532670"/>
              <a:gd name="connsiteX6-8341" fmla="*/ 2740651 w 11135862"/>
              <a:gd name="connsiteY6-8342" fmla="*/ 39989 h 2532670"/>
              <a:gd name="connsiteX7-8343" fmla="*/ 3278693 w 11135862"/>
              <a:gd name="connsiteY7-8344" fmla="*/ 41934 h 2532670"/>
              <a:gd name="connsiteX8-8345" fmla="*/ 3883204 w 11135862"/>
              <a:gd name="connsiteY8-8346" fmla="*/ 35210 h 2532670"/>
              <a:gd name="connsiteX9-8347" fmla="*/ 4515216 w 11135862"/>
              <a:gd name="connsiteY9-8348" fmla="*/ 48657 h 2532670"/>
              <a:gd name="connsiteX10-8349" fmla="*/ 5039652 w 11135862"/>
              <a:gd name="connsiteY10-8350" fmla="*/ 41934 h 2532670"/>
              <a:gd name="connsiteX11-8351" fmla="*/ 5604428 w 11135862"/>
              <a:gd name="connsiteY11-8352" fmla="*/ 55381 h 2532670"/>
              <a:gd name="connsiteX12-8353" fmla="*/ 6229716 w 11135862"/>
              <a:gd name="connsiteY12-8354" fmla="*/ 88998 h 2532670"/>
              <a:gd name="connsiteX13-8355" fmla="*/ 6740704 w 11135862"/>
              <a:gd name="connsiteY13-8356" fmla="*/ 88998 h 2532670"/>
              <a:gd name="connsiteX14-8357" fmla="*/ 6982752 w 11135862"/>
              <a:gd name="connsiteY14-8358" fmla="*/ 55381 h 2532670"/>
              <a:gd name="connsiteX15-8359" fmla="*/ 7188504 w 11135862"/>
              <a:gd name="connsiteY15-8360" fmla="*/ 57324 h 2532670"/>
              <a:gd name="connsiteX16-8361" fmla="*/ 7384473 w 11135862"/>
              <a:gd name="connsiteY16-8362" fmla="*/ 52002 h 2532670"/>
              <a:gd name="connsiteX17-8363" fmla="*/ 8004185 w 11135862"/>
              <a:gd name="connsiteY17-8364" fmla="*/ 60669 h 2532670"/>
              <a:gd name="connsiteX18-8365" fmla="*/ 8606562 w 11135862"/>
              <a:gd name="connsiteY18-8366" fmla="*/ 52003 h 2532670"/>
              <a:gd name="connsiteX19-8367" fmla="*/ 9187272 w 11135862"/>
              <a:gd name="connsiteY19-8368" fmla="*/ 43335 h 2532670"/>
              <a:gd name="connsiteX20-8369" fmla="*/ 9759313 w 11135862"/>
              <a:gd name="connsiteY20-8370" fmla="*/ 47670 h 2532670"/>
              <a:gd name="connsiteX21-8371" fmla="*/ 10231681 w 11135862"/>
              <a:gd name="connsiteY21-8372" fmla="*/ 17334 h 2532670"/>
              <a:gd name="connsiteX22-8373" fmla="*/ 10773387 w 11135862"/>
              <a:gd name="connsiteY22-8374" fmla="*/ 0 h 2532670"/>
              <a:gd name="connsiteX23-8375" fmla="*/ 11127888 w 11135862"/>
              <a:gd name="connsiteY23-8376" fmla="*/ 10546 h 2532670"/>
              <a:gd name="connsiteX24-8377" fmla="*/ 11081077 w 11135862"/>
              <a:gd name="connsiteY24-8378" fmla="*/ 2184157 h 2532670"/>
              <a:gd name="connsiteX25-8379" fmla="*/ 10222655 w 11135862"/>
              <a:gd name="connsiteY25-8380" fmla="*/ 2109295 h 2532670"/>
              <a:gd name="connsiteX26-8381" fmla="*/ 9123454 w 11135862"/>
              <a:gd name="connsiteY26-8382" fmla="*/ 2243257 h 2532670"/>
              <a:gd name="connsiteX27-8383" fmla="*/ 8022537 w 11135862"/>
              <a:gd name="connsiteY27-8384" fmla="*/ 2366386 h 2532670"/>
              <a:gd name="connsiteX28-8385" fmla="*/ 7032235 w 11135862"/>
              <a:gd name="connsiteY28-8386" fmla="*/ 2337982 h 2532670"/>
              <a:gd name="connsiteX29-8387" fmla="*/ 6083226 w 11135862"/>
              <a:gd name="connsiteY29-8388" fmla="*/ 2272128 h 2532670"/>
              <a:gd name="connsiteX30-8389" fmla="*/ 5280831 w 11135862"/>
              <a:gd name="connsiteY30-8390" fmla="*/ 2171536 h 2532670"/>
              <a:gd name="connsiteX31-8391" fmla="*/ 4051683 w 11135862"/>
              <a:gd name="connsiteY31-8392" fmla="*/ 2250798 h 2532670"/>
              <a:gd name="connsiteX32-8393" fmla="*/ 2899872 w 11135862"/>
              <a:gd name="connsiteY32-8394" fmla="*/ 2304512 h 2532670"/>
              <a:gd name="connsiteX33-8395" fmla="*/ 1835008 w 11135862"/>
              <a:gd name="connsiteY33-8396" fmla="*/ 2324608 h 2532670"/>
              <a:gd name="connsiteX34-8397" fmla="*/ 790381 w 11135862"/>
              <a:gd name="connsiteY34-8398" fmla="*/ 2247251 h 2532670"/>
              <a:gd name="connsiteX35-8399" fmla="*/ 5425 w 11135862"/>
              <a:gd name="connsiteY35-8400" fmla="*/ 2304143 h 2532670"/>
              <a:gd name="connsiteX36-8401" fmla="*/ 0 w 11135862"/>
              <a:gd name="connsiteY36-8402" fmla="*/ 18927 h 2532670"/>
              <a:gd name="connsiteX0-8403" fmla="*/ 0 w 11135862"/>
              <a:gd name="connsiteY0-8404" fmla="*/ 18927 h 2532670"/>
              <a:gd name="connsiteX1-8405" fmla="*/ 420587 w 11135862"/>
              <a:gd name="connsiteY1-8406" fmla="*/ 8316 h 2532670"/>
              <a:gd name="connsiteX2-8407" fmla="*/ 877787 w 11135862"/>
              <a:gd name="connsiteY2-8408" fmla="*/ 1592 h 2532670"/>
              <a:gd name="connsiteX3-8409" fmla="*/ 1360543 w 11135862"/>
              <a:gd name="connsiteY3-8410" fmla="*/ 6978 h 2532670"/>
              <a:gd name="connsiteX4-8411" fmla="*/ 1703443 w 11135862"/>
              <a:gd name="connsiteY4-8412" fmla="*/ 14593 h 2532670"/>
              <a:gd name="connsiteX5-8413" fmla="*/ 2182152 w 11135862"/>
              <a:gd name="connsiteY5-8414" fmla="*/ 35210 h 2532670"/>
              <a:gd name="connsiteX6-8415" fmla="*/ 2740651 w 11135862"/>
              <a:gd name="connsiteY6-8416" fmla="*/ 39989 h 2532670"/>
              <a:gd name="connsiteX7-8417" fmla="*/ 3278693 w 11135862"/>
              <a:gd name="connsiteY7-8418" fmla="*/ 41934 h 2532670"/>
              <a:gd name="connsiteX8-8419" fmla="*/ 3883204 w 11135862"/>
              <a:gd name="connsiteY8-8420" fmla="*/ 35210 h 2532670"/>
              <a:gd name="connsiteX9-8421" fmla="*/ 4515216 w 11135862"/>
              <a:gd name="connsiteY9-8422" fmla="*/ 48657 h 2532670"/>
              <a:gd name="connsiteX10-8423" fmla="*/ 5039652 w 11135862"/>
              <a:gd name="connsiteY10-8424" fmla="*/ 41934 h 2532670"/>
              <a:gd name="connsiteX11-8425" fmla="*/ 5604428 w 11135862"/>
              <a:gd name="connsiteY11-8426" fmla="*/ 55381 h 2532670"/>
              <a:gd name="connsiteX12-8427" fmla="*/ 6229716 w 11135862"/>
              <a:gd name="connsiteY12-8428" fmla="*/ 88998 h 2532670"/>
              <a:gd name="connsiteX13-8429" fmla="*/ 6740704 w 11135862"/>
              <a:gd name="connsiteY13-8430" fmla="*/ 88998 h 2532670"/>
              <a:gd name="connsiteX14-8431" fmla="*/ 6982752 w 11135862"/>
              <a:gd name="connsiteY14-8432" fmla="*/ 55381 h 2532670"/>
              <a:gd name="connsiteX15-8433" fmla="*/ 7188504 w 11135862"/>
              <a:gd name="connsiteY15-8434" fmla="*/ 57324 h 2532670"/>
              <a:gd name="connsiteX16-8435" fmla="*/ 7384473 w 11135862"/>
              <a:gd name="connsiteY16-8436" fmla="*/ 52002 h 2532670"/>
              <a:gd name="connsiteX17-8437" fmla="*/ 8004185 w 11135862"/>
              <a:gd name="connsiteY17-8438" fmla="*/ 60669 h 2532670"/>
              <a:gd name="connsiteX18-8439" fmla="*/ 8606562 w 11135862"/>
              <a:gd name="connsiteY18-8440" fmla="*/ 52003 h 2532670"/>
              <a:gd name="connsiteX19-8441" fmla="*/ 9187272 w 11135862"/>
              <a:gd name="connsiteY19-8442" fmla="*/ 43335 h 2532670"/>
              <a:gd name="connsiteX20-8443" fmla="*/ 9759313 w 11135862"/>
              <a:gd name="connsiteY20-8444" fmla="*/ 47670 h 2532670"/>
              <a:gd name="connsiteX21-8445" fmla="*/ 10231681 w 11135862"/>
              <a:gd name="connsiteY21-8446" fmla="*/ 17334 h 2532670"/>
              <a:gd name="connsiteX22-8447" fmla="*/ 10773387 w 11135862"/>
              <a:gd name="connsiteY22-8448" fmla="*/ 0 h 2532670"/>
              <a:gd name="connsiteX23-8449" fmla="*/ 11127888 w 11135862"/>
              <a:gd name="connsiteY23-8450" fmla="*/ 10546 h 2532670"/>
              <a:gd name="connsiteX24-8451" fmla="*/ 11081077 w 11135862"/>
              <a:gd name="connsiteY24-8452" fmla="*/ 2184157 h 2532670"/>
              <a:gd name="connsiteX25-8453" fmla="*/ 10222655 w 11135862"/>
              <a:gd name="connsiteY25-8454" fmla="*/ 2109295 h 2532670"/>
              <a:gd name="connsiteX26-8455" fmla="*/ 9123454 w 11135862"/>
              <a:gd name="connsiteY26-8456" fmla="*/ 2243257 h 2532670"/>
              <a:gd name="connsiteX27-8457" fmla="*/ 8022537 w 11135862"/>
              <a:gd name="connsiteY27-8458" fmla="*/ 2366386 h 2532670"/>
              <a:gd name="connsiteX28-8459" fmla="*/ 7032235 w 11135862"/>
              <a:gd name="connsiteY28-8460" fmla="*/ 2337982 h 2532670"/>
              <a:gd name="connsiteX29-8461" fmla="*/ 6083226 w 11135862"/>
              <a:gd name="connsiteY29-8462" fmla="*/ 2272128 h 2532670"/>
              <a:gd name="connsiteX30-8463" fmla="*/ 5280831 w 11135862"/>
              <a:gd name="connsiteY30-8464" fmla="*/ 2171536 h 2532670"/>
              <a:gd name="connsiteX31-8465" fmla="*/ 4051683 w 11135862"/>
              <a:gd name="connsiteY31-8466" fmla="*/ 2250798 h 2532670"/>
              <a:gd name="connsiteX32-8467" fmla="*/ 2899872 w 11135862"/>
              <a:gd name="connsiteY32-8468" fmla="*/ 2304512 h 2532670"/>
              <a:gd name="connsiteX33-8469" fmla="*/ 1835008 w 11135862"/>
              <a:gd name="connsiteY33-8470" fmla="*/ 2324608 h 2532670"/>
              <a:gd name="connsiteX34-8471" fmla="*/ 790381 w 11135862"/>
              <a:gd name="connsiteY34-8472" fmla="*/ 2247251 h 2532670"/>
              <a:gd name="connsiteX35-8473" fmla="*/ 5425 w 11135862"/>
              <a:gd name="connsiteY35-8474" fmla="*/ 2304143 h 2532670"/>
              <a:gd name="connsiteX36-8475" fmla="*/ 0 w 11135862"/>
              <a:gd name="connsiteY36-8476" fmla="*/ 18927 h 2532670"/>
              <a:gd name="connsiteX0-8477" fmla="*/ 0 w 11135862"/>
              <a:gd name="connsiteY0-8478" fmla="*/ 174710 h 2688453"/>
              <a:gd name="connsiteX1-8479" fmla="*/ 877787 w 11135862"/>
              <a:gd name="connsiteY1-8480" fmla="*/ 157375 h 2688453"/>
              <a:gd name="connsiteX2-8481" fmla="*/ 1360543 w 11135862"/>
              <a:gd name="connsiteY2-8482" fmla="*/ 162761 h 2688453"/>
              <a:gd name="connsiteX3-8483" fmla="*/ 1703443 w 11135862"/>
              <a:gd name="connsiteY3-8484" fmla="*/ 170376 h 2688453"/>
              <a:gd name="connsiteX4-8485" fmla="*/ 2182152 w 11135862"/>
              <a:gd name="connsiteY4-8486" fmla="*/ 190993 h 2688453"/>
              <a:gd name="connsiteX5-8487" fmla="*/ 2740651 w 11135862"/>
              <a:gd name="connsiteY5-8488" fmla="*/ 195772 h 2688453"/>
              <a:gd name="connsiteX6-8489" fmla="*/ 3278693 w 11135862"/>
              <a:gd name="connsiteY6-8490" fmla="*/ 197717 h 2688453"/>
              <a:gd name="connsiteX7-8491" fmla="*/ 3883204 w 11135862"/>
              <a:gd name="connsiteY7-8492" fmla="*/ 190993 h 2688453"/>
              <a:gd name="connsiteX8-8493" fmla="*/ 4515216 w 11135862"/>
              <a:gd name="connsiteY8-8494" fmla="*/ 204440 h 2688453"/>
              <a:gd name="connsiteX9-8495" fmla="*/ 5039652 w 11135862"/>
              <a:gd name="connsiteY9-8496" fmla="*/ 197717 h 2688453"/>
              <a:gd name="connsiteX10-8497" fmla="*/ 5604428 w 11135862"/>
              <a:gd name="connsiteY10-8498" fmla="*/ 211164 h 2688453"/>
              <a:gd name="connsiteX11-8499" fmla="*/ 6229716 w 11135862"/>
              <a:gd name="connsiteY11-8500" fmla="*/ 244781 h 2688453"/>
              <a:gd name="connsiteX12-8501" fmla="*/ 6740704 w 11135862"/>
              <a:gd name="connsiteY12-8502" fmla="*/ 244781 h 2688453"/>
              <a:gd name="connsiteX13-8503" fmla="*/ 6982752 w 11135862"/>
              <a:gd name="connsiteY13-8504" fmla="*/ 211164 h 2688453"/>
              <a:gd name="connsiteX14-8505" fmla="*/ 7188504 w 11135862"/>
              <a:gd name="connsiteY14-8506" fmla="*/ 213107 h 2688453"/>
              <a:gd name="connsiteX15-8507" fmla="*/ 7384473 w 11135862"/>
              <a:gd name="connsiteY15-8508" fmla="*/ 207785 h 2688453"/>
              <a:gd name="connsiteX16-8509" fmla="*/ 8004185 w 11135862"/>
              <a:gd name="connsiteY16-8510" fmla="*/ 216452 h 2688453"/>
              <a:gd name="connsiteX17-8511" fmla="*/ 8606562 w 11135862"/>
              <a:gd name="connsiteY17-8512" fmla="*/ 207786 h 2688453"/>
              <a:gd name="connsiteX18-8513" fmla="*/ 9187272 w 11135862"/>
              <a:gd name="connsiteY18-8514" fmla="*/ 199118 h 2688453"/>
              <a:gd name="connsiteX19-8515" fmla="*/ 9759313 w 11135862"/>
              <a:gd name="connsiteY19-8516" fmla="*/ 203453 h 2688453"/>
              <a:gd name="connsiteX20-8517" fmla="*/ 10231681 w 11135862"/>
              <a:gd name="connsiteY20-8518" fmla="*/ 173117 h 2688453"/>
              <a:gd name="connsiteX21-8519" fmla="*/ 10773387 w 11135862"/>
              <a:gd name="connsiteY21-8520" fmla="*/ 155783 h 2688453"/>
              <a:gd name="connsiteX22-8521" fmla="*/ 11127888 w 11135862"/>
              <a:gd name="connsiteY22-8522" fmla="*/ 166329 h 2688453"/>
              <a:gd name="connsiteX23-8523" fmla="*/ 11081077 w 11135862"/>
              <a:gd name="connsiteY23-8524" fmla="*/ 2339940 h 2688453"/>
              <a:gd name="connsiteX24-8525" fmla="*/ 10222655 w 11135862"/>
              <a:gd name="connsiteY24-8526" fmla="*/ 2265078 h 2688453"/>
              <a:gd name="connsiteX25-8527" fmla="*/ 9123454 w 11135862"/>
              <a:gd name="connsiteY25-8528" fmla="*/ 2399040 h 2688453"/>
              <a:gd name="connsiteX26-8529" fmla="*/ 8022537 w 11135862"/>
              <a:gd name="connsiteY26-8530" fmla="*/ 2522169 h 2688453"/>
              <a:gd name="connsiteX27-8531" fmla="*/ 7032235 w 11135862"/>
              <a:gd name="connsiteY27-8532" fmla="*/ 2493765 h 2688453"/>
              <a:gd name="connsiteX28-8533" fmla="*/ 6083226 w 11135862"/>
              <a:gd name="connsiteY28-8534" fmla="*/ 2427911 h 2688453"/>
              <a:gd name="connsiteX29-8535" fmla="*/ 5280831 w 11135862"/>
              <a:gd name="connsiteY29-8536" fmla="*/ 2327319 h 2688453"/>
              <a:gd name="connsiteX30-8537" fmla="*/ 4051683 w 11135862"/>
              <a:gd name="connsiteY30-8538" fmla="*/ 2406581 h 2688453"/>
              <a:gd name="connsiteX31-8539" fmla="*/ 2899872 w 11135862"/>
              <a:gd name="connsiteY31-8540" fmla="*/ 2460295 h 2688453"/>
              <a:gd name="connsiteX32-8541" fmla="*/ 1835008 w 11135862"/>
              <a:gd name="connsiteY32-8542" fmla="*/ 2480391 h 2688453"/>
              <a:gd name="connsiteX33-8543" fmla="*/ 790381 w 11135862"/>
              <a:gd name="connsiteY33-8544" fmla="*/ 2403034 h 2688453"/>
              <a:gd name="connsiteX34-8545" fmla="*/ 5425 w 11135862"/>
              <a:gd name="connsiteY34-8546" fmla="*/ 2459926 h 2688453"/>
              <a:gd name="connsiteX35-8547" fmla="*/ 0 w 11135862"/>
              <a:gd name="connsiteY35-8548" fmla="*/ 174710 h 2688453"/>
              <a:gd name="connsiteX0-8549" fmla="*/ 0 w 11135862"/>
              <a:gd name="connsiteY0-8550" fmla="*/ 173150 h 2686893"/>
              <a:gd name="connsiteX1-8551" fmla="*/ 1360543 w 11135862"/>
              <a:gd name="connsiteY1-8552" fmla="*/ 161201 h 2686893"/>
              <a:gd name="connsiteX2-8553" fmla="*/ 1703443 w 11135862"/>
              <a:gd name="connsiteY2-8554" fmla="*/ 168816 h 2686893"/>
              <a:gd name="connsiteX3-8555" fmla="*/ 2182152 w 11135862"/>
              <a:gd name="connsiteY3-8556" fmla="*/ 189433 h 2686893"/>
              <a:gd name="connsiteX4-8557" fmla="*/ 2740651 w 11135862"/>
              <a:gd name="connsiteY4-8558" fmla="*/ 194212 h 2686893"/>
              <a:gd name="connsiteX5-8559" fmla="*/ 3278693 w 11135862"/>
              <a:gd name="connsiteY5-8560" fmla="*/ 196157 h 2686893"/>
              <a:gd name="connsiteX6-8561" fmla="*/ 3883204 w 11135862"/>
              <a:gd name="connsiteY6-8562" fmla="*/ 189433 h 2686893"/>
              <a:gd name="connsiteX7-8563" fmla="*/ 4515216 w 11135862"/>
              <a:gd name="connsiteY7-8564" fmla="*/ 202880 h 2686893"/>
              <a:gd name="connsiteX8-8565" fmla="*/ 5039652 w 11135862"/>
              <a:gd name="connsiteY8-8566" fmla="*/ 196157 h 2686893"/>
              <a:gd name="connsiteX9-8567" fmla="*/ 5604428 w 11135862"/>
              <a:gd name="connsiteY9-8568" fmla="*/ 209604 h 2686893"/>
              <a:gd name="connsiteX10-8569" fmla="*/ 6229716 w 11135862"/>
              <a:gd name="connsiteY10-8570" fmla="*/ 243221 h 2686893"/>
              <a:gd name="connsiteX11-8571" fmla="*/ 6740704 w 11135862"/>
              <a:gd name="connsiteY11-8572" fmla="*/ 243221 h 2686893"/>
              <a:gd name="connsiteX12-8573" fmla="*/ 6982752 w 11135862"/>
              <a:gd name="connsiteY12-8574" fmla="*/ 209604 h 2686893"/>
              <a:gd name="connsiteX13-8575" fmla="*/ 7188504 w 11135862"/>
              <a:gd name="connsiteY13-8576" fmla="*/ 211547 h 2686893"/>
              <a:gd name="connsiteX14-8577" fmla="*/ 7384473 w 11135862"/>
              <a:gd name="connsiteY14-8578" fmla="*/ 206225 h 2686893"/>
              <a:gd name="connsiteX15-8579" fmla="*/ 8004185 w 11135862"/>
              <a:gd name="connsiteY15-8580" fmla="*/ 214892 h 2686893"/>
              <a:gd name="connsiteX16-8581" fmla="*/ 8606562 w 11135862"/>
              <a:gd name="connsiteY16-8582" fmla="*/ 206226 h 2686893"/>
              <a:gd name="connsiteX17-8583" fmla="*/ 9187272 w 11135862"/>
              <a:gd name="connsiteY17-8584" fmla="*/ 197558 h 2686893"/>
              <a:gd name="connsiteX18-8585" fmla="*/ 9759313 w 11135862"/>
              <a:gd name="connsiteY18-8586" fmla="*/ 201893 h 2686893"/>
              <a:gd name="connsiteX19-8587" fmla="*/ 10231681 w 11135862"/>
              <a:gd name="connsiteY19-8588" fmla="*/ 171557 h 2686893"/>
              <a:gd name="connsiteX20-8589" fmla="*/ 10773387 w 11135862"/>
              <a:gd name="connsiteY20-8590" fmla="*/ 154223 h 2686893"/>
              <a:gd name="connsiteX21-8591" fmla="*/ 11127888 w 11135862"/>
              <a:gd name="connsiteY21-8592" fmla="*/ 164769 h 2686893"/>
              <a:gd name="connsiteX22-8593" fmla="*/ 11081077 w 11135862"/>
              <a:gd name="connsiteY22-8594" fmla="*/ 2338380 h 2686893"/>
              <a:gd name="connsiteX23-8595" fmla="*/ 10222655 w 11135862"/>
              <a:gd name="connsiteY23-8596" fmla="*/ 2263518 h 2686893"/>
              <a:gd name="connsiteX24-8597" fmla="*/ 9123454 w 11135862"/>
              <a:gd name="connsiteY24-8598" fmla="*/ 2397480 h 2686893"/>
              <a:gd name="connsiteX25-8599" fmla="*/ 8022537 w 11135862"/>
              <a:gd name="connsiteY25-8600" fmla="*/ 2520609 h 2686893"/>
              <a:gd name="connsiteX26-8601" fmla="*/ 7032235 w 11135862"/>
              <a:gd name="connsiteY26-8602" fmla="*/ 2492205 h 2686893"/>
              <a:gd name="connsiteX27-8603" fmla="*/ 6083226 w 11135862"/>
              <a:gd name="connsiteY27-8604" fmla="*/ 2426351 h 2686893"/>
              <a:gd name="connsiteX28-8605" fmla="*/ 5280831 w 11135862"/>
              <a:gd name="connsiteY28-8606" fmla="*/ 2325759 h 2686893"/>
              <a:gd name="connsiteX29-8607" fmla="*/ 4051683 w 11135862"/>
              <a:gd name="connsiteY29-8608" fmla="*/ 2405021 h 2686893"/>
              <a:gd name="connsiteX30-8609" fmla="*/ 2899872 w 11135862"/>
              <a:gd name="connsiteY30-8610" fmla="*/ 2458735 h 2686893"/>
              <a:gd name="connsiteX31-8611" fmla="*/ 1835008 w 11135862"/>
              <a:gd name="connsiteY31-8612" fmla="*/ 2478831 h 2686893"/>
              <a:gd name="connsiteX32-8613" fmla="*/ 790381 w 11135862"/>
              <a:gd name="connsiteY32-8614" fmla="*/ 2401474 h 2686893"/>
              <a:gd name="connsiteX33-8615" fmla="*/ 5425 w 11135862"/>
              <a:gd name="connsiteY33-8616" fmla="*/ 2458366 h 2686893"/>
              <a:gd name="connsiteX34-8617" fmla="*/ 0 w 11135862"/>
              <a:gd name="connsiteY34-8618" fmla="*/ 173150 h 2686893"/>
              <a:gd name="connsiteX0-8619" fmla="*/ 0 w 11135862"/>
              <a:gd name="connsiteY0-8620" fmla="*/ 171340 h 2685083"/>
              <a:gd name="connsiteX1-8621" fmla="*/ 1703443 w 11135862"/>
              <a:gd name="connsiteY1-8622" fmla="*/ 167006 h 2685083"/>
              <a:gd name="connsiteX2-8623" fmla="*/ 2182152 w 11135862"/>
              <a:gd name="connsiteY2-8624" fmla="*/ 187623 h 2685083"/>
              <a:gd name="connsiteX3-8625" fmla="*/ 2740651 w 11135862"/>
              <a:gd name="connsiteY3-8626" fmla="*/ 192402 h 2685083"/>
              <a:gd name="connsiteX4-8627" fmla="*/ 3278693 w 11135862"/>
              <a:gd name="connsiteY4-8628" fmla="*/ 194347 h 2685083"/>
              <a:gd name="connsiteX5-8629" fmla="*/ 3883204 w 11135862"/>
              <a:gd name="connsiteY5-8630" fmla="*/ 187623 h 2685083"/>
              <a:gd name="connsiteX6-8631" fmla="*/ 4515216 w 11135862"/>
              <a:gd name="connsiteY6-8632" fmla="*/ 201070 h 2685083"/>
              <a:gd name="connsiteX7-8633" fmla="*/ 5039652 w 11135862"/>
              <a:gd name="connsiteY7-8634" fmla="*/ 194347 h 2685083"/>
              <a:gd name="connsiteX8-8635" fmla="*/ 5604428 w 11135862"/>
              <a:gd name="connsiteY8-8636" fmla="*/ 207794 h 2685083"/>
              <a:gd name="connsiteX9-8637" fmla="*/ 6229716 w 11135862"/>
              <a:gd name="connsiteY9-8638" fmla="*/ 241411 h 2685083"/>
              <a:gd name="connsiteX10-8639" fmla="*/ 6740704 w 11135862"/>
              <a:gd name="connsiteY10-8640" fmla="*/ 241411 h 2685083"/>
              <a:gd name="connsiteX11-8641" fmla="*/ 6982752 w 11135862"/>
              <a:gd name="connsiteY11-8642" fmla="*/ 207794 h 2685083"/>
              <a:gd name="connsiteX12-8643" fmla="*/ 7188504 w 11135862"/>
              <a:gd name="connsiteY12-8644" fmla="*/ 209737 h 2685083"/>
              <a:gd name="connsiteX13-8645" fmla="*/ 7384473 w 11135862"/>
              <a:gd name="connsiteY13-8646" fmla="*/ 204415 h 2685083"/>
              <a:gd name="connsiteX14-8647" fmla="*/ 8004185 w 11135862"/>
              <a:gd name="connsiteY14-8648" fmla="*/ 213082 h 2685083"/>
              <a:gd name="connsiteX15-8649" fmla="*/ 8606562 w 11135862"/>
              <a:gd name="connsiteY15-8650" fmla="*/ 204416 h 2685083"/>
              <a:gd name="connsiteX16-8651" fmla="*/ 9187272 w 11135862"/>
              <a:gd name="connsiteY16-8652" fmla="*/ 195748 h 2685083"/>
              <a:gd name="connsiteX17-8653" fmla="*/ 9759313 w 11135862"/>
              <a:gd name="connsiteY17-8654" fmla="*/ 200083 h 2685083"/>
              <a:gd name="connsiteX18-8655" fmla="*/ 10231681 w 11135862"/>
              <a:gd name="connsiteY18-8656" fmla="*/ 169747 h 2685083"/>
              <a:gd name="connsiteX19-8657" fmla="*/ 10773387 w 11135862"/>
              <a:gd name="connsiteY19-8658" fmla="*/ 152413 h 2685083"/>
              <a:gd name="connsiteX20-8659" fmla="*/ 11127888 w 11135862"/>
              <a:gd name="connsiteY20-8660" fmla="*/ 162959 h 2685083"/>
              <a:gd name="connsiteX21-8661" fmla="*/ 11081077 w 11135862"/>
              <a:gd name="connsiteY21-8662" fmla="*/ 2336570 h 2685083"/>
              <a:gd name="connsiteX22-8663" fmla="*/ 10222655 w 11135862"/>
              <a:gd name="connsiteY22-8664" fmla="*/ 2261708 h 2685083"/>
              <a:gd name="connsiteX23-8665" fmla="*/ 9123454 w 11135862"/>
              <a:gd name="connsiteY23-8666" fmla="*/ 2395670 h 2685083"/>
              <a:gd name="connsiteX24-8667" fmla="*/ 8022537 w 11135862"/>
              <a:gd name="connsiteY24-8668" fmla="*/ 2518799 h 2685083"/>
              <a:gd name="connsiteX25-8669" fmla="*/ 7032235 w 11135862"/>
              <a:gd name="connsiteY25-8670" fmla="*/ 2490395 h 2685083"/>
              <a:gd name="connsiteX26-8671" fmla="*/ 6083226 w 11135862"/>
              <a:gd name="connsiteY26-8672" fmla="*/ 2424541 h 2685083"/>
              <a:gd name="connsiteX27-8673" fmla="*/ 5280831 w 11135862"/>
              <a:gd name="connsiteY27-8674" fmla="*/ 2323949 h 2685083"/>
              <a:gd name="connsiteX28-8675" fmla="*/ 4051683 w 11135862"/>
              <a:gd name="connsiteY28-8676" fmla="*/ 2403211 h 2685083"/>
              <a:gd name="connsiteX29-8677" fmla="*/ 2899872 w 11135862"/>
              <a:gd name="connsiteY29-8678" fmla="*/ 2456925 h 2685083"/>
              <a:gd name="connsiteX30-8679" fmla="*/ 1835008 w 11135862"/>
              <a:gd name="connsiteY30-8680" fmla="*/ 2477021 h 2685083"/>
              <a:gd name="connsiteX31-8681" fmla="*/ 790381 w 11135862"/>
              <a:gd name="connsiteY31-8682" fmla="*/ 2399664 h 2685083"/>
              <a:gd name="connsiteX32-8683" fmla="*/ 5425 w 11135862"/>
              <a:gd name="connsiteY32-8684" fmla="*/ 2456556 h 2685083"/>
              <a:gd name="connsiteX33-8685" fmla="*/ 0 w 11135862"/>
              <a:gd name="connsiteY33-8686" fmla="*/ 171340 h 2685083"/>
              <a:gd name="connsiteX0-8687" fmla="*/ 0 w 11135862"/>
              <a:gd name="connsiteY0-8688" fmla="*/ 164700 h 2678443"/>
              <a:gd name="connsiteX1-8689" fmla="*/ 2182152 w 11135862"/>
              <a:gd name="connsiteY1-8690" fmla="*/ 180983 h 2678443"/>
              <a:gd name="connsiteX2-8691" fmla="*/ 2740651 w 11135862"/>
              <a:gd name="connsiteY2-8692" fmla="*/ 185762 h 2678443"/>
              <a:gd name="connsiteX3-8693" fmla="*/ 3278693 w 11135862"/>
              <a:gd name="connsiteY3-8694" fmla="*/ 187707 h 2678443"/>
              <a:gd name="connsiteX4-8695" fmla="*/ 3883204 w 11135862"/>
              <a:gd name="connsiteY4-8696" fmla="*/ 180983 h 2678443"/>
              <a:gd name="connsiteX5-8697" fmla="*/ 4515216 w 11135862"/>
              <a:gd name="connsiteY5-8698" fmla="*/ 194430 h 2678443"/>
              <a:gd name="connsiteX6-8699" fmla="*/ 5039652 w 11135862"/>
              <a:gd name="connsiteY6-8700" fmla="*/ 187707 h 2678443"/>
              <a:gd name="connsiteX7-8701" fmla="*/ 5604428 w 11135862"/>
              <a:gd name="connsiteY7-8702" fmla="*/ 201154 h 2678443"/>
              <a:gd name="connsiteX8-8703" fmla="*/ 6229716 w 11135862"/>
              <a:gd name="connsiteY8-8704" fmla="*/ 234771 h 2678443"/>
              <a:gd name="connsiteX9-8705" fmla="*/ 6740704 w 11135862"/>
              <a:gd name="connsiteY9-8706" fmla="*/ 234771 h 2678443"/>
              <a:gd name="connsiteX10-8707" fmla="*/ 6982752 w 11135862"/>
              <a:gd name="connsiteY10-8708" fmla="*/ 201154 h 2678443"/>
              <a:gd name="connsiteX11-8709" fmla="*/ 7188504 w 11135862"/>
              <a:gd name="connsiteY11-8710" fmla="*/ 203097 h 2678443"/>
              <a:gd name="connsiteX12-8711" fmla="*/ 7384473 w 11135862"/>
              <a:gd name="connsiteY12-8712" fmla="*/ 197775 h 2678443"/>
              <a:gd name="connsiteX13-8713" fmla="*/ 8004185 w 11135862"/>
              <a:gd name="connsiteY13-8714" fmla="*/ 206442 h 2678443"/>
              <a:gd name="connsiteX14-8715" fmla="*/ 8606562 w 11135862"/>
              <a:gd name="connsiteY14-8716" fmla="*/ 197776 h 2678443"/>
              <a:gd name="connsiteX15-8717" fmla="*/ 9187272 w 11135862"/>
              <a:gd name="connsiteY15-8718" fmla="*/ 189108 h 2678443"/>
              <a:gd name="connsiteX16-8719" fmla="*/ 9759313 w 11135862"/>
              <a:gd name="connsiteY16-8720" fmla="*/ 193443 h 2678443"/>
              <a:gd name="connsiteX17-8721" fmla="*/ 10231681 w 11135862"/>
              <a:gd name="connsiteY17-8722" fmla="*/ 163107 h 2678443"/>
              <a:gd name="connsiteX18-8723" fmla="*/ 10773387 w 11135862"/>
              <a:gd name="connsiteY18-8724" fmla="*/ 145773 h 2678443"/>
              <a:gd name="connsiteX19-8725" fmla="*/ 11127888 w 11135862"/>
              <a:gd name="connsiteY19-8726" fmla="*/ 156319 h 2678443"/>
              <a:gd name="connsiteX20-8727" fmla="*/ 11081077 w 11135862"/>
              <a:gd name="connsiteY20-8728" fmla="*/ 2329930 h 2678443"/>
              <a:gd name="connsiteX21-8729" fmla="*/ 10222655 w 11135862"/>
              <a:gd name="connsiteY21-8730" fmla="*/ 2255068 h 2678443"/>
              <a:gd name="connsiteX22-8731" fmla="*/ 9123454 w 11135862"/>
              <a:gd name="connsiteY22-8732" fmla="*/ 2389030 h 2678443"/>
              <a:gd name="connsiteX23-8733" fmla="*/ 8022537 w 11135862"/>
              <a:gd name="connsiteY23-8734" fmla="*/ 2512159 h 2678443"/>
              <a:gd name="connsiteX24-8735" fmla="*/ 7032235 w 11135862"/>
              <a:gd name="connsiteY24-8736" fmla="*/ 2483755 h 2678443"/>
              <a:gd name="connsiteX25-8737" fmla="*/ 6083226 w 11135862"/>
              <a:gd name="connsiteY25-8738" fmla="*/ 2417901 h 2678443"/>
              <a:gd name="connsiteX26-8739" fmla="*/ 5280831 w 11135862"/>
              <a:gd name="connsiteY26-8740" fmla="*/ 2317309 h 2678443"/>
              <a:gd name="connsiteX27-8741" fmla="*/ 4051683 w 11135862"/>
              <a:gd name="connsiteY27-8742" fmla="*/ 2396571 h 2678443"/>
              <a:gd name="connsiteX28-8743" fmla="*/ 2899872 w 11135862"/>
              <a:gd name="connsiteY28-8744" fmla="*/ 2450285 h 2678443"/>
              <a:gd name="connsiteX29-8745" fmla="*/ 1835008 w 11135862"/>
              <a:gd name="connsiteY29-8746" fmla="*/ 2470381 h 2678443"/>
              <a:gd name="connsiteX30-8747" fmla="*/ 790381 w 11135862"/>
              <a:gd name="connsiteY30-8748" fmla="*/ 2393024 h 2678443"/>
              <a:gd name="connsiteX31-8749" fmla="*/ 5425 w 11135862"/>
              <a:gd name="connsiteY31-8750" fmla="*/ 2449916 h 2678443"/>
              <a:gd name="connsiteX32-8751" fmla="*/ 0 w 11135862"/>
              <a:gd name="connsiteY32-8752" fmla="*/ 164700 h 2678443"/>
              <a:gd name="connsiteX0-8753" fmla="*/ 0 w 11135862"/>
              <a:gd name="connsiteY0-8754" fmla="*/ 163233 h 2676976"/>
              <a:gd name="connsiteX1-8755" fmla="*/ 2740651 w 11135862"/>
              <a:gd name="connsiteY1-8756" fmla="*/ 184295 h 2676976"/>
              <a:gd name="connsiteX2-8757" fmla="*/ 3278693 w 11135862"/>
              <a:gd name="connsiteY2-8758" fmla="*/ 186240 h 2676976"/>
              <a:gd name="connsiteX3-8759" fmla="*/ 3883204 w 11135862"/>
              <a:gd name="connsiteY3-8760" fmla="*/ 179516 h 2676976"/>
              <a:gd name="connsiteX4-8761" fmla="*/ 4515216 w 11135862"/>
              <a:gd name="connsiteY4-8762" fmla="*/ 192963 h 2676976"/>
              <a:gd name="connsiteX5-8763" fmla="*/ 5039652 w 11135862"/>
              <a:gd name="connsiteY5-8764" fmla="*/ 186240 h 2676976"/>
              <a:gd name="connsiteX6-8765" fmla="*/ 5604428 w 11135862"/>
              <a:gd name="connsiteY6-8766" fmla="*/ 199687 h 2676976"/>
              <a:gd name="connsiteX7-8767" fmla="*/ 6229716 w 11135862"/>
              <a:gd name="connsiteY7-8768" fmla="*/ 233304 h 2676976"/>
              <a:gd name="connsiteX8-8769" fmla="*/ 6740704 w 11135862"/>
              <a:gd name="connsiteY8-8770" fmla="*/ 233304 h 2676976"/>
              <a:gd name="connsiteX9-8771" fmla="*/ 6982752 w 11135862"/>
              <a:gd name="connsiteY9-8772" fmla="*/ 199687 h 2676976"/>
              <a:gd name="connsiteX10-8773" fmla="*/ 7188504 w 11135862"/>
              <a:gd name="connsiteY10-8774" fmla="*/ 201630 h 2676976"/>
              <a:gd name="connsiteX11-8775" fmla="*/ 7384473 w 11135862"/>
              <a:gd name="connsiteY11-8776" fmla="*/ 196308 h 2676976"/>
              <a:gd name="connsiteX12-8777" fmla="*/ 8004185 w 11135862"/>
              <a:gd name="connsiteY12-8778" fmla="*/ 204975 h 2676976"/>
              <a:gd name="connsiteX13-8779" fmla="*/ 8606562 w 11135862"/>
              <a:gd name="connsiteY13-8780" fmla="*/ 196309 h 2676976"/>
              <a:gd name="connsiteX14-8781" fmla="*/ 9187272 w 11135862"/>
              <a:gd name="connsiteY14-8782" fmla="*/ 187641 h 2676976"/>
              <a:gd name="connsiteX15-8783" fmla="*/ 9759313 w 11135862"/>
              <a:gd name="connsiteY15-8784" fmla="*/ 191976 h 2676976"/>
              <a:gd name="connsiteX16-8785" fmla="*/ 10231681 w 11135862"/>
              <a:gd name="connsiteY16-8786" fmla="*/ 161640 h 2676976"/>
              <a:gd name="connsiteX17-8787" fmla="*/ 10773387 w 11135862"/>
              <a:gd name="connsiteY17-8788" fmla="*/ 144306 h 2676976"/>
              <a:gd name="connsiteX18-8789" fmla="*/ 11127888 w 11135862"/>
              <a:gd name="connsiteY18-8790" fmla="*/ 154852 h 2676976"/>
              <a:gd name="connsiteX19-8791" fmla="*/ 11081077 w 11135862"/>
              <a:gd name="connsiteY19-8792" fmla="*/ 2328463 h 2676976"/>
              <a:gd name="connsiteX20-8793" fmla="*/ 10222655 w 11135862"/>
              <a:gd name="connsiteY20-8794" fmla="*/ 2253601 h 2676976"/>
              <a:gd name="connsiteX21-8795" fmla="*/ 9123454 w 11135862"/>
              <a:gd name="connsiteY21-8796" fmla="*/ 2387563 h 2676976"/>
              <a:gd name="connsiteX22-8797" fmla="*/ 8022537 w 11135862"/>
              <a:gd name="connsiteY22-8798" fmla="*/ 2510692 h 2676976"/>
              <a:gd name="connsiteX23-8799" fmla="*/ 7032235 w 11135862"/>
              <a:gd name="connsiteY23-8800" fmla="*/ 2482288 h 2676976"/>
              <a:gd name="connsiteX24-8801" fmla="*/ 6083226 w 11135862"/>
              <a:gd name="connsiteY24-8802" fmla="*/ 2416434 h 2676976"/>
              <a:gd name="connsiteX25-8803" fmla="*/ 5280831 w 11135862"/>
              <a:gd name="connsiteY25-8804" fmla="*/ 2315842 h 2676976"/>
              <a:gd name="connsiteX26-8805" fmla="*/ 4051683 w 11135862"/>
              <a:gd name="connsiteY26-8806" fmla="*/ 2395104 h 2676976"/>
              <a:gd name="connsiteX27-8807" fmla="*/ 2899872 w 11135862"/>
              <a:gd name="connsiteY27-8808" fmla="*/ 2448818 h 2676976"/>
              <a:gd name="connsiteX28-8809" fmla="*/ 1835008 w 11135862"/>
              <a:gd name="connsiteY28-8810" fmla="*/ 2468914 h 2676976"/>
              <a:gd name="connsiteX29-8811" fmla="*/ 790381 w 11135862"/>
              <a:gd name="connsiteY29-8812" fmla="*/ 2391557 h 2676976"/>
              <a:gd name="connsiteX30-8813" fmla="*/ 5425 w 11135862"/>
              <a:gd name="connsiteY30-8814" fmla="*/ 2448449 h 2676976"/>
              <a:gd name="connsiteX31-8815" fmla="*/ 0 w 11135862"/>
              <a:gd name="connsiteY31-8816" fmla="*/ 163233 h 2676976"/>
              <a:gd name="connsiteX0-8817" fmla="*/ 0 w 11135862"/>
              <a:gd name="connsiteY0-8818" fmla="*/ 162377 h 2676120"/>
              <a:gd name="connsiteX1-8819" fmla="*/ 3278693 w 11135862"/>
              <a:gd name="connsiteY1-8820" fmla="*/ 185384 h 2676120"/>
              <a:gd name="connsiteX2-8821" fmla="*/ 3883204 w 11135862"/>
              <a:gd name="connsiteY2-8822" fmla="*/ 178660 h 2676120"/>
              <a:gd name="connsiteX3-8823" fmla="*/ 4515216 w 11135862"/>
              <a:gd name="connsiteY3-8824" fmla="*/ 192107 h 2676120"/>
              <a:gd name="connsiteX4-8825" fmla="*/ 5039652 w 11135862"/>
              <a:gd name="connsiteY4-8826" fmla="*/ 185384 h 2676120"/>
              <a:gd name="connsiteX5-8827" fmla="*/ 5604428 w 11135862"/>
              <a:gd name="connsiteY5-8828" fmla="*/ 198831 h 2676120"/>
              <a:gd name="connsiteX6-8829" fmla="*/ 6229716 w 11135862"/>
              <a:gd name="connsiteY6-8830" fmla="*/ 232448 h 2676120"/>
              <a:gd name="connsiteX7-8831" fmla="*/ 6740704 w 11135862"/>
              <a:gd name="connsiteY7-8832" fmla="*/ 232448 h 2676120"/>
              <a:gd name="connsiteX8-8833" fmla="*/ 6982752 w 11135862"/>
              <a:gd name="connsiteY8-8834" fmla="*/ 198831 h 2676120"/>
              <a:gd name="connsiteX9-8835" fmla="*/ 7188504 w 11135862"/>
              <a:gd name="connsiteY9-8836" fmla="*/ 200774 h 2676120"/>
              <a:gd name="connsiteX10-8837" fmla="*/ 7384473 w 11135862"/>
              <a:gd name="connsiteY10-8838" fmla="*/ 195452 h 2676120"/>
              <a:gd name="connsiteX11-8839" fmla="*/ 8004185 w 11135862"/>
              <a:gd name="connsiteY11-8840" fmla="*/ 204119 h 2676120"/>
              <a:gd name="connsiteX12-8841" fmla="*/ 8606562 w 11135862"/>
              <a:gd name="connsiteY12-8842" fmla="*/ 195453 h 2676120"/>
              <a:gd name="connsiteX13-8843" fmla="*/ 9187272 w 11135862"/>
              <a:gd name="connsiteY13-8844" fmla="*/ 186785 h 2676120"/>
              <a:gd name="connsiteX14-8845" fmla="*/ 9759313 w 11135862"/>
              <a:gd name="connsiteY14-8846" fmla="*/ 191120 h 2676120"/>
              <a:gd name="connsiteX15-8847" fmla="*/ 10231681 w 11135862"/>
              <a:gd name="connsiteY15-8848" fmla="*/ 160784 h 2676120"/>
              <a:gd name="connsiteX16-8849" fmla="*/ 10773387 w 11135862"/>
              <a:gd name="connsiteY16-8850" fmla="*/ 143450 h 2676120"/>
              <a:gd name="connsiteX17-8851" fmla="*/ 11127888 w 11135862"/>
              <a:gd name="connsiteY17-8852" fmla="*/ 153996 h 2676120"/>
              <a:gd name="connsiteX18-8853" fmla="*/ 11081077 w 11135862"/>
              <a:gd name="connsiteY18-8854" fmla="*/ 2327607 h 2676120"/>
              <a:gd name="connsiteX19-8855" fmla="*/ 10222655 w 11135862"/>
              <a:gd name="connsiteY19-8856" fmla="*/ 2252745 h 2676120"/>
              <a:gd name="connsiteX20-8857" fmla="*/ 9123454 w 11135862"/>
              <a:gd name="connsiteY20-8858" fmla="*/ 2386707 h 2676120"/>
              <a:gd name="connsiteX21-8859" fmla="*/ 8022537 w 11135862"/>
              <a:gd name="connsiteY21-8860" fmla="*/ 2509836 h 2676120"/>
              <a:gd name="connsiteX22-8861" fmla="*/ 7032235 w 11135862"/>
              <a:gd name="connsiteY22-8862" fmla="*/ 2481432 h 2676120"/>
              <a:gd name="connsiteX23-8863" fmla="*/ 6083226 w 11135862"/>
              <a:gd name="connsiteY23-8864" fmla="*/ 2415578 h 2676120"/>
              <a:gd name="connsiteX24-8865" fmla="*/ 5280831 w 11135862"/>
              <a:gd name="connsiteY24-8866" fmla="*/ 2314986 h 2676120"/>
              <a:gd name="connsiteX25-8867" fmla="*/ 4051683 w 11135862"/>
              <a:gd name="connsiteY25-8868" fmla="*/ 2394248 h 2676120"/>
              <a:gd name="connsiteX26-8869" fmla="*/ 2899872 w 11135862"/>
              <a:gd name="connsiteY26-8870" fmla="*/ 2447962 h 2676120"/>
              <a:gd name="connsiteX27-8871" fmla="*/ 1835008 w 11135862"/>
              <a:gd name="connsiteY27-8872" fmla="*/ 2468058 h 2676120"/>
              <a:gd name="connsiteX28-8873" fmla="*/ 790381 w 11135862"/>
              <a:gd name="connsiteY28-8874" fmla="*/ 2390701 h 2676120"/>
              <a:gd name="connsiteX29-8875" fmla="*/ 5425 w 11135862"/>
              <a:gd name="connsiteY29-8876" fmla="*/ 2447593 h 2676120"/>
              <a:gd name="connsiteX30-8877" fmla="*/ 0 w 11135862"/>
              <a:gd name="connsiteY30-8878" fmla="*/ 162377 h 2676120"/>
              <a:gd name="connsiteX0-8879" fmla="*/ 0 w 11135862"/>
              <a:gd name="connsiteY0-8880" fmla="*/ 165009 h 2678752"/>
              <a:gd name="connsiteX1-8881" fmla="*/ 3883204 w 11135862"/>
              <a:gd name="connsiteY1-8882" fmla="*/ 181292 h 2678752"/>
              <a:gd name="connsiteX2-8883" fmla="*/ 4515216 w 11135862"/>
              <a:gd name="connsiteY2-8884" fmla="*/ 194739 h 2678752"/>
              <a:gd name="connsiteX3-8885" fmla="*/ 5039652 w 11135862"/>
              <a:gd name="connsiteY3-8886" fmla="*/ 188016 h 2678752"/>
              <a:gd name="connsiteX4-8887" fmla="*/ 5604428 w 11135862"/>
              <a:gd name="connsiteY4-8888" fmla="*/ 201463 h 2678752"/>
              <a:gd name="connsiteX5-8889" fmla="*/ 6229716 w 11135862"/>
              <a:gd name="connsiteY5-8890" fmla="*/ 235080 h 2678752"/>
              <a:gd name="connsiteX6-8891" fmla="*/ 6740704 w 11135862"/>
              <a:gd name="connsiteY6-8892" fmla="*/ 235080 h 2678752"/>
              <a:gd name="connsiteX7-8893" fmla="*/ 6982752 w 11135862"/>
              <a:gd name="connsiteY7-8894" fmla="*/ 201463 h 2678752"/>
              <a:gd name="connsiteX8-8895" fmla="*/ 7188504 w 11135862"/>
              <a:gd name="connsiteY8-8896" fmla="*/ 203406 h 2678752"/>
              <a:gd name="connsiteX9-8897" fmla="*/ 7384473 w 11135862"/>
              <a:gd name="connsiteY9-8898" fmla="*/ 198084 h 2678752"/>
              <a:gd name="connsiteX10-8899" fmla="*/ 8004185 w 11135862"/>
              <a:gd name="connsiteY10-8900" fmla="*/ 206751 h 2678752"/>
              <a:gd name="connsiteX11-8901" fmla="*/ 8606562 w 11135862"/>
              <a:gd name="connsiteY11-8902" fmla="*/ 198085 h 2678752"/>
              <a:gd name="connsiteX12-8903" fmla="*/ 9187272 w 11135862"/>
              <a:gd name="connsiteY12-8904" fmla="*/ 189417 h 2678752"/>
              <a:gd name="connsiteX13-8905" fmla="*/ 9759313 w 11135862"/>
              <a:gd name="connsiteY13-8906" fmla="*/ 193752 h 2678752"/>
              <a:gd name="connsiteX14-8907" fmla="*/ 10231681 w 11135862"/>
              <a:gd name="connsiteY14-8908" fmla="*/ 163416 h 2678752"/>
              <a:gd name="connsiteX15-8909" fmla="*/ 10773387 w 11135862"/>
              <a:gd name="connsiteY15-8910" fmla="*/ 146082 h 2678752"/>
              <a:gd name="connsiteX16-8911" fmla="*/ 11127888 w 11135862"/>
              <a:gd name="connsiteY16-8912" fmla="*/ 156628 h 2678752"/>
              <a:gd name="connsiteX17-8913" fmla="*/ 11081077 w 11135862"/>
              <a:gd name="connsiteY17-8914" fmla="*/ 2330239 h 2678752"/>
              <a:gd name="connsiteX18-8915" fmla="*/ 10222655 w 11135862"/>
              <a:gd name="connsiteY18-8916" fmla="*/ 2255377 h 2678752"/>
              <a:gd name="connsiteX19-8917" fmla="*/ 9123454 w 11135862"/>
              <a:gd name="connsiteY19-8918" fmla="*/ 2389339 h 2678752"/>
              <a:gd name="connsiteX20-8919" fmla="*/ 8022537 w 11135862"/>
              <a:gd name="connsiteY20-8920" fmla="*/ 2512468 h 2678752"/>
              <a:gd name="connsiteX21-8921" fmla="*/ 7032235 w 11135862"/>
              <a:gd name="connsiteY21-8922" fmla="*/ 2484064 h 2678752"/>
              <a:gd name="connsiteX22-8923" fmla="*/ 6083226 w 11135862"/>
              <a:gd name="connsiteY22-8924" fmla="*/ 2418210 h 2678752"/>
              <a:gd name="connsiteX23-8925" fmla="*/ 5280831 w 11135862"/>
              <a:gd name="connsiteY23-8926" fmla="*/ 2317618 h 2678752"/>
              <a:gd name="connsiteX24-8927" fmla="*/ 4051683 w 11135862"/>
              <a:gd name="connsiteY24-8928" fmla="*/ 2396880 h 2678752"/>
              <a:gd name="connsiteX25-8929" fmla="*/ 2899872 w 11135862"/>
              <a:gd name="connsiteY25-8930" fmla="*/ 2450594 h 2678752"/>
              <a:gd name="connsiteX26-8931" fmla="*/ 1835008 w 11135862"/>
              <a:gd name="connsiteY26-8932" fmla="*/ 2470690 h 2678752"/>
              <a:gd name="connsiteX27-8933" fmla="*/ 790381 w 11135862"/>
              <a:gd name="connsiteY27-8934" fmla="*/ 2393333 h 2678752"/>
              <a:gd name="connsiteX28-8935" fmla="*/ 5425 w 11135862"/>
              <a:gd name="connsiteY28-8936" fmla="*/ 2450225 h 2678752"/>
              <a:gd name="connsiteX29-8937" fmla="*/ 0 w 11135862"/>
              <a:gd name="connsiteY29-8938" fmla="*/ 165009 h 2678752"/>
              <a:gd name="connsiteX0-8939" fmla="*/ 0 w 11135862"/>
              <a:gd name="connsiteY0-8940" fmla="*/ 160490 h 2674233"/>
              <a:gd name="connsiteX1-8941" fmla="*/ 4515216 w 11135862"/>
              <a:gd name="connsiteY1-8942" fmla="*/ 190220 h 2674233"/>
              <a:gd name="connsiteX2-8943" fmla="*/ 5039652 w 11135862"/>
              <a:gd name="connsiteY2-8944" fmla="*/ 183497 h 2674233"/>
              <a:gd name="connsiteX3-8945" fmla="*/ 5604428 w 11135862"/>
              <a:gd name="connsiteY3-8946" fmla="*/ 196944 h 2674233"/>
              <a:gd name="connsiteX4-8947" fmla="*/ 6229716 w 11135862"/>
              <a:gd name="connsiteY4-8948" fmla="*/ 230561 h 2674233"/>
              <a:gd name="connsiteX5-8949" fmla="*/ 6740704 w 11135862"/>
              <a:gd name="connsiteY5-8950" fmla="*/ 230561 h 2674233"/>
              <a:gd name="connsiteX6-8951" fmla="*/ 6982752 w 11135862"/>
              <a:gd name="connsiteY6-8952" fmla="*/ 196944 h 2674233"/>
              <a:gd name="connsiteX7-8953" fmla="*/ 7188504 w 11135862"/>
              <a:gd name="connsiteY7-8954" fmla="*/ 198887 h 2674233"/>
              <a:gd name="connsiteX8-8955" fmla="*/ 7384473 w 11135862"/>
              <a:gd name="connsiteY8-8956" fmla="*/ 193565 h 2674233"/>
              <a:gd name="connsiteX9-8957" fmla="*/ 8004185 w 11135862"/>
              <a:gd name="connsiteY9-8958" fmla="*/ 202232 h 2674233"/>
              <a:gd name="connsiteX10-8959" fmla="*/ 8606562 w 11135862"/>
              <a:gd name="connsiteY10-8960" fmla="*/ 193566 h 2674233"/>
              <a:gd name="connsiteX11-8961" fmla="*/ 9187272 w 11135862"/>
              <a:gd name="connsiteY11-8962" fmla="*/ 184898 h 2674233"/>
              <a:gd name="connsiteX12-8963" fmla="*/ 9759313 w 11135862"/>
              <a:gd name="connsiteY12-8964" fmla="*/ 189233 h 2674233"/>
              <a:gd name="connsiteX13-8965" fmla="*/ 10231681 w 11135862"/>
              <a:gd name="connsiteY13-8966" fmla="*/ 158897 h 2674233"/>
              <a:gd name="connsiteX14-8967" fmla="*/ 10773387 w 11135862"/>
              <a:gd name="connsiteY14-8968" fmla="*/ 141563 h 2674233"/>
              <a:gd name="connsiteX15-8969" fmla="*/ 11127888 w 11135862"/>
              <a:gd name="connsiteY15-8970" fmla="*/ 152109 h 2674233"/>
              <a:gd name="connsiteX16-8971" fmla="*/ 11081077 w 11135862"/>
              <a:gd name="connsiteY16-8972" fmla="*/ 2325720 h 2674233"/>
              <a:gd name="connsiteX17-8973" fmla="*/ 10222655 w 11135862"/>
              <a:gd name="connsiteY17-8974" fmla="*/ 2250858 h 2674233"/>
              <a:gd name="connsiteX18-8975" fmla="*/ 9123454 w 11135862"/>
              <a:gd name="connsiteY18-8976" fmla="*/ 2384820 h 2674233"/>
              <a:gd name="connsiteX19-8977" fmla="*/ 8022537 w 11135862"/>
              <a:gd name="connsiteY19-8978" fmla="*/ 2507949 h 2674233"/>
              <a:gd name="connsiteX20-8979" fmla="*/ 7032235 w 11135862"/>
              <a:gd name="connsiteY20-8980" fmla="*/ 2479545 h 2674233"/>
              <a:gd name="connsiteX21-8981" fmla="*/ 6083226 w 11135862"/>
              <a:gd name="connsiteY21-8982" fmla="*/ 2413691 h 2674233"/>
              <a:gd name="connsiteX22-8983" fmla="*/ 5280831 w 11135862"/>
              <a:gd name="connsiteY22-8984" fmla="*/ 2313099 h 2674233"/>
              <a:gd name="connsiteX23-8985" fmla="*/ 4051683 w 11135862"/>
              <a:gd name="connsiteY23-8986" fmla="*/ 2392361 h 2674233"/>
              <a:gd name="connsiteX24-8987" fmla="*/ 2899872 w 11135862"/>
              <a:gd name="connsiteY24-8988" fmla="*/ 2446075 h 2674233"/>
              <a:gd name="connsiteX25-8989" fmla="*/ 1835008 w 11135862"/>
              <a:gd name="connsiteY25-8990" fmla="*/ 2466171 h 2674233"/>
              <a:gd name="connsiteX26-8991" fmla="*/ 790381 w 11135862"/>
              <a:gd name="connsiteY26-8992" fmla="*/ 2388814 h 2674233"/>
              <a:gd name="connsiteX27-8993" fmla="*/ 5425 w 11135862"/>
              <a:gd name="connsiteY27-8994" fmla="*/ 2445706 h 2674233"/>
              <a:gd name="connsiteX28-8995" fmla="*/ 0 w 11135862"/>
              <a:gd name="connsiteY28-8996" fmla="*/ 160490 h 2674233"/>
              <a:gd name="connsiteX0-8997" fmla="*/ 0 w 11135862"/>
              <a:gd name="connsiteY0-8998" fmla="*/ 163086 h 2676829"/>
              <a:gd name="connsiteX1-8999" fmla="*/ 5039652 w 11135862"/>
              <a:gd name="connsiteY1-9000" fmla="*/ 186093 h 2676829"/>
              <a:gd name="connsiteX2-9001" fmla="*/ 5604428 w 11135862"/>
              <a:gd name="connsiteY2-9002" fmla="*/ 199540 h 2676829"/>
              <a:gd name="connsiteX3-9003" fmla="*/ 6229716 w 11135862"/>
              <a:gd name="connsiteY3-9004" fmla="*/ 233157 h 2676829"/>
              <a:gd name="connsiteX4-9005" fmla="*/ 6740704 w 11135862"/>
              <a:gd name="connsiteY4-9006" fmla="*/ 233157 h 2676829"/>
              <a:gd name="connsiteX5-9007" fmla="*/ 6982752 w 11135862"/>
              <a:gd name="connsiteY5-9008" fmla="*/ 199540 h 2676829"/>
              <a:gd name="connsiteX6-9009" fmla="*/ 7188504 w 11135862"/>
              <a:gd name="connsiteY6-9010" fmla="*/ 201483 h 2676829"/>
              <a:gd name="connsiteX7-9011" fmla="*/ 7384473 w 11135862"/>
              <a:gd name="connsiteY7-9012" fmla="*/ 196161 h 2676829"/>
              <a:gd name="connsiteX8-9013" fmla="*/ 8004185 w 11135862"/>
              <a:gd name="connsiteY8-9014" fmla="*/ 204828 h 2676829"/>
              <a:gd name="connsiteX9-9015" fmla="*/ 8606562 w 11135862"/>
              <a:gd name="connsiteY9-9016" fmla="*/ 196162 h 2676829"/>
              <a:gd name="connsiteX10-9017" fmla="*/ 9187272 w 11135862"/>
              <a:gd name="connsiteY10-9018" fmla="*/ 187494 h 2676829"/>
              <a:gd name="connsiteX11-9019" fmla="*/ 9759313 w 11135862"/>
              <a:gd name="connsiteY11-9020" fmla="*/ 191829 h 2676829"/>
              <a:gd name="connsiteX12-9021" fmla="*/ 10231681 w 11135862"/>
              <a:gd name="connsiteY12-9022" fmla="*/ 161493 h 2676829"/>
              <a:gd name="connsiteX13-9023" fmla="*/ 10773387 w 11135862"/>
              <a:gd name="connsiteY13-9024" fmla="*/ 144159 h 2676829"/>
              <a:gd name="connsiteX14-9025" fmla="*/ 11127888 w 11135862"/>
              <a:gd name="connsiteY14-9026" fmla="*/ 154705 h 2676829"/>
              <a:gd name="connsiteX15-9027" fmla="*/ 11081077 w 11135862"/>
              <a:gd name="connsiteY15-9028" fmla="*/ 2328316 h 2676829"/>
              <a:gd name="connsiteX16-9029" fmla="*/ 10222655 w 11135862"/>
              <a:gd name="connsiteY16-9030" fmla="*/ 2253454 h 2676829"/>
              <a:gd name="connsiteX17-9031" fmla="*/ 9123454 w 11135862"/>
              <a:gd name="connsiteY17-9032" fmla="*/ 2387416 h 2676829"/>
              <a:gd name="connsiteX18-9033" fmla="*/ 8022537 w 11135862"/>
              <a:gd name="connsiteY18-9034" fmla="*/ 2510545 h 2676829"/>
              <a:gd name="connsiteX19-9035" fmla="*/ 7032235 w 11135862"/>
              <a:gd name="connsiteY19-9036" fmla="*/ 2482141 h 2676829"/>
              <a:gd name="connsiteX20-9037" fmla="*/ 6083226 w 11135862"/>
              <a:gd name="connsiteY20-9038" fmla="*/ 2416287 h 2676829"/>
              <a:gd name="connsiteX21-9039" fmla="*/ 5280831 w 11135862"/>
              <a:gd name="connsiteY21-9040" fmla="*/ 2315695 h 2676829"/>
              <a:gd name="connsiteX22-9041" fmla="*/ 4051683 w 11135862"/>
              <a:gd name="connsiteY22-9042" fmla="*/ 2394957 h 2676829"/>
              <a:gd name="connsiteX23-9043" fmla="*/ 2899872 w 11135862"/>
              <a:gd name="connsiteY23-9044" fmla="*/ 2448671 h 2676829"/>
              <a:gd name="connsiteX24-9045" fmla="*/ 1835008 w 11135862"/>
              <a:gd name="connsiteY24-9046" fmla="*/ 2468767 h 2676829"/>
              <a:gd name="connsiteX25-9047" fmla="*/ 790381 w 11135862"/>
              <a:gd name="connsiteY25-9048" fmla="*/ 2391410 h 2676829"/>
              <a:gd name="connsiteX26-9049" fmla="*/ 5425 w 11135862"/>
              <a:gd name="connsiteY26-9050" fmla="*/ 2448302 h 2676829"/>
              <a:gd name="connsiteX27-9051" fmla="*/ 0 w 11135862"/>
              <a:gd name="connsiteY27-9052" fmla="*/ 163086 h 2676829"/>
              <a:gd name="connsiteX0-9053" fmla="*/ 0 w 11135862"/>
              <a:gd name="connsiteY0-9054" fmla="*/ 160009 h 2673752"/>
              <a:gd name="connsiteX1-9055" fmla="*/ 5604428 w 11135862"/>
              <a:gd name="connsiteY1-9056" fmla="*/ 196463 h 2673752"/>
              <a:gd name="connsiteX2-9057" fmla="*/ 6229716 w 11135862"/>
              <a:gd name="connsiteY2-9058" fmla="*/ 230080 h 2673752"/>
              <a:gd name="connsiteX3-9059" fmla="*/ 6740704 w 11135862"/>
              <a:gd name="connsiteY3-9060" fmla="*/ 230080 h 2673752"/>
              <a:gd name="connsiteX4-9061" fmla="*/ 6982752 w 11135862"/>
              <a:gd name="connsiteY4-9062" fmla="*/ 196463 h 2673752"/>
              <a:gd name="connsiteX5-9063" fmla="*/ 7188504 w 11135862"/>
              <a:gd name="connsiteY5-9064" fmla="*/ 198406 h 2673752"/>
              <a:gd name="connsiteX6-9065" fmla="*/ 7384473 w 11135862"/>
              <a:gd name="connsiteY6-9066" fmla="*/ 193084 h 2673752"/>
              <a:gd name="connsiteX7-9067" fmla="*/ 8004185 w 11135862"/>
              <a:gd name="connsiteY7-9068" fmla="*/ 201751 h 2673752"/>
              <a:gd name="connsiteX8-9069" fmla="*/ 8606562 w 11135862"/>
              <a:gd name="connsiteY8-9070" fmla="*/ 193085 h 2673752"/>
              <a:gd name="connsiteX9-9071" fmla="*/ 9187272 w 11135862"/>
              <a:gd name="connsiteY9-9072" fmla="*/ 184417 h 2673752"/>
              <a:gd name="connsiteX10-9073" fmla="*/ 9759313 w 11135862"/>
              <a:gd name="connsiteY10-9074" fmla="*/ 188752 h 2673752"/>
              <a:gd name="connsiteX11-9075" fmla="*/ 10231681 w 11135862"/>
              <a:gd name="connsiteY11-9076" fmla="*/ 158416 h 2673752"/>
              <a:gd name="connsiteX12-9077" fmla="*/ 10773387 w 11135862"/>
              <a:gd name="connsiteY12-9078" fmla="*/ 141082 h 2673752"/>
              <a:gd name="connsiteX13-9079" fmla="*/ 11127888 w 11135862"/>
              <a:gd name="connsiteY13-9080" fmla="*/ 151628 h 2673752"/>
              <a:gd name="connsiteX14-9081" fmla="*/ 11081077 w 11135862"/>
              <a:gd name="connsiteY14-9082" fmla="*/ 2325239 h 2673752"/>
              <a:gd name="connsiteX15-9083" fmla="*/ 10222655 w 11135862"/>
              <a:gd name="connsiteY15-9084" fmla="*/ 2250377 h 2673752"/>
              <a:gd name="connsiteX16-9085" fmla="*/ 9123454 w 11135862"/>
              <a:gd name="connsiteY16-9086" fmla="*/ 2384339 h 2673752"/>
              <a:gd name="connsiteX17-9087" fmla="*/ 8022537 w 11135862"/>
              <a:gd name="connsiteY17-9088" fmla="*/ 2507468 h 2673752"/>
              <a:gd name="connsiteX18-9089" fmla="*/ 7032235 w 11135862"/>
              <a:gd name="connsiteY18-9090" fmla="*/ 2479064 h 2673752"/>
              <a:gd name="connsiteX19-9091" fmla="*/ 6083226 w 11135862"/>
              <a:gd name="connsiteY19-9092" fmla="*/ 2413210 h 2673752"/>
              <a:gd name="connsiteX20-9093" fmla="*/ 5280831 w 11135862"/>
              <a:gd name="connsiteY20-9094" fmla="*/ 2312618 h 2673752"/>
              <a:gd name="connsiteX21-9095" fmla="*/ 4051683 w 11135862"/>
              <a:gd name="connsiteY21-9096" fmla="*/ 2391880 h 2673752"/>
              <a:gd name="connsiteX22-9097" fmla="*/ 2899872 w 11135862"/>
              <a:gd name="connsiteY22-9098" fmla="*/ 2445594 h 2673752"/>
              <a:gd name="connsiteX23-9099" fmla="*/ 1835008 w 11135862"/>
              <a:gd name="connsiteY23-9100" fmla="*/ 2465690 h 2673752"/>
              <a:gd name="connsiteX24-9101" fmla="*/ 790381 w 11135862"/>
              <a:gd name="connsiteY24-9102" fmla="*/ 2388333 h 2673752"/>
              <a:gd name="connsiteX25-9103" fmla="*/ 5425 w 11135862"/>
              <a:gd name="connsiteY25-9104" fmla="*/ 2445225 h 2673752"/>
              <a:gd name="connsiteX26-9105" fmla="*/ 0 w 11135862"/>
              <a:gd name="connsiteY26-9106" fmla="*/ 160009 h 2673752"/>
              <a:gd name="connsiteX0-9107" fmla="*/ 0 w 11135862"/>
              <a:gd name="connsiteY0-9108" fmla="*/ 149886 h 2663629"/>
              <a:gd name="connsiteX1-9109" fmla="*/ 6229716 w 11135862"/>
              <a:gd name="connsiteY1-9110" fmla="*/ 219957 h 2663629"/>
              <a:gd name="connsiteX2-9111" fmla="*/ 6740704 w 11135862"/>
              <a:gd name="connsiteY2-9112" fmla="*/ 219957 h 2663629"/>
              <a:gd name="connsiteX3-9113" fmla="*/ 6982752 w 11135862"/>
              <a:gd name="connsiteY3-9114" fmla="*/ 186340 h 2663629"/>
              <a:gd name="connsiteX4-9115" fmla="*/ 7188504 w 11135862"/>
              <a:gd name="connsiteY4-9116" fmla="*/ 188283 h 2663629"/>
              <a:gd name="connsiteX5-9117" fmla="*/ 7384473 w 11135862"/>
              <a:gd name="connsiteY5-9118" fmla="*/ 182961 h 2663629"/>
              <a:gd name="connsiteX6-9119" fmla="*/ 8004185 w 11135862"/>
              <a:gd name="connsiteY6-9120" fmla="*/ 191628 h 2663629"/>
              <a:gd name="connsiteX7-9121" fmla="*/ 8606562 w 11135862"/>
              <a:gd name="connsiteY7-9122" fmla="*/ 182962 h 2663629"/>
              <a:gd name="connsiteX8-9123" fmla="*/ 9187272 w 11135862"/>
              <a:gd name="connsiteY8-9124" fmla="*/ 174294 h 2663629"/>
              <a:gd name="connsiteX9-9125" fmla="*/ 9759313 w 11135862"/>
              <a:gd name="connsiteY9-9126" fmla="*/ 178629 h 2663629"/>
              <a:gd name="connsiteX10-9127" fmla="*/ 10231681 w 11135862"/>
              <a:gd name="connsiteY10-9128" fmla="*/ 148293 h 2663629"/>
              <a:gd name="connsiteX11-9129" fmla="*/ 10773387 w 11135862"/>
              <a:gd name="connsiteY11-9130" fmla="*/ 130959 h 2663629"/>
              <a:gd name="connsiteX12-9131" fmla="*/ 11127888 w 11135862"/>
              <a:gd name="connsiteY12-9132" fmla="*/ 141505 h 2663629"/>
              <a:gd name="connsiteX13-9133" fmla="*/ 11081077 w 11135862"/>
              <a:gd name="connsiteY13-9134" fmla="*/ 2315116 h 2663629"/>
              <a:gd name="connsiteX14-9135" fmla="*/ 10222655 w 11135862"/>
              <a:gd name="connsiteY14-9136" fmla="*/ 2240254 h 2663629"/>
              <a:gd name="connsiteX15-9137" fmla="*/ 9123454 w 11135862"/>
              <a:gd name="connsiteY15-9138" fmla="*/ 2374216 h 2663629"/>
              <a:gd name="connsiteX16-9139" fmla="*/ 8022537 w 11135862"/>
              <a:gd name="connsiteY16-9140" fmla="*/ 2497345 h 2663629"/>
              <a:gd name="connsiteX17-9141" fmla="*/ 7032235 w 11135862"/>
              <a:gd name="connsiteY17-9142" fmla="*/ 2468941 h 2663629"/>
              <a:gd name="connsiteX18-9143" fmla="*/ 6083226 w 11135862"/>
              <a:gd name="connsiteY18-9144" fmla="*/ 2403087 h 2663629"/>
              <a:gd name="connsiteX19-9145" fmla="*/ 5280831 w 11135862"/>
              <a:gd name="connsiteY19-9146" fmla="*/ 2302495 h 2663629"/>
              <a:gd name="connsiteX20-9147" fmla="*/ 4051683 w 11135862"/>
              <a:gd name="connsiteY20-9148" fmla="*/ 2381757 h 2663629"/>
              <a:gd name="connsiteX21-9149" fmla="*/ 2899872 w 11135862"/>
              <a:gd name="connsiteY21-9150" fmla="*/ 2435471 h 2663629"/>
              <a:gd name="connsiteX22-9151" fmla="*/ 1835008 w 11135862"/>
              <a:gd name="connsiteY22-9152" fmla="*/ 2455567 h 2663629"/>
              <a:gd name="connsiteX23-9153" fmla="*/ 790381 w 11135862"/>
              <a:gd name="connsiteY23-9154" fmla="*/ 2378210 h 2663629"/>
              <a:gd name="connsiteX24-9155" fmla="*/ 5425 w 11135862"/>
              <a:gd name="connsiteY24-9156" fmla="*/ 2435102 h 2663629"/>
              <a:gd name="connsiteX25-9157" fmla="*/ 0 w 11135862"/>
              <a:gd name="connsiteY25-9158" fmla="*/ 149886 h 2663629"/>
              <a:gd name="connsiteX0-9159" fmla="*/ 0 w 11135862"/>
              <a:gd name="connsiteY0-9160" fmla="*/ 148831 h 2662574"/>
              <a:gd name="connsiteX1-9161" fmla="*/ 6740704 w 11135862"/>
              <a:gd name="connsiteY1-9162" fmla="*/ 218902 h 2662574"/>
              <a:gd name="connsiteX2-9163" fmla="*/ 6982752 w 11135862"/>
              <a:gd name="connsiteY2-9164" fmla="*/ 185285 h 2662574"/>
              <a:gd name="connsiteX3-9165" fmla="*/ 7188504 w 11135862"/>
              <a:gd name="connsiteY3-9166" fmla="*/ 187228 h 2662574"/>
              <a:gd name="connsiteX4-9167" fmla="*/ 7384473 w 11135862"/>
              <a:gd name="connsiteY4-9168" fmla="*/ 181906 h 2662574"/>
              <a:gd name="connsiteX5-9169" fmla="*/ 8004185 w 11135862"/>
              <a:gd name="connsiteY5-9170" fmla="*/ 190573 h 2662574"/>
              <a:gd name="connsiteX6-9171" fmla="*/ 8606562 w 11135862"/>
              <a:gd name="connsiteY6-9172" fmla="*/ 181907 h 2662574"/>
              <a:gd name="connsiteX7-9173" fmla="*/ 9187272 w 11135862"/>
              <a:gd name="connsiteY7-9174" fmla="*/ 173239 h 2662574"/>
              <a:gd name="connsiteX8-9175" fmla="*/ 9759313 w 11135862"/>
              <a:gd name="connsiteY8-9176" fmla="*/ 177574 h 2662574"/>
              <a:gd name="connsiteX9-9177" fmla="*/ 10231681 w 11135862"/>
              <a:gd name="connsiteY9-9178" fmla="*/ 147238 h 2662574"/>
              <a:gd name="connsiteX10-9179" fmla="*/ 10773387 w 11135862"/>
              <a:gd name="connsiteY10-9180" fmla="*/ 129904 h 2662574"/>
              <a:gd name="connsiteX11-9181" fmla="*/ 11127888 w 11135862"/>
              <a:gd name="connsiteY11-9182" fmla="*/ 140450 h 2662574"/>
              <a:gd name="connsiteX12-9183" fmla="*/ 11081077 w 11135862"/>
              <a:gd name="connsiteY12-9184" fmla="*/ 2314061 h 2662574"/>
              <a:gd name="connsiteX13-9185" fmla="*/ 10222655 w 11135862"/>
              <a:gd name="connsiteY13-9186" fmla="*/ 2239199 h 2662574"/>
              <a:gd name="connsiteX14-9187" fmla="*/ 9123454 w 11135862"/>
              <a:gd name="connsiteY14-9188" fmla="*/ 2373161 h 2662574"/>
              <a:gd name="connsiteX15-9189" fmla="*/ 8022537 w 11135862"/>
              <a:gd name="connsiteY15-9190" fmla="*/ 2496290 h 2662574"/>
              <a:gd name="connsiteX16-9191" fmla="*/ 7032235 w 11135862"/>
              <a:gd name="connsiteY16-9192" fmla="*/ 2467886 h 2662574"/>
              <a:gd name="connsiteX17-9193" fmla="*/ 6083226 w 11135862"/>
              <a:gd name="connsiteY17-9194" fmla="*/ 2402032 h 2662574"/>
              <a:gd name="connsiteX18-9195" fmla="*/ 5280831 w 11135862"/>
              <a:gd name="connsiteY18-9196" fmla="*/ 2301440 h 2662574"/>
              <a:gd name="connsiteX19-9197" fmla="*/ 4051683 w 11135862"/>
              <a:gd name="connsiteY19-9198" fmla="*/ 2380702 h 2662574"/>
              <a:gd name="connsiteX20-9199" fmla="*/ 2899872 w 11135862"/>
              <a:gd name="connsiteY20-9200" fmla="*/ 2434416 h 2662574"/>
              <a:gd name="connsiteX21-9201" fmla="*/ 1835008 w 11135862"/>
              <a:gd name="connsiteY21-9202" fmla="*/ 2454512 h 2662574"/>
              <a:gd name="connsiteX22-9203" fmla="*/ 790381 w 11135862"/>
              <a:gd name="connsiteY22-9204" fmla="*/ 2377155 h 2662574"/>
              <a:gd name="connsiteX23-9205" fmla="*/ 5425 w 11135862"/>
              <a:gd name="connsiteY23-9206" fmla="*/ 2434047 h 2662574"/>
              <a:gd name="connsiteX24-9207" fmla="*/ 0 w 11135862"/>
              <a:gd name="connsiteY24-9208" fmla="*/ 148831 h 2662574"/>
              <a:gd name="connsiteX0-9209" fmla="*/ 0 w 11135862"/>
              <a:gd name="connsiteY0-9210" fmla="*/ 158922 h 2672665"/>
              <a:gd name="connsiteX1-9211" fmla="*/ 6982752 w 11135862"/>
              <a:gd name="connsiteY1-9212" fmla="*/ 195376 h 2672665"/>
              <a:gd name="connsiteX2-9213" fmla="*/ 7188504 w 11135862"/>
              <a:gd name="connsiteY2-9214" fmla="*/ 197319 h 2672665"/>
              <a:gd name="connsiteX3-9215" fmla="*/ 7384473 w 11135862"/>
              <a:gd name="connsiteY3-9216" fmla="*/ 191997 h 2672665"/>
              <a:gd name="connsiteX4-9217" fmla="*/ 8004185 w 11135862"/>
              <a:gd name="connsiteY4-9218" fmla="*/ 200664 h 2672665"/>
              <a:gd name="connsiteX5-9219" fmla="*/ 8606562 w 11135862"/>
              <a:gd name="connsiteY5-9220" fmla="*/ 191998 h 2672665"/>
              <a:gd name="connsiteX6-9221" fmla="*/ 9187272 w 11135862"/>
              <a:gd name="connsiteY6-9222" fmla="*/ 183330 h 2672665"/>
              <a:gd name="connsiteX7-9223" fmla="*/ 9759313 w 11135862"/>
              <a:gd name="connsiteY7-9224" fmla="*/ 187665 h 2672665"/>
              <a:gd name="connsiteX8-9225" fmla="*/ 10231681 w 11135862"/>
              <a:gd name="connsiteY8-9226" fmla="*/ 157329 h 2672665"/>
              <a:gd name="connsiteX9-9227" fmla="*/ 10773387 w 11135862"/>
              <a:gd name="connsiteY9-9228" fmla="*/ 139995 h 2672665"/>
              <a:gd name="connsiteX10-9229" fmla="*/ 11127888 w 11135862"/>
              <a:gd name="connsiteY10-9230" fmla="*/ 150541 h 2672665"/>
              <a:gd name="connsiteX11-9231" fmla="*/ 11081077 w 11135862"/>
              <a:gd name="connsiteY11-9232" fmla="*/ 2324152 h 2672665"/>
              <a:gd name="connsiteX12-9233" fmla="*/ 10222655 w 11135862"/>
              <a:gd name="connsiteY12-9234" fmla="*/ 2249290 h 2672665"/>
              <a:gd name="connsiteX13-9235" fmla="*/ 9123454 w 11135862"/>
              <a:gd name="connsiteY13-9236" fmla="*/ 2383252 h 2672665"/>
              <a:gd name="connsiteX14-9237" fmla="*/ 8022537 w 11135862"/>
              <a:gd name="connsiteY14-9238" fmla="*/ 2506381 h 2672665"/>
              <a:gd name="connsiteX15-9239" fmla="*/ 7032235 w 11135862"/>
              <a:gd name="connsiteY15-9240" fmla="*/ 2477977 h 2672665"/>
              <a:gd name="connsiteX16-9241" fmla="*/ 6083226 w 11135862"/>
              <a:gd name="connsiteY16-9242" fmla="*/ 2412123 h 2672665"/>
              <a:gd name="connsiteX17-9243" fmla="*/ 5280831 w 11135862"/>
              <a:gd name="connsiteY17-9244" fmla="*/ 2311531 h 2672665"/>
              <a:gd name="connsiteX18-9245" fmla="*/ 4051683 w 11135862"/>
              <a:gd name="connsiteY18-9246" fmla="*/ 2390793 h 2672665"/>
              <a:gd name="connsiteX19-9247" fmla="*/ 2899872 w 11135862"/>
              <a:gd name="connsiteY19-9248" fmla="*/ 2444507 h 2672665"/>
              <a:gd name="connsiteX20-9249" fmla="*/ 1835008 w 11135862"/>
              <a:gd name="connsiteY20-9250" fmla="*/ 2464603 h 2672665"/>
              <a:gd name="connsiteX21-9251" fmla="*/ 790381 w 11135862"/>
              <a:gd name="connsiteY21-9252" fmla="*/ 2387246 h 2672665"/>
              <a:gd name="connsiteX22-9253" fmla="*/ 5425 w 11135862"/>
              <a:gd name="connsiteY22-9254" fmla="*/ 2444138 h 2672665"/>
              <a:gd name="connsiteX23-9255" fmla="*/ 0 w 11135862"/>
              <a:gd name="connsiteY23-9256" fmla="*/ 158922 h 2672665"/>
              <a:gd name="connsiteX0-9257" fmla="*/ 0 w 11135862"/>
              <a:gd name="connsiteY0-9258" fmla="*/ 158142 h 2671885"/>
              <a:gd name="connsiteX1-9259" fmla="*/ 7188504 w 11135862"/>
              <a:gd name="connsiteY1-9260" fmla="*/ 196539 h 2671885"/>
              <a:gd name="connsiteX2-9261" fmla="*/ 7384473 w 11135862"/>
              <a:gd name="connsiteY2-9262" fmla="*/ 191217 h 2671885"/>
              <a:gd name="connsiteX3-9263" fmla="*/ 8004185 w 11135862"/>
              <a:gd name="connsiteY3-9264" fmla="*/ 199884 h 2671885"/>
              <a:gd name="connsiteX4-9265" fmla="*/ 8606562 w 11135862"/>
              <a:gd name="connsiteY4-9266" fmla="*/ 191218 h 2671885"/>
              <a:gd name="connsiteX5-9267" fmla="*/ 9187272 w 11135862"/>
              <a:gd name="connsiteY5-9268" fmla="*/ 182550 h 2671885"/>
              <a:gd name="connsiteX6-9269" fmla="*/ 9759313 w 11135862"/>
              <a:gd name="connsiteY6-9270" fmla="*/ 186885 h 2671885"/>
              <a:gd name="connsiteX7-9271" fmla="*/ 10231681 w 11135862"/>
              <a:gd name="connsiteY7-9272" fmla="*/ 156549 h 2671885"/>
              <a:gd name="connsiteX8-9273" fmla="*/ 10773387 w 11135862"/>
              <a:gd name="connsiteY8-9274" fmla="*/ 139215 h 2671885"/>
              <a:gd name="connsiteX9-9275" fmla="*/ 11127888 w 11135862"/>
              <a:gd name="connsiteY9-9276" fmla="*/ 149761 h 2671885"/>
              <a:gd name="connsiteX10-9277" fmla="*/ 11081077 w 11135862"/>
              <a:gd name="connsiteY10-9278" fmla="*/ 2323372 h 2671885"/>
              <a:gd name="connsiteX11-9279" fmla="*/ 10222655 w 11135862"/>
              <a:gd name="connsiteY11-9280" fmla="*/ 2248510 h 2671885"/>
              <a:gd name="connsiteX12-9281" fmla="*/ 9123454 w 11135862"/>
              <a:gd name="connsiteY12-9282" fmla="*/ 2382472 h 2671885"/>
              <a:gd name="connsiteX13-9283" fmla="*/ 8022537 w 11135862"/>
              <a:gd name="connsiteY13-9284" fmla="*/ 2505601 h 2671885"/>
              <a:gd name="connsiteX14-9285" fmla="*/ 7032235 w 11135862"/>
              <a:gd name="connsiteY14-9286" fmla="*/ 2477197 h 2671885"/>
              <a:gd name="connsiteX15-9287" fmla="*/ 6083226 w 11135862"/>
              <a:gd name="connsiteY15-9288" fmla="*/ 2411343 h 2671885"/>
              <a:gd name="connsiteX16-9289" fmla="*/ 5280831 w 11135862"/>
              <a:gd name="connsiteY16-9290" fmla="*/ 2310751 h 2671885"/>
              <a:gd name="connsiteX17-9291" fmla="*/ 4051683 w 11135862"/>
              <a:gd name="connsiteY17-9292" fmla="*/ 2390013 h 2671885"/>
              <a:gd name="connsiteX18-9293" fmla="*/ 2899872 w 11135862"/>
              <a:gd name="connsiteY18-9294" fmla="*/ 2443727 h 2671885"/>
              <a:gd name="connsiteX19-9295" fmla="*/ 1835008 w 11135862"/>
              <a:gd name="connsiteY19-9296" fmla="*/ 2463823 h 2671885"/>
              <a:gd name="connsiteX20-9297" fmla="*/ 790381 w 11135862"/>
              <a:gd name="connsiteY20-9298" fmla="*/ 2386466 h 2671885"/>
              <a:gd name="connsiteX21-9299" fmla="*/ 5425 w 11135862"/>
              <a:gd name="connsiteY21-9300" fmla="*/ 2443358 h 2671885"/>
              <a:gd name="connsiteX22-9301" fmla="*/ 0 w 11135862"/>
              <a:gd name="connsiteY22-9302" fmla="*/ 158142 h 2671885"/>
              <a:gd name="connsiteX0-9303" fmla="*/ 0 w 11135862"/>
              <a:gd name="connsiteY0-9304" fmla="*/ 158142 h 2671885"/>
              <a:gd name="connsiteX1-9305" fmla="*/ 7188504 w 11135862"/>
              <a:gd name="connsiteY1-9306" fmla="*/ 196539 h 2671885"/>
              <a:gd name="connsiteX2-9307" fmla="*/ 8004185 w 11135862"/>
              <a:gd name="connsiteY2-9308" fmla="*/ 199884 h 2671885"/>
              <a:gd name="connsiteX3-9309" fmla="*/ 8606562 w 11135862"/>
              <a:gd name="connsiteY3-9310" fmla="*/ 191218 h 2671885"/>
              <a:gd name="connsiteX4-9311" fmla="*/ 9187272 w 11135862"/>
              <a:gd name="connsiteY4-9312" fmla="*/ 182550 h 2671885"/>
              <a:gd name="connsiteX5-9313" fmla="*/ 9759313 w 11135862"/>
              <a:gd name="connsiteY5-9314" fmla="*/ 186885 h 2671885"/>
              <a:gd name="connsiteX6-9315" fmla="*/ 10231681 w 11135862"/>
              <a:gd name="connsiteY6-9316" fmla="*/ 156549 h 2671885"/>
              <a:gd name="connsiteX7-9317" fmla="*/ 10773387 w 11135862"/>
              <a:gd name="connsiteY7-9318" fmla="*/ 139215 h 2671885"/>
              <a:gd name="connsiteX8-9319" fmla="*/ 11127888 w 11135862"/>
              <a:gd name="connsiteY8-9320" fmla="*/ 149761 h 2671885"/>
              <a:gd name="connsiteX9-9321" fmla="*/ 11081077 w 11135862"/>
              <a:gd name="connsiteY9-9322" fmla="*/ 2323372 h 2671885"/>
              <a:gd name="connsiteX10-9323" fmla="*/ 10222655 w 11135862"/>
              <a:gd name="connsiteY10-9324" fmla="*/ 2248510 h 2671885"/>
              <a:gd name="connsiteX11-9325" fmla="*/ 9123454 w 11135862"/>
              <a:gd name="connsiteY11-9326" fmla="*/ 2382472 h 2671885"/>
              <a:gd name="connsiteX12-9327" fmla="*/ 8022537 w 11135862"/>
              <a:gd name="connsiteY12-9328" fmla="*/ 2505601 h 2671885"/>
              <a:gd name="connsiteX13-9329" fmla="*/ 7032235 w 11135862"/>
              <a:gd name="connsiteY13-9330" fmla="*/ 2477197 h 2671885"/>
              <a:gd name="connsiteX14-9331" fmla="*/ 6083226 w 11135862"/>
              <a:gd name="connsiteY14-9332" fmla="*/ 2411343 h 2671885"/>
              <a:gd name="connsiteX15-9333" fmla="*/ 5280831 w 11135862"/>
              <a:gd name="connsiteY15-9334" fmla="*/ 2310751 h 2671885"/>
              <a:gd name="connsiteX16-9335" fmla="*/ 4051683 w 11135862"/>
              <a:gd name="connsiteY16-9336" fmla="*/ 2390013 h 2671885"/>
              <a:gd name="connsiteX17-9337" fmla="*/ 2899872 w 11135862"/>
              <a:gd name="connsiteY17-9338" fmla="*/ 2443727 h 2671885"/>
              <a:gd name="connsiteX18-9339" fmla="*/ 1835008 w 11135862"/>
              <a:gd name="connsiteY18-9340" fmla="*/ 2463823 h 2671885"/>
              <a:gd name="connsiteX19-9341" fmla="*/ 790381 w 11135862"/>
              <a:gd name="connsiteY19-9342" fmla="*/ 2386466 h 2671885"/>
              <a:gd name="connsiteX20-9343" fmla="*/ 5425 w 11135862"/>
              <a:gd name="connsiteY20-9344" fmla="*/ 2443358 h 2671885"/>
              <a:gd name="connsiteX21-9345" fmla="*/ 0 w 11135862"/>
              <a:gd name="connsiteY21-9346" fmla="*/ 158142 h 2671885"/>
              <a:gd name="connsiteX0-9347" fmla="*/ 0 w 11135862"/>
              <a:gd name="connsiteY0-9348" fmla="*/ 157116 h 2670859"/>
              <a:gd name="connsiteX1-9349" fmla="*/ 8004185 w 11135862"/>
              <a:gd name="connsiteY1-9350" fmla="*/ 198858 h 2670859"/>
              <a:gd name="connsiteX2-9351" fmla="*/ 8606562 w 11135862"/>
              <a:gd name="connsiteY2-9352" fmla="*/ 190192 h 2670859"/>
              <a:gd name="connsiteX3-9353" fmla="*/ 9187272 w 11135862"/>
              <a:gd name="connsiteY3-9354" fmla="*/ 181524 h 2670859"/>
              <a:gd name="connsiteX4-9355" fmla="*/ 9759313 w 11135862"/>
              <a:gd name="connsiteY4-9356" fmla="*/ 185859 h 2670859"/>
              <a:gd name="connsiteX5-9357" fmla="*/ 10231681 w 11135862"/>
              <a:gd name="connsiteY5-9358" fmla="*/ 155523 h 2670859"/>
              <a:gd name="connsiteX6-9359" fmla="*/ 10773387 w 11135862"/>
              <a:gd name="connsiteY6-9360" fmla="*/ 138189 h 2670859"/>
              <a:gd name="connsiteX7-9361" fmla="*/ 11127888 w 11135862"/>
              <a:gd name="connsiteY7-9362" fmla="*/ 148735 h 2670859"/>
              <a:gd name="connsiteX8-9363" fmla="*/ 11081077 w 11135862"/>
              <a:gd name="connsiteY8-9364" fmla="*/ 2322346 h 2670859"/>
              <a:gd name="connsiteX9-9365" fmla="*/ 10222655 w 11135862"/>
              <a:gd name="connsiteY9-9366" fmla="*/ 2247484 h 2670859"/>
              <a:gd name="connsiteX10-9367" fmla="*/ 9123454 w 11135862"/>
              <a:gd name="connsiteY10-9368" fmla="*/ 2381446 h 2670859"/>
              <a:gd name="connsiteX11-9369" fmla="*/ 8022537 w 11135862"/>
              <a:gd name="connsiteY11-9370" fmla="*/ 2504575 h 2670859"/>
              <a:gd name="connsiteX12-9371" fmla="*/ 7032235 w 11135862"/>
              <a:gd name="connsiteY12-9372" fmla="*/ 2476171 h 2670859"/>
              <a:gd name="connsiteX13-9373" fmla="*/ 6083226 w 11135862"/>
              <a:gd name="connsiteY13-9374" fmla="*/ 2410317 h 2670859"/>
              <a:gd name="connsiteX14-9375" fmla="*/ 5280831 w 11135862"/>
              <a:gd name="connsiteY14-9376" fmla="*/ 2309725 h 2670859"/>
              <a:gd name="connsiteX15-9377" fmla="*/ 4051683 w 11135862"/>
              <a:gd name="connsiteY15-9378" fmla="*/ 2388987 h 2670859"/>
              <a:gd name="connsiteX16-9379" fmla="*/ 2899872 w 11135862"/>
              <a:gd name="connsiteY16-9380" fmla="*/ 2442701 h 2670859"/>
              <a:gd name="connsiteX17-9381" fmla="*/ 1835008 w 11135862"/>
              <a:gd name="connsiteY17-9382" fmla="*/ 2462797 h 2670859"/>
              <a:gd name="connsiteX18-9383" fmla="*/ 790381 w 11135862"/>
              <a:gd name="connsiteY18-9384" fmla="*/ 2385440 h 2670859"/>
              <a:gd name="connsiteX19-9385" fmla="*/ 5425 w 11135862"/>
              <a:gd name="connsiteY19-9386" fmla="*/ 2442332 h 2670859"/>
              <a:gd name="connsiteX20-9387" fmla="*/ 0 w 11135862"/>
              <a:gd name="connsiteY20-9388" fmla="*/ 157116 h 2670859"/>
              <a:gd name="connsiteX0-9389" fmla="*/ 0 w 11135862"/>
              <a:gd name="connsiteY0-9390" fmla="*/ 159493 h 2673236"/>
              <a:gd name="connsiteX1-9391" fmla="*/ 8606562 w 11135862"/>
              <a:gd name="connsiteY1-9392" fmla="*/ 192569 h 2673236"/>
              <a:gd name="connsiteX2-9393" fmla="*/ 9187272 w 11135862"/>
              <a:gd name="connsiteY2-9394" fmla="*/ 183901 h 2673236"/>
              <a:gd name="connsiteX3-9395" fmla="*/ 9759313 w 11135862"/>
              <a:gd name="connsiteY3-9396" fmla="*/ 188236 h 2673236"/>
              <a:gd name="connsiteX4-9397" fmla="*/ 10231681 w 11135862"/>
              <a:gd name="connsiteY4-9398" fmla="*/ 157900 h 2673236"/>
              <a:gd name="connsiteX5-9399" fmla="*/ 10773387 w 11135862"/>
              <a:gd name="connsiteY5-9400" fmla="*/ 140566 h 2673236"/>
              <a:gd name="connsiteX6-9401" fmla="*/ 11127888 w 11135862"/>
              <a:gd name="connsiteY6-9402" fmla="*/ 151112 h 2673236"/>
              <a:gd name="connsiteX7-9403" fmla="*/ 11081077 w 11135862"/>
              <a:gd name="connsiteY7-9404" fmla="*/ 2324723 h 2673236"/>
              <a:gd name="connsiteX8-9405" fmla="*/ 10222655 w 11135862"/>
              <a:gd name="connsiteY8-9406" fmla="*/ 2249861 h 2673236"/>
              <a:gd name="connsiteX9-9407" fmla="*/ 9123454 w 11135862"/>
              <a:gd name="connsiteY9-9408" fmla="*/ 2383823 h 2673236"/>
              <a:gd name="connsiteX10-9409" fmla="*/ 8022537 w 11135862"/>
              <a:gd name="connsiteY10-9410" fmla="*/ 2506952 h 2673236"/>
              <a:gd name="connsiteX11-9411" fmla="*/ 7032235 w 11135862"/>
              <a:gd name="connsiteY11-9412" fmla="*/ 2478548 h 2673236"/>
              <a:gd name="connsiteX12-9413" fmla="*/ 6083226 w 11135862"/>
              <a:gd name="connsiteY12-9414" fmla="*/ 2412694 h 2673236"/>
              <a:gd name="connsiteX13-9415" fmla="*/ 5280831 w 11135862"/>
              <a:gd name="connsiteY13-9416" fmla="*/ 2312102 h 2673236"/>
              <a:gd name="connsiteX14-9417" fmla="*/ 4051683 w 11135862"/>
              <a:gd name="connsiteY14-9418" fmla="*/ 2391364 h 2673236"/>
              <a:gd name="connsiteX15-9419" fmla="*/ 2899872 w 11135862"/>
              <a:gd name="connsiteY15-9420" fmla="*/ 2445078 h 2673236"/>
              <a:gd name="connsiteX16-9421" fmla="*/ 1835008 w 11135862"/>
              <a:gd name="connsiteY16-9422" fmla="*/ 2465174 h 2673236"/>
              <a:gd name="connsiteX17-9423" fmla="*/ 790381 w 11135862"/>
              <a:gd name="connsiteY17-9424" fmla="*/ 2387817 h 2673236"/>
              <a:gd name="connsiteX18-9425" fmla="*/ 5425 w 11135862"/>
              <a:gd name="connsiteY18-9426" fmla="*/ 2444709 h 2673236"/>
              <a:gd name="connsiteX19-9427" fmla="*/ 0 w 11135862"/>
              <a:gd name="connsiteY19-9428" fmla="*/ 159493 h 2673236"/>
              <a:gd name="connsiteX0-9429" fmla="*/ 0 w 11135862"/>
              <a:gd name="connsiteY0-9430" fmla="*/ 162368 h 2676111"/>
              <a:gd name="connsiteX1-9431" fmla="*/ 9187272 w 11135862"/>
              <a:gd name="connsiteY1-9432" fmla="*/ 186776 h 2676111"/>
              <a:gd name="connsiteX2-9433" fmla="*/ 9759313 w 11135862"/>
              <a:gd name="connsiteY2-9434" fmla="*/ 191111 h 2676111"/>
              <a:gd name="connsiteX3-9435" fmla="*/ 10231681 w 11135862"/>
              <a:gd name="connsiteY3-9436" fmla="*/ 160775 h 2676111"/>
              <a:gd name="connsiteX4-9437" fmla="*/ 10773387 w 11135862"/>
              <a:gd name="connsiteY4-9438" fmla="*/ 143441 h 2676111"/>
              <a:gd name="connsiteX5-9439" fmla="*/ 11127888 w 11135862"/>
              <a:gd name="connsiteY5-9440" fmla="*/ 153987 h 2676111"/>
              <a:gd name="connsiteX6-9441" fmla="*/ 11081077 w 11135862"/>
              <a:gd name="connsiteY6-9442" fmla="*/ 2327598 h 2676111"/>
              <a:gd name="connsiteX7-9443" fmla="*/ 10222655 w 11135862"/>
              <a:gd name="connsiteY7-9444" fmla="*/ 2252736 h 2676111"/>
              <a:gd name="connsiteX8-9445" fmla="*/ 9123454 w 11135862"/>
              <a:gd name="connsiteY8-9446" fmla="*/ 2386698 h 2676111"/>
              <a:gd name="connsiteX9-9447" fmla="*/ 8022537 w 11135862"/>
              <a:gd name="connsiteY9-9448" fmla="*/ 2509827 h 2676111"/>
              <a:gd name="connsiteX10-9449" fmla="*/ 7032235 w 11135862"/>
              <a:gd name="connsiteY10-9450" fmla="*/ 2481423 h 2676111"/>
              <a:gd name="connsiteX11-9451" fmla="*/ 6083226 w 11135862"/>
              <a:gd name="connsiteY11-9452" fmla="*/ 2415569 h 2676111"/>
              <a:gd name="connsiteX12-9453" fmla="*/ 5280831 w 11135862"/>
              <a:gd name="connsiteY12-9454" fmla="*/ 2314977 h 2676111"/>
              <a:gd name="connsiteX13-9455" fmla="*/ 4051683 w 11135862"/>
              <a:gd name="connsiteY13-9456" fmla="*/ 2394239 h 2676111"/>
              <a:gd name="connsiteX14-9457" fmla="*/ 2899872 w 11135862"/>
              <a:gd name="connsiteY14-9458" fmla="*/ 2447953 h 2676111"/>
              <a:gd name="connsiteX15-9459" fmla="*/ 1835008 w 11135862"/>
              <a:gd name="connsiteY15-9460" fmla="*/ 2468049 h 2676111"/>
              <a:gd name="connsiteX16-9461" fmla="*/ 790381 w 11135862"/>
              <a:gd name="connsiteY16-9462" fmla="*/ 2390692 h 2676111"/>
              <a:gd name="connsiteX17-9463" fmla="*/ 5425 w 11135862"/>
              <a:gd name="connsiteY17-9464" fmla="*/ 2447584 h 2676111"/>
              <a:gd name="connsiteX18-9465" fmla="*/ 0 w 11135862"/>
              <a:gd name="connsiteY18-9466" fmla="*/ 162368 h 2676111"/>
              <a:gd name="connsiteX0-9467" fmla="*/ 0 w 11135862"/>
              <a:gd name="connsiteY0-9468" fmla="*/ 159952 h 2673695"/>
              <a:gd name="connsiteX1-9469" fmla="*/ 9759313 w 11135862"/>
              <a:gd name="connsiteY1-9470" fmla="*/ 188695 h 2673695"/>
              <a:gd name="connsiteX2-9471" fmla="*/ 10231681 w 11135862"/>
              <a:gd name="connsiteY2-9472" fmla="*/ 158359 h 2673695"/>
              <a:gd name="connsiteX3-9473" fmla="*/ 10773387 w 11135862"/>
              <a:gd name="connsiteY3-9474" fmla="*/ 141025 h 2673695"/>
              <a:gd name="connsiteX4-9475" fmla="*/ 11127888 w 11135862"/>
              <a:gd name="connsiteY4-9476" fmla="*/ 151571 h 2673695"/>
              <a:gd name="connsiteX5-9477" fmla="*/ 11081077 w 11135862"/>
              <a:gd name="connsiteY5-9478" fmla="*/ 2325182 h 2673695"/>
              <a:gd name="connsiteX6-9479" fmla="*/ 10222655 w 11135862"/>
              <a:gd name="connsiteY6-9480" fmla="*/ 2250320 h 2673695"/>
              <a:gd name="connsiteX7-9481" fmla="*/ 9123454 w 11135862"/>
              <a:gd name="connsiteY7-9482" fmla="*/ 2384282 h 2673695"/>
              <a:gd name="connsiteX8-9483" fmla="*/ 8022537 w 11135862"/>
              <a:gd name="connsiteY8-9484" fmla="*/ 2507411 h 2673695"/>
              <a:gd name="connsiteX9-9485" fmla="*/ 7032235 w 11135862"/>
              <a:gd name="connsiteY9-9486" fmla="*/ 2479007 h 2673695"/>
              <a:gd name="connsiteX10-9487" fmla="*/ 6083226 w 11135862"/>
              <a:gd name="connsiteY10-9488" fmla="*/ 2413153 h 2673695"/>
              <a:gd name="connsiteX11-9489" fmla="*/ 5280831 w 11135862"/>
              <a:gd name="connsiteY11-9490" fmla="*/ 2312561 h 2673695"/>
              <a:gd name="connsiteX12-9491" fmla="*/ 4051683 w 11135862"/>
              <a:gd name="connsiteY12-9492" fmla="*/ 2391823 h 2673695"/>
              <a:gd name="connsiteX13-9493" fmla="*/ 2899872 w 11135862"/>
              <a:gd name="connsiteY13-9494" fmla="*/ 2445537 h 2673695"/>
              <a:gd name="connsiteX14-9495" fmla="*/ 1835008 w 11135862"/>
              <a:gd name="connsiteY14-9496" fmla="*/ 2465633 h 2673695"/>
              <a:gd name="connsiteX15-9497" fmla="*/ 790381 w 11135862"/>
              <a:gd name="connsiteY15-9498" fmla="*/ 2388276 h 2673695"/>
              <a:gd name="connsiteX16-9499" fmla="*/ 5425 w 11135862"/>
              <a:gd name="connsiteY16-9500" fmla="*/ 2445168 h 2673695"/>
              <a:gd name="connsiteX17-9501" fmla="*/ 0 w 11135862"/>
              <a:gd name="connsiteY17-9502" fmla="*/ 159952 h 2673695"/>
              <a:gd name="connsiteX0-9503" fmla="*/ 0 w 11135862"/>
              <a:gd name="connsiteY0-9504" fmla="*/ 159952 h 2673695"/>
              <a:gd name="connsiteX1-9505" fmla="*/ 9759313 w 11135862"/>
              <a:gd name="connsiteY1-9506" fmla="*/ 188695 h 2673695"/>
              <a:gd name="connsiteX2-9507" fmla="*/ 10773387 w 11135862"/>
              <a:gd name="connsiteY2-9508" fmla="*/ 141025 h 2673695"/>
              <a:gd name="connsiteX3-9509" fmla="*/ 11127888 w 11135862"/>
              <a:gd name="connsiteY3-9510" fmla="*/ 151571 h 2673695"/>
              <a:gd name="connsiteX4-9511" fmla="*/ 11081077 w 11135862"/>
              <a:gd name="connsiteY4-9512" fmla="*/ 2325182 h 2673695"/>
              <a:gd name="connsiteX5-9513" fmla="*/ 10222655 w 11135862"/>
              <a:gd name="connsiteY5-9514" fmla="*/ 2250320 h 2673695"/>
              <a:gd name="connsiteX6-9515" fmla="*/ 9123454 w 11135862"/>
              <a:gd name="connsiteY6-9516" fmla="*/ 2384282 h 2673695"/>
              <a:gd name="connsiteX7-9517" fmla="*/ 8022537 w 11135862"/>
              <a:gd name="connsiteY7-9518" fmla="*/ 2507411 h 2673695"/>
              <a:gd name="connsiteX8-9519" fmla="*/ 7032235 w 11135862"/>
              <a:gd name="connsiteY8-9520" fmla="*/ 2479007 h 2673695"/>
              <a:gd name="connsiteX9-9521" fmla="*/ 6083226 w 11135862"/>
              <a:gd name="connsiteY9-9522" fmla="*/ 2413153 h 2673695"/>
              <a:gd name="connsiteX10-9523" fmla="*/ 5280831 w 11135862"/>
              <a:gd name="connsiteY10-9524" fmla="*/ 2312561 h 2673695"/>
              <a:gd name="connsiteX11-9525" fmla="*/ 4051683 w 11135862"/>
              <a:gd name="connsiteY11-9526" fmla="*/ 2391823 h 2673695"/>
              <a:gd name="connsiteX12-9527" fmla="*/ 2899872 w 11135862"/>
              <a:gd name="connsiteY12-9528" fmla="*/ 2445537 h 2673695"/>
              <a:gd name="connsiteX13-9529" fmla="*/ 1835008 w 11135862"/>
              <a:gd name="connsiteY13-9530" fmla="*/ 2465633 h 2673695"/>
              <a:gd name="connsiteX14-9531" fmla="*/ 790381 w 11135862"/>
              <a:gd name="connsiteY14-9532" fmla="*/ 2388276 h 2673695"/>
              <a:gd name="connsiteX15-9533" fmla="*/ 5425 w 11135862"/>
              <a:gd name="connsiteY15-9534" fmla="*/ 2445168 h 2673695"/>
              <a:gd name="connsiteX16-9535" fmla="*/ 0 w 11135862"/>
              <a:gd name="connsiteY16-9536" fmla="*/ 159952 h 2673695"/>
              <a:gd name="connsiteX0-9537" fmla="*/ 0 w 11135862"/>
              <a:gd name="connsiteY0-9538" fmla="*/ 175400 h 2689143"/>
              <a:gd name="connsiteX1-9539" fmla="*/ 10773387 w 11135862"/>
              <a:gd name="connsiteY1-9540" fmla="*/ 156473 h 2689143"/>
              <a:gd name="connsiteX2-9541" fmla="*/ 11127888 w 11135862"/>
              <a:gd name="connsiteY2-9542" fmla="*/ 167019 h 2689143"/>
              <a:gd name="connsiteX3-9543" fmla="*/ 11081077 w 11135862"/>
              <a:gd name="connsiteY3-9544" fmla="*/ 2340630 h 2689143"/>
              <a:gd name="connsiteX4-9545" fmla="*/ 10222655 w 11135862"/>
              <a:gd name="connsiteY4-9546" fmla="*/ 2265768 h 2689143"/>
              <a:gd name="connsiteX5-9547" fmla="*/ 9123454 w 11135862"/>
              <a:gd name="connsiteY5-9548" fmla="*/ 2399730 h 2689143"/>
              <a:gd name="connsiteX6-9549" fmla="*/ 8022537 w 11135862"/>
              <a:gd name="connsiteY6-9550" fmla="*/ 2522859 h 2689143"/>
              <a:gd name="connsiteX7-9551" fmla="*/ 7032235 w 11135862"/>
              <a:gd name="connsiteY7-9552" fmla="*/ 2494455 h 2689143"/>
              <a:gd name="connsiteX8-9553" fmla="*/ 6083226 w 11135862"/>
              <a:gd name="connsiteY8-9554" fmla="*/ 2428601 h 2689143"/>
              <a:gd name="connsiteX9-9555" fmla="*/ 5280831 w 11135862"/>
              <a:gd name="connsiteY9-9556" fmla="*/ 2328009 h 2689143"/>
              <a:gd name="connsiteX10-9557" fmla="*/ 4051683 w 11135862"/>
              <a:gd name="connsiteY10-9558" fmla="*/ 2407271 h 2689143"/>
              <a:gd name="connsiteX11-9559" fmla="*/ 2899872 w 11135862"/>
              <a:gd name="connsiteY11-9560" fmla="*/ 2460985 h 2689143"/>
              <a:gd name="connsiteX12-9561" fmla="*/ 1835008 w 11135862"/>
              <a:gd name="connsiteY12-9562" fmla="*/ 2481081 h 2689143"/>
              <a:gd name="connsiteX13-9563" fmla="*/ 790381 w 11135862"/>
              <a:gd name="connsiteY13-9564" fmla="*/ 2403724 h 2689143"/>
              <a:gd name="connsiteX14-9565" fmla="*/ 5425 w 11135862"/>
              <a:gd name="connsiteY14-9566" fmla="*/ 2460616 h 2689143"/>
              <a:gd name="connsiteX15-9567" fmla="*/ 0 w 11135862"/>
              <a:gd name="connsiteY15-9568" fmla="*/ 175400 h 2689143"/>
              <a:gd name="connsiteX0-9569" fmla="*/ 0 w 11135862"/>
              <a:gd name="connsiteY0-9570" fmla="*/ 59123 h 2572866"/>
              <a:gd name="connsiteX1-9571" fmla="*/ 7652899 w 11135862"/>
              <a:gd name="connsiteY1-9572" fmla="*/ 1286191 h 2572866"/>
              <a:gd name="connsiteX2-9573" fmla="*/ 11127888 w 11135862"/>
              <a:gd name="connsiteY2-9574" fmla="*/ 50742 h 2572866"/>
              <a:gd name="connsiteX3-9575" fmla="*/ 11081077 w 11135862"/>
              <a:gd name="connsiteY3-9576" fmla="*/ 2224353 h 2572866"/>
              <a:gd name="connsiteX4-9577" fmla="*/ 10222655 w 11135862"/>
              <a:gd name="connsiteY4-9578" fmla="*/ 2149491 h 2572866"/>
              <a:gd name="connsiteX5-9579" fmla="*/ 9123454 w 11135862"/>
              <a:gd name="connsiteY5-9580" fmla="*/ 2283453 h 2572866"/>
              <a:gd name="connsiteX6-9581" fmla="*/ 8022537 w 11135862"/>
              <a:gd name="connsiteY6-9582" fmla="*/ 2406582 h 2572866"/>
              <a:gd name="connsiteX7-9583" fmla="*/ 7032235 w 11135862"/>
              <a:gd name="connsiteY7-9584" fmla="*/ 2378178 h 2572866"/>
              <a:gd name="connsiteX8-9585" fmla="*/ 6083226 w 11135862"/>
              <a:gd name="connsiteY8-9586" fmla="*/ 2312324 h 2572866"/>
              <a:gd name="connsiteX9-9587" fmla="*/ 5280831 w 11135862"/>
              <a:gd name="connsiteY9-9588" fmla="*/ 2211732 h 2572866"/>
              <a:gd name="connsiteX10-9589" fmla="*/ 4051683 w 11135862"/>
              <a:gd name="connsiteY10-9590" fmla="*/ 2290994 h 2572866"/>
              <a:gd name="connsiteX11-9591" fmla="*/ 2899872 w 11135862"/>
              <a:gd name="connsiteY11-9592" fmla="*/ 2344708 h 2572866"/>
              <a:gd name="connsiteX12-9593" fmla="*/ 1835008 w 11135862"/>
              <a:gd name="connsiteY12-9594" fmla="*/ 2364804 h 2572866"/>
              <a:gd name="connsiteX13-9595" fmla="*/ 790381 w 11135862"/>
              <a:gd name="connsiteY13-9596" fmla="*/ 2287447 h 2572866"/>
              <a:gd name="connsiteX14-9597" fmla="*/ 5425 w 11135862"/>
              <a:gd name="connsiteY14-9598" fmla="*/ 2344339 h 2572866"/>
              <a:gd name="connsiteX15-9599" fmla="*/ 0 w 11135862"/>
              <a:gd name="connsiteY15-9600" fmla="*/ 59123 h 2572866"/>
              <a:gd name="connsiteX0-9601" fmla="*/ 0 w 11135862"/>
              <a:gd name="connsiteY0-9602" fmla="*/ 59123 h 2572866"/>
              <a:gd name="connsiteX1-9603" fmla="*/ 7652899 w 11135862"/>
              <a:gd name="connsiteY1-9604" fmla="*/ 1286191 h 2572866"/>
              <a:gd name="connsiteX2-9605" fmla="*/ 11127888 w 11135862"/>
              <a:gd name="connsiteY2-9606" fmla="*/ 50742 h 2572866"/>
              <a:gd name="connsiteX3-9607" fmla="*/ 11081077 w 11135862"/>
              <a:gd name="connsiteY3-9608" fmla="*/ 2224353 h 2572866"/>
              <a:gd name="connsiteX4-9609" fmla="*/ 10222655 w 11135862"/>
              <a:gd name="connsiteY4-9610" fmla="*/ 2149491 h 2572866"/>
              <a:gd name="connsiteX5-9611" fmla="*/ 9123454 w 11135862"/>
              <a:gd name="connsiteY5-9612" fmla="*/ 2283453 h 2572866"/>
              <a:gd name="connsiteX6-9613" fmla="*/ 8022537 w 11135862"/>
              <a:gd name="connsiteY6-9614" fmla="*/ 2406582 h 2572866"/>
              <a:gd name="connsiteX7-9615" fmla="*/ 7032235 w 11135862"/>
              <a:gd name="connsiteY7-9616" fmla="*/ 2378178 h 2572866"/>
              <a:gd name="connsiteX8-9617" fmla="*/ 6083226 w 11135862"/>
              <a:gd name="connsiteY8-9618" fmla="*/ 2312324 h 2572866"/>
              <a:gd name="connsiteX9-9619" fmla="*/ 5280831 w 11135862"/>
              <a:gd name="connsiteY9-9620" fmla="*/ 2211732 h 2572866"/>
              <a:gd name="connsiteX10-9621" fmla="*/ 4051683 w 11135862"/>
              <a:gd name="connsiteY10-9622" fmla="*/ 2290994 h 2572866"/>
              <a:gd name="connsiteX11-9623" fmla="*/ 2899872 w 11135862"/>
              <a:gd name="connsiteY11-9624" fmla="*/ 2344708 h 2572866"/>
              <a:gd name="connsiteX12-9625" fmla="*/ 1835008 w 11135862"/>
              <a:gd name="connsiteY12-9626" fmla="*/ 2364804 h 2572866"/>
              <a:gd name="connsiteX13-9627" fmla="*/ 790381 w 11135862"/>
              <a:gd name="connsiteY13-9628" fmla="*/ 2287447 h 2572866"/>
              <a:gd name="connsiteX14-9629" fmla="*/ 5425 w 11135862"/>
              <a:gd name="connsiteY14-9630" fmla="*/ 2344339 h 2572866"/>
              <a:gd name="connsiteX15-9631" fmla="*/ 0 w 11135862"/>
              <a:gd name="connsiteY15-9632" fmla="*/ 59123 h 2572866"/>
              <a:gd name="connsiteX0-9633" fmla="*/ 0 w 11109618"/>
              <a:gd name="connsiteY0-9634" fmla="*/ 59123 h 2572866"/>
              <a:gd name="connsiteX1-9635" fmla="*/ 7652899 w 11109618"/>
              <a:gd name="connsiteY1-9636" fmla="*/ 1286191 h 2572866"/>
              <a:gd name="connsiteX2-9637" fmla="*/ 11069921 w 11109618"/>
              <a:gd name="connsiteY2-9638" fmla="*/ 834514 h 2572866"/>
              <a:gd name="connsiteX3-9639" fmla="*/ 11081077 w 11109618"/>
              <a:gd name="connsiteY3-9640" fmla="*/ 2224353 h 2572866"/>
              <a:gd name="connsiteX4-9641" fmla="*/ 10222655 w 11109618"/>
              <a:gd name="connsiteY4-9642" fmla="*/ 2149491 h 2572866"/>
              <a:gd name="connsiteX5-9643" fmla="*/ 9123454 w 11109618"/>
              <a:gd name="connsiteY5-9644" fmla="*/ 2283453 h 2572866"/>
              <a:gd name="connsiteX6-9645" fmla="*/ 8022537 w 11109618"/>
              <a:gd name="connsiteY6-9646" fmla="*/ 2406582 h 2572866"/>
              <a:gd name="connsiteX7-9647" fmla="*/ 7032235 w 11109618"/>
              <a:gd name="connsiteY7-9648" fmla="*/ 2378178 h 2572866"/>
              <a:gd name="connsiteX8-9649" fmla="*/ 6083226 w 11109618"/>
              <a:gd name="connsiteY8-9650" fmla="*/ 2312324 h 2572866"/>
              <a:gd name="connsiteX9-9651" fmla="*/ 5280831 w 11109618"/>
              <a:gd name="connsiteY9-9652" fmla="*/ 2211732 h 2572866"/>
              <a:gd name="connsiteX10-9653" fmla="*/ 4051683 w 11109618"/>
              <a:gd name="connsiteY10-9654" fmla="*/ 2290994 h 2572866"/>
              <a:gd name="connsiteX11-9655" fmla="*/ 2899872 w 11109618"/>
              <a:gd name="connsiteY11-9656" fmla="*/ 2344708 h 2572866"/>
              <a:gd name="connsiteX12-9657" fmla="*/ 1835008 w 11109618"/>
              <a:gd name="connsiteY12-9658" fmla="*/ 2364804 h 2572866"/>
              <a:gd name="connsiteX13-9659" fmla="*/ 790381 w 11109618"/>
              <a:gd name="connsiteY13-9660" fmla="*/ 2287447 h 2572866"/>
              <a:gd name="connsiteX14-9661" fmla="*/ 5425 w 11109618"/>
              <a:gd name="connsiteY14-9662" fmla="*/ 2344339 h 2572866"/>
              <a:gd name="connsiteX15-9663" fmla="*/ 0 w 11109618"/>
              <a:gd name="connsiteY15-9664" fmla="*/ 59123 h 2572866"/>
              <a:gd name="connsiteX0-9665" fmla="*/ 0 w 11109618"/>
              <a:gd name="connsiteY0-9666" fmla="*/ 59123 h 2572866"/>
              <a:gd name="connsiteX1-9667" fmla="*/ 7652899 w 11109618"/>
              <a:gd name="connsiteY1-9668" fmla="*/ 1286191 h 2572866"/>
              <a:gd name="connsiteX2-9669" fmla="*/ 11069921 w 11109618"/>
              <a:gd name="connsiteY2-9670" fmla="*/ 834514 h 2572866"/>
              <a:gd name="connsiteX3-9671" fmla="*/ 11081077 w 11109618"/>
              <a:gd name="connsiteY3-9672" fmla="*/ 2224353 h 2572866"/>
              <a:gd name="connsiteX4-9673" fmla="*/ 10222655 w 11109618"/>
              <a:gd name="connsiteY4-9674" fmla="*/ 2149491 h 2572866"/>
              <a:gd name="connsiteX5-9675" fmla="*/ 9123454 w 11109618"/>
              <a:gd name="connsiteY5-9676" fmla="*/ 2283453 h 2572866"/>
              <a:gd name="connsiteX6-9677" fmla="*/ 8022537 w 11109618"/>
              <a:gd name="connsiteY6-9678" fmla="*/ 2406582 h 2572866"/>
              <a:gd name="connsiteX7-9679" fmla="*/ 7032235 w 11109618"/>
              <a:gd name="connsiteY7-9680" fmla="*/ 2378178 h 2572866"/>
              <a:gd name="connsiteX8-9681" fmla="*/ 6083226 w 11109618"/>
              <a:gd name="connsiteY8-9682" fmla="*/ 2312324 h 2572866"/>
              <a:gd name="connsiteX9-9683" fmla="*/ 5280831 w 11109618"/>
              <a:gd name="connsiteY9-9684" fmla="*/ 2211732 h 2572866"/>
              <a:gd name="connsiteX10-9685" fmla="*/ 4051683 w 11109618"/>
              <a:gd name="connsiteY10-9686" fmla="*/ 2290994 h 2572866"/>
              <a:gd name="connsiteX11-9687" fmla="*/ 2899872 w 11109618"/>
              <a:gd name="connsiteY11-9688" fmla="*/ 2344708 h 2572866"/>
              <a:gd name="connsiteX12-9689" fmla="*/ 1835008 w 11109618"/>
              <a:gd name="connsiteY12-9690" fmla="*/ 2364804 h 2572866"/>
              <a:gd name="connsiteX13-9691" fmla="*/ 790381 w 11109618"/>
              <a:gd name="connsiteY13-9692" fmla="*/ 2287447 h 2572866"/>
              <a:gd name="connsiteX14-9693" fmla="*/ 5425 w 11109618"/>
              <a:gd name="connsiteY14-9694" fmla="*/ 2344339 h 2572866"/>
              <a:gd name="connsiteX15-9695" fmla="*/ 0 w 11109618"/>
              <a:gd name="connsiteY15-9696" fmla="*/ 59123 h 2572866"/>
              <a:gd name="connsiteX0-9697" fmla="*/ 0 w 11109618"/>
              <a:gd name="connsiteY0-9698" fmla="*/ 54992 h 2568735"/>
              <a:gd name="connsiteX1-9699" fmla="*/ 7952389 w 11109618"/>
              <a:gd name="connsiteY1-9700" fmla="*/ 1422737 h 2568735"/>
              <a:gd name="connsiteX2-9701" fmla="*/ 11069921 w 11109618"/>
              <a:gd name="connsiteY2-9702" fmla="*/ 830383 h 2568735"/>
              <a:gd name="connsiteX3-9703" fmla="*/ 11081077 w 11109618"/>
              <a:gd name="connsiteY3-9704" fmla="*/ 2220222 h 2568735"/>
              <a:gd name="connsiteX4-9705" fmla="*/ 10222655 w 11109618"/>
              <a:gd name="connsiteY4-9706" fmla="*/ 2145360 h 2568735"/>
              <a:gd name="connsiteX5-9707" fmla="*/ 9123454 w 11109618"/>
              <a:gd name="connsiteY5-9708" fmla="*/ 2279322 h 2568735"/>
              <a:gd name="connsiteX6-9709" fmla="*/ 8022537 w 11109618"/>
              <a:gd name="connsiteY6-9710" fmla="*/ 2402451 h 2568735"/>
              <a:gd name="connsiteX7-9711" fmla="*/ 7032235 w 11109618"/>
              <a:gd name="connsiteY7-9712" fmla="*/ 2374047 h 2568735"/>
              <a:gd name="connsiteX8-9713" fmla="*/ 6083226 w 11109618"/>
              <a:gd name="connsiteY8-9714" fmla="*/ 2308193 h 2568735"/>
              <a:gd name="connsiteX9-9715" fmla="*/ 5280831 w 11109618"/>
              <a:gd name="connsiteY9-9716" fmla="*/ 2207601 h 2568735"/>
              <a:gd name="connsiteX10-9717" fmla="*/ 4051683 w 11109618"/>
              <a:gd name="connsiteY10-9718" fmla="*/ 2286863 h 2568735"/>
              <a:gd name="connsiteX11-9719" fmla="*/ 2899872 w 11109618"/>
              <a:gd name="connsiteY11-9720" fmla="*/ 2340577 h 2568735"/>
              <a:gd name="connsiteX12-9721" fmla="*/ 1835008 w 11109618"/>
              <a:gd name="connsiteY12-9722" fmla="*/ 2360673 h 2568735"/>
              <a:gd name="connsiteX13-9723" fmla="*/ 790381 w 11109618"/>
              <a:gd name="connsiteY13-9724" fmla="*/ 2283316 h 2568735"/>
              <a:gd name="connsiteX14-9725" fmla="*/ 5425 w 11109618"/>
              <a:gd name="connsiteY14-9726" fmla="*/ 2340208 h 2568735"/>
              <a:gd name="connsiteX15-9727" fmla="*/ 0 w 11109618"/>
              <a:gd name="connsiteY15-9728" fmla="*/ 54992 h 2568735"/>
              <a:gd name="connsiteX0-9729" fmla="*/ 0 w 11109618"/>
              <a:gd name="connsiteY0-9730" fmla="*/ 54992 h 2568735"/>
              <a:gd name="connsiteX1-9731" fmla="*/ 7952389 w 11109618"/>
              <a:gd name="connsiteY1-9732" fmla="*/ 1422737 h 2568735"/>
              <a:gd name="connsiteX2-9733" fmla="*/ 11069921 w 11109618"/>
              <a:gd name="connsiteY2-9734" fmla="*/ 830383 h 2568735"/>
              <a:gd name="connsiteX3-9735" fmla="*/ 11081077 w 11109618"/>
              <a:gd name="connsiteY3-9736" fmla="*/ 2220222 h 2568735"/>
              <a:gd name="connsiteX4-9737" fmla="*/ 10222655 w 11109618"/>
              <a:gd name="connsiteY4-9738" fmla="*/ 2145360 h 2568735"/>
              <a:gd name="connsiteX5-9739" fmla="*/ 9123454 w 11109618"/>
              <a:gd name="connsiteY5-9740" fmla="*/ 2279322 h 2568735"/>
              <a:gd name="connsiteX6-9741" fmla="*/ 8022537 w 11109618"/>
              <a:gd name="connsiteY6-9742" fmla="*/ 2402451 h 2568735"/>
              <a:gd name="connsiteX7-9743" fmla="*/ 7032235 w 11109618"/>
              <a:gd name="connsiteY7-9744" fmla="*/ 2374047 h 2568735"/>
              <a:gd name="connsiteX8-9745" fmla="*/ 6083226 w 11109618"/>
              <a:gd name="connsiteY8-9746" fmla="*/ 2308193 h 2568735"/>
              <a:gd name="connsiteX9-9747" fmla="*/ 5280831 w 11109618"/>
              <a:gd name="connsiteY9-9748" fmla="*/ 2207601 h 2568735"/>
              <a:gd name="connsiteX10-9749" fmla="*/ 4051683 w 11109618"/>
              <a:gd name="connsiteY10-9750" fmla="*/ 2286863 h 2568735"/>
              <a:gd name="connsiteX11-9751" fmla="*/ 2899872 w 11109618"/>
              <a:gd name="connsiteY11-9752" fmla="*/ 2340577 h 2568735"/>
              <a:gd name="connsiteX12-9753" fmla="*/ 1835008 w 11109618"/>
              <a:gd name="connsiteY12-9754" fmla="*/ 2360673 h 2568735"/>
              <a:gd name="connsiteX13-9755" fmla="*/ 790381 w 11109618"/>
              <a:gd name="connsiteY13-9756" fmla="*/ 2283316 h 2568735"/>
              <a:gd name="connsiteX14-9757" fmla="*/ 5425 w 11109618"/>
              <a:gd name="connsiteY14-9758" fmla="*/ 2340208 h 2568735"/>
              <a:gd name="connsiteX15-9759" fmla="*/ 0 w 11109618"/>
              <a:gd name="connsiteY15-9760" fmla="*/ 54992 h 2568735"/>
              <a:gd name="connsiteX0-9761" fmla="*/ 8042 w 11107999"/>
              <a:gd name="connsiteY0-9762" fmla="*/ 67031 h 2219033"/>
              <a:gd name="connsiteX1-9763" fmla="*/ 7950770 w 11107999"/>
              <a:gd name="connsiteY1-9764" fmla="*/ 1073035 h 2219033"/>
              <a:gd name="connsiteX2-9765" fmla="*/ 11068302 w 11107999"/>
              <a:gd name="connsiteY2-9766" fmla="*/ 480681 h 2219033"/>
              <a:gd name="connsiteX3-9767" fmla="*/ 11079458 w 11107999"/>
              <a:gd name="connsiteY3-9768" fmla="*/ 1870520 h 2219033"/>
              <a:gd name="connsiteX4-9769" fmla="*/ 10221036 w 11107999"/>
              <a:gd name="connsiteY4-9770" fmla="*/ 1795658 h 2219033"/>
              <a:gd name="connsiteX5-9771" fmla="*/ 9121835 w 11107999"/>
              <a:gd name="connsiteY5-9772" fmla="*/ 1929620 h 2219033"/>
              <a:gd name="connsiteX6-9773" fmla="*/ 8020918 w 11107999"/>
              <a:gd name="connsiteY6-9774" fmla="*/ 2052749 h 2219033"/>
              <a:gd name="connsiteX7-9775" fmla="*/ 7030616 w 11107999"/>
              <a:gd name="connsiteY7-9776" fmla="*/ 2024345 h 2219033"/>
              <a:gd name="connsiteX8-9777" fmla="*/ 6081607 w 11107999"/>
              <a:gd name="connsiteY8-9778" fmla="*/ 1958491 h 2219033"/>
              <a:gd name="connsiteX9-9779" fmla="*/ 5279212 w 11107999"/>
              <a:gd name="connsiteY9-9780" fmla="*/ 1857899 h 2219033"/>
              <a:gd name="connsiteX10-9781" fmla="*/ 4050064 w 11107999"/>
              <a:gd name="connsiteY10-9782" fmla="*/ 1937161 h 2219033"/>
              <a:gd name="connsiteX11-9783" fmla="*/ 2898253 w 11107999"/>
              <a:gd name="connsiteY11-9784" fmla="*/ 1990875 h 2219033"/>
              <a:gd name="connsiteX12-9785" fmla="*/ 1833389 w 11107999"/>
              <a:gd name="connsiteY12-9786" fmla="*/ 2010971 h 2219033"/>
              <a:gd name="connsiteX13-9787" fmla="*/ 788762 w 11107999"/>
              <a:gd name="connsiteY13-9788" fmla="*/ 1933614 h 2219033"/>
              <a:gd name="connsiteX14-9789" fmla="*/ 3806 w 11107999"/>
              <a:gd name="connsiteY14-9790" fmla="*/ 1990506 h 2219033"/>
              <a:gd name="connsiteX15-9791" fmla="*/ 8042 w 11107999"/>
              <a:gd name="connsiteY15-9792" fmla="*/ 67031 h 2219033"/>
              <a:gd name="connsiteX0-9793" fmla="*/ 8042 w 11107999"/>
              <a:gd name="connsiteY0-9794" fmla="*/ 132481 h 2284483"/>
              <a:gd name="connsiteX1-9795" fmla="*/ 4388397 w 11107999"/>
              <a:gd name="connsiteY1-9796" fmla="*/ 188915 h 2284483"/>
              <a:gd name="connsiteX2-9797" fmla="*/ 7950770 w 11107999"/>
              <a:gd name="connsiteY2-9798" fmla="*/ 1138485 h 2284483"/>
              <a:gd name="connsiteX3-9799" fmla="*/ 11068302 w 11107999"/>
              <a:gd name="connsiteY3-9800" fmla="*/ 546131 h 2284483"/>
              <a:gd name="connsiteX4-9801" fmla="*/ 11079458 w 11107999"/>
              <a:gd name="connsiteY4-9802" fmla="*/ 1935970 h 2284483"/>
              <a:gd name="connsiteX5-9803" fmla="*/ 10221036 w 11107999"/>
              <a:gd name="connsiteY5-9804" fmla="*/ 1861108 h 2284483"/>
              <a:gd name="connsiteX6-9805" fmla="*/ 9121835 w 11107999"/>
              <a:gd name="connsiteY6-9806" fmla="*/ 1995070 h 2284483"/>
              <a:gd name="connsiteX7-9807" fmla="*/ 8020918 w 11107999"/>
              <a:gd name="connsiteY7-9808" fmla="*/ 2118199 h 2284483"/>
              <a:gd name="connsiteX8-9809" fmla="*/ 7030616 w 11107999"/>
              <a:gd name="connsiteY8-9810" fmla="*/ 2089795 h 2284483"/>
              <a:gd name="connsiteX9-9811" fmla="*/ 6081607 w 11107999"/>
              <a:gd name="connsiteY9-9812" fmla="*/ 2023941 h 2284483"/>
              <a:gd name="connsiteX10-9813" fmla="*/ 5279212 w 11107999"/>
              <a:gd name="connsiteY10-9814" fmla="*/ 1923349 h 2284483"/>
              <a:gd name="connsiteX11-9815" fmla="*/ 4050064 w 11107999"/>
              <a:gd name="connsiteY11-9816" fmla="*/ 2002611 h 2284483"/>
              <a:gd name="connsiteX12-9817" fmla="*/ 2898253 w 11107999"/>
              <a:gd name="connsiteY12-9818" fmla="*/ 2056325 h 2284483"/>
              <a:gd name="connsiteX13-9819" fmla="*/ 1833389 w 11107999"/>
              <a:gd name="connsiteY13-9820" fmla="*/ 2076421 h 2284483"/>
              <a:gd name="connsiteX14-9821" fmla="*/ 788762 w 11107999"/>
              <a:gd name="connsiteY14-9822" fmla="*/ 1999064 h 2284483"/>
              <a:gd name="connsiteX15-9823" fmla="*/ 3806 w 11107999"/>
              <a:gd name="connsiteY15-9824" fmla="*/ 2055956 h 2284483"/>
              <a:gd name="connsiteX16-9825" fmla="*/ 8042 w 11107999"/>
              <a:gd name="connsiteY16-9826" fmla="*/ 132481 h 2284483"/>
              <a:gd name="connsiteX0-9827" fmla="*/ 8042 w 11107999"/>
              <a:gd name="connsiteY0-9828" fmla="*/ 24640 h 2176642"/>
              <a:gd name="connsiteX1-9829" fmla="*/ 4388397 w 11107999"/>
              <a:gd name="connsiteY1-9830" fmla="*/ 81074 h 2176642"/>
              <a:gd name="connsiteX2-9831" fmla="*/ 7950770 w 11107999"/>
              <a:gd name="connsiteY2-9832" fmla="*/ 1030644 h 2176642"/>
              <a:gd name="connsiteX3-9833" fmla="*/ 11068302 w 11107999"/>
              <a:gd name="connsiteY3-9834" fmla="*/ 438290 h 2176642"/>
              <a:gd name="connsiteX4-9835" fmla="*/ 11079458 w 11107999"/>
              <a:gd name="connsiteY4-9836" fmla="*/ 1828129 h 2176642"/>
              <a:gd name="connsiteX5-9837" fmla="*/ 10221036 w 11107999"/>
              <a:gd name="connsiteY5-9838" fmla="*/ 1753267 h 2176642"/>
              <a:gd name="connsiteX6-9839" fmla="*/ 9121835 w 11107999"/>
              <a:gd name="connsiteY6-9840" fmla="*/ 1887229 h 2176642"/>
              <a:gd name="connsiteX7-9841" fmla="*/ 8020918 w 11107999"/>
              <a:gd name="connsiteY7-9842" fmla="*/ 2010358 h 2176642"/>
              <a:gd name="connsiteX8-9843" fmla="*/ 7030616 w 11107999"/>
              <a:gd name="connsiteY8-9844" fmla="*/ 1981954 h 2176642"/>
              <a:gd name="connsiteX9-9845" fmla="*/ 6081607 w 11107999"/>
              <a:gd name="connsiteY9-9846" fmla="*/ 1916100 h 2176642"/>
              <a:gd name="connsiteX10-9847" fmla="*/ 5279212 w 11107999"/>
              <a:gd name="connsiteY10-9848" fmla="*/ 1815508 h 2176642"/>
              <a:gd name="connsiteX11-9849" fmla="*/ 4050064 w 11107999"/>
              <a:gd name="connsiteY11-9850" fmla="*/ 1894770 h 2176642"/>
              <a:gd name="connsiteX12-9851" fmla="*/ 2898253 w 11107999"/>
              <a:gd name="connsiteY12-9852" fmla="*/ 1948484 h 2176642"/>
              <a:gd name="connsiteX13-9853" fmla="*/ 1833389 w 11107999"/>
              <a:gd name="connsiteY13-9854" fmla="*/ 1968580 h 2176642"/>
              <a:gd name="connsiteX14-9855" fmla="*/ 788762 w 11107999"/>
              <a:gd name="connsiteY14-9856" fmla="*/ 1891223 h 2176642"/>
              <a:gd name="connsiteX15-9857" fmla="*/ 3806 w 11107999"/>
              <a:gd name="connsiteY15-9858" fmla="*/ 1948115 h 2176642"/>
              <a:gd name="connsiteX16-9859" fmla="*/ 8042 w 11107999"/>
              <a:gd name="connsiteY16-9860" fmla="*/ 24640 h 2176642"/>
              <a:gd name="connsiteX0-9861" fmla="*/ 8042 w 11107999"/>
              <a:gd name="connsiteY0-9862" fmla="*/ 422123 h 2574125"/>
              <a:gd name="connsiteX1-9863" fmla="*/ 4388397 w 11107999"/>
              <a:gd name="connsiteY1-9864" fmla="*/ 478557 h 2574125"/>
              <a:gd name="connsiteX2-9865" fmla="*/ 7950770 w 11107999"/>
              <a:gd name="connsiteY2-9866" fmla="*/ 1428127 h 2574125"/>
              <a:gd name="connsiteX3-9867" fmla="*/ 11068302 w 11107999"/>
              <a:gd name="connsiteY3-9868" fmla="*/ 835773 h 2574125"/>
              <a:gd name="connsiteX4-9869" fmla="*/ 11079458 w 11107999"/>
              <a:gd name="connsiteY4-9870" fmla="*/ 2225612 h 2574125"/>
              <a:gd name="connsiteX5-9871" fmla="*/ 10221036 w 11107999"/>
              <a:gd name="connsiteY5-9872" fmla="*/ 2150750 h 2574125"/>
              <a:gd name="connsiteX6-9873" fmla="*/ 9121835 w 11107999"/>
              <a:gd name="connsiteY6-9874" fmla="*/ 2284712 h 2574125"/>
              <a:gd name="connsiteX7-9875" fmla="*/ 8020918 w 11107999"/>
              <a:gd name="connsiteY7-9876" fmla="*/ 2407841 h 2574125"/>
              <a:gd name="connsiteX8-9877" fmla="*/ 7030616 w 11107999"/>
              <a:gd name="connsiteY8-9878" fmla="*/ 2379437 h 2574125"/>
              <a:gd name="connsiteX9-9879" fmla="*/ 6081607 w 11107999"/>
              <a:gd name="connsiteY9-9880" fmla="*/ 2313583 h 2574125"/>
              <a:gd name="connsiteX10-9881" fmla="*/ 5279212 w 11107999"/>
              <a:gd name="connsiteY10-9882" fmla="*/ 2212991 h 2574125"/>
              <a:gd name="connsiteX11-9883" fmla="*/ 4050064 w 11107999"/>
              <a:gd name="connsiteY11-9884" fmla="*/ 2292253 h 2574125"/>
              <a:gd name="connsiteX12-9885" fmla="*/ 2898253 w 11107999"/>
              <a:gd name="connsiteY12-9886" fmla="*/ 2345967 h 2574125"/>
              <a:gd name="connsiteX13-9887" fmla="*/ 1833389 w 11107999"/>
              <a:gd name="connsiteY13-9888" fmla="*/ 2366063 h 2574125"/>
              <a:gd name="connsiteX14-9889" fmla="*/ 788762 w 11107999"/>
              <a:gd name="connsiteY14-9890" fmla="*/ 2288706 h 2574125"/>
              <a:gd name="connsiteX15-9891" fmla="*/ 3806 w 11107999"/>
              <a:gd name="connsiteY15-9892" fmla="*/ 2345598 h 2574125"/>
              <a:gd name="connsiteX16-9893" fmla="*/ 8042 w 11107999"/>
              <a:gd name="connsiteY16-9894" fmla="*/ 422123 h 2574125"/>
              <a:gd name="connsiteX0-9895" fmla="*/ 8042 w 11107999"/>
              <a:gd name="connsiteY0-9896" fmla="*/ 422123 h 2574125"/>
              <a:gd name="connsiteX1-9897" fmla="*/ 4388397 w 11107999"/>
              <a:gd name="connsiteY1-9898" fmla="*/ 478557 h 2574125"/>
              <a:gd name="connsiteX2-9899" fmla="*/ 7950770 w 11107999"/>
              <a:gd name="connsiteY2-9900" fmla="*/ 1428127 h 2574125"/>
              <a:gd name="connsiteX3-9901" fmla="*/ 11068302 w 11107999"/>
              <a:gd name="connsiteY3-9902" fmla="*/ 835773 h 2574125"/>
              <a:gd name="connsiteX4-9903" fmla="*/ 11079458 w 11107999"/>
              <a:gd name="connsiteY4-9904" fmla="*/ 2225612 h 2574125"/>
              <a:gd name="connsiteX5-9905" fmla="*/ 10221036 w 11107999"/>
              <a:gd name="connsiteY5-9906" fmla="*/ 2150750 h 2574125"/>
              <a:gd name="connsiteX6-9907" fmla="*/ 9121835 w 11107999"/>
              <a:gd name="connsiteY6-9908" fmla="*/ 2284712 h 2574125"/>
              <a:gd name="connsiteX7-9909" fmla="*/ 8020918 w 11107999"/>
              <a:gd name="connsiteY7-9910" fmla="*/ 2407841 h 2574125"/>
              <a:gd name="connsiteX8-9911" fmla="*/ 7030616 w 11107999"/>
              <a:gd name="connsiteY8-9912" fmla="*/ 2379437 h 2574125"/>
              <a:gd name="connsiteX9-9913" fmla="*/ 6081607 w 11107999"/>
              <a:gd name="connsiteY9-9914" fmla="*/ 2313583 h 2574125"/>
              <a:gd name="connsiteX10-9915" fmla="*/ 5279212 w 11107999"/>
              <a:gd name="connsiteY10-9916" fmla="*/ 2212991 h 2574125"/>
              <a:gd name="connsiteX11-9917" fmla="*/ 4050064 w 11107999"/>
              <a:gd name="connsiteY11-9918" fmla="*/ 2292253 h 2574125"/>
              <a:gd name="connsiteX12-9919" fmla="*/ 2898253 w 11107999"/>
              <a:gd name="connsiteY12-9920" fmla="*/ 2345967 h 2574125"/>
              <a:gd name="connsiteX13-9921" fmla="*/ 1833389 w 11107999"/>
              <a:gd name="connsiteY13-9922" fmla="*/ 2366063 h 2574125"/>
              <a:gd name="connsiteX14-9923" fmla="*/ 788762 w 11107999"/>
              <a:gd name="connsiteY14-9924" fmla="*/ 2288706 h 2574125"/>
              <a:gd name="connsiteX15-9925" fmla="*/ 3806 w 11107999"/>
              <a:gd name="connsiteY15-9926" fmla="*/ 2345598 h 2574125"/>
              <a:gd name="connsiteX16-9927" fmla="*/ 8042 w 11107999"/>
              <a:gd name="connsiteY16-9928" fmla="*/ 422123 h 2574125"/>
              <a:gd name="connsiteX0-9929" fmla="*/ 8042 w 11107999"/>
              <a:gd name="connsiteY0-9930" fmla="*/ 422123 h 2574125"/>
              <a:gd name="connsiteX1-9931" fmla="*/ 4388397 w 11107999"/>
              <a:gd name="connsiteY1-9932" fmla="*/ 478557 h 2574125"/>
              <a:gd name="connsiteX2-9933" fmla="*/ 7950770 w 11107999"/>
              <a:gd name="connsiteY2-9934" fmla="*/ 1428127 h 2574125"/>
              <a:gd name="connsiteX3-9935" fmla="*/ 11068302 w 11107999"/>
              <a:gd name="connsiteY3-9936" fmla="*/ 835773 h 2574125"/>
              <a:gd name="connsiteX4-9937" fmla="*/ 11079458 w 11107999"/>
              <a:gd name="connsiteY4-9938" fmla="*/ 2225612 h 2574125"/>
              <a:gd name="connsiteX5-9939" fmla="*/ 10221036 w 11107999"/>
              <a:gd name="connsiteY5-9940" fmla="*/ 2150750 h 2574125"/>
              <a:gd name="connsiteX6-9941" fmla="*/ 9121835 w 11107999"/>
              <a:gd name="connsiteY6-9942" fmla="*/ 2284712 h 2574125"/>
              <a:gd name="connsiteX7-9943" fmla="*/ 8020918 w 11107999"/>
              <a:gd name="connsiteY7-9944" fmla="*/ 2407841 h 2574125"/>
              <a:gd name="connsiteX8-9945" fmla="*/ 7030616 w 11107999"/>
              <a:gd name="connsiteY8-9946" fmla="*/ 2379437 h 2574125"/>
              <a:gd name="connsiteX9-9947" fmla="*/ 6081607 w 11107999"/>
              <a:gd name="connsiteY9-9948" fmla="*/ 2313583 h 2574125"/>
              <a:gd name="connsiteX10-9949" fmla="*/ 5279212 w 11107999"/>
              <a:gd name="connsiteY10-9950" fmla="*/ 2212991 h 2574125"/>
              <a:gd name="connsiteX11-9951" fmla="*/ 4050064 w 11107999"/>
              <a:gd name="connsiteY11-9952" fmla="*/ 2292253 h 2574125"/>
              <a:gd name="connsiteX12-9953" fmla="*/ 2898253 w 11107999"/>
              <a:gd name="connsiteY12-9954" fmla="*/ 2345967 h 2574125"/>
              <a:gd name="connsiteX13-9955" fmla="*/ 1833389 w 11107999"/>
              <a:gd name="connsiteY13-9956" fmla="*/ 2366063 h 2574125"/>
              <a:gd name="connsiteX14-9957" fmla="*/ 788762 w 11107999"/>
              <a:gd name="connsiteY14-9958" fmla="*/ 2288706 h 2574125"/>
              <a:gd name="connsiteX15-9959" fmla="*/ 3806 w 11107999"/>
              <a:gd name="connsiteY15-9960" fmla="*/ 2345598 h 2574125"/>
              <a:gd name="connsiteX16-9961" fmla="*/ 8042 w 11107999"/>
              <a:gd name="connsiteY16-9962" fmla="*/ 422123 h 2574125"/>
              <a:gd name="connsiteX0-9963" fmla="*/ 8042 w 11107999"/>
              <a:gd name="connsiteY0-9964" fmla="*/ 94950 h 2246952"/>
              <a:gd name="connsiteX1-9965" fmla="*/ 1470789 w 11107999"/>
              <a:gd name="connsiteY1-9966" fmla="*/ 613608 h 2246952"/>
              <a:gd name="connsiteX2-9967" fmla="*/ 4388397 w 11107999"/>
              <a:gd name="connsiteY2-9968" fmla="*/ 151384 h 2246952"/>
              <a:gd name="connsiteX3-9969" fmla="*/ 7950770 w 11107999"/>
              <a:gd name="connsiteY3-9970" fmla="*/ 1100954 h 2246952"/>
              <a:gd name="connsiteX4-9971" fmla="*/ 11068302 w 11107999"/>
              <a:gd name="connsiteY4-9972" fmla="*/ 508600 h 2246952"/>
              <a:gd name="connsiteX5-9973" fmla="*/ 11079458 w 11107999"/>
              <a:gd name="connsiteY5-9974" fmla="*/ 1898439 h 2246952"/>
              <a:gd name="connsiteX6-9975" fmla="*/ 10221036 w 11107999"/>
              <a:gd name="connsiteY6-9976" fmla="*/ 1823577 h 2246952"/>
              <a:gd name="connsiteX7-9977" fmla="*/ 9121835 w 11107999"/>
              <a:gd name="connsiteY7-9978" fmla="*/ 1957539 h 2246952"/>
              <a:gd name="connsiteX8-9979" fmla="*/ 8020918 w 11107999"/>
              <a:gd name="connsiteY8-9980" fmla="*/ 2080668 h 2246952"/>
              <a:gd name="connsiteX9-9981" fmla="*/ 7030616 w 11107999"/>
              <a:gd name="connsiteY9-9982" fmla="*/ 2052264 h 2246952"/>
              <a:gd name="connsiteX10-9983" fmla="*/ 6081607 w 11107999"/>
              <a:gd name="connsiteY10-9984" fmla="*/ 1986410 h 2246952"/>
              <a:gd name="connsiteX11-9985" fmla="*/ 5279212 w 11107999"/>
              <a:gd name="connsiteY11-9986" fmla="*/ 1885818 h 2246952"/>
              <a:gd name="connsiteX12-9987" fmla="*/ 4050064 w 11107999"/>
              <a:gd name="connsiteY12-9988" fmla="*/ 1965080 h 2246952"/>
              <a:gd name="connsiteX13-9989" fmla="*/ 2898253 w 11107999"/>
              <a:gd name="connsiteY13-9990" fmla="*/ 2018794 h 2246952"/>
              <a:gd name="connsiteX14-9991" fmla="*/ 1833389 w 11107999"/>
              <a:gd name="connsiteY14-9992" fmla="*/ 2038890 h 2246952"/>
              <a:gd name="connsiteX15-9993" fmla="*/ 788762 w 11107999"/>
              <a:gd name="connsiteY15-9994" fmla="*/ 1961533 h 2246952"/>
              <a:gd name="connsiteX16-9995" fmla="*/ 3806 w 11107999"/>
              <a:gd name="connsiteY16-9996" fmla="*/ 2018425 h 2246952"/>
              <a:gd name="connsiteX17-9997" fmla="*/ 8042 w 11107999"/>
              <a:gd name="connsiteY17-9998" fmla="*/ 94950 h 2246952"/>
              <a:gd name="connsiteX0-9999" fmla="*/ 8042 w 11107999"/>
              <a:gd name="connsiteY0-10000" fmla="*/ 120759 h 2272761"/>
              <a:gd name="connsiteX1-10001" fmla="*/ 1470789 w 11107999"/>
              <a:gd name="connsiteY1-10002" fmla="*/ 639417 h 2272761"/>
              <a:gd name="connsiteX2-10003" fmla="*/ 4388397 w 11107999"/>
              <a:gd name="connsiteY2-10004" fmla="*/ 177193 h 2272761"/>
              <a:gd name="connsiteX3-10005" fmla="*/ 7950770 w 11107999"/>
              <a:gd name="connsiteY3-10006" fmla="*/ 1126763 h 2272761"/>
              <a:gd name="connsiteX4-10007" fmla="*/ 11068302 w 11107999"/>
              <a:gd name="connsiteY4-10008" fmla="*/ 534409 h 2272761"/>
              <a:gd name="connsiteX5-10009" fmla="*/ 11079458 w 11107999"/>
              <a:gd name="connsiteY5-10010" fmla="*/ 1924248 h 2272761"/>
              <a:gd name="connsiteX6-10011" fmla="*/ 10221036 w 11107999"/>
              <a:gd name="connsiteY6-10012" fmla="*/ 1849386 h 2272761"/>
              <a:gd name="connsiteX7-10013" fmla="*/ 9121835 w 11107999"/>
              <a:gd name="connsiteY7-10014" fmla="*/ 1983348 h 2272761"/>
              <a:gd name="connsiteX8-10015" fmla="*/ 8020918 w 11107999"/>
              <a:gd name="connsiteY8-10016" fmla="*/ 2106477 h 2272761"/>
              <a:gd name="connsiteX9-10017" fmla="*/ 7030616 w 11107999"/>
              <a:gd name="connsiteY9-10018" fmla="*/ 2078073 h 2272761"/>
              <a:gd name="connsiteX10-10019" fmla="*/ 6081607 w 11107999"/>
              <a:gd name="connsiteY10-10020" fmla="*/ 2012219 h 2272761"/>
              <a:gd name="connsiteX11-10021" fmla="*/ 5279212 w 11107999"/>
              <a:gd name="connsiteY11-10022" fmla="*/ 1911627 h 2272761"/>
              <a:gd name="connsiteX12-10023" fmla="*/ 4050064 w 11107999"/>
              <a:gd name="connsiteY12-10024" fmla="*/ 1990889 h 2272761"/>
              <a:gd name="connsiteX13-10025" fmla="*/ 2898253 w 11107999"/>
              <a:gd name="connsiteY13-10026" fmla="*/ 2044603 h 2272761"/>
              <a:gd name="connsiteX14-10027" fmla="*/ 1833389 w 11107999"/>
              <a:gd name="connsiteY14-10028" fmla="*/ 2064699 h 2272761"/>
              <a:gd name="connsiteX15-10029" fmla="*/ 788762 w 11107999"/>
              <a:gd name="connsiteY15-10030" fmla="*/ 1987342 h 2272761"/>
              <a:gd name="connsiteX16-10031" fmla="*/ 3806 w 11107999"/>
              <a:gd name="connsiteY16-10032" fmla="*/ 2044234 h 2272761"/>
              <a:gd name="connsiteX17-10033" fmla="*/ 8042 w 11107999"/>
              <a:gd name="connsiteY17-10034" fmla="*/ 120759 h 2272761"/>
              <a:gd name="connsiteX0-10035" fmla="*/ 8042 w 11107999"/>
              <a:gd name="connsiteY0-10036" fmla="*/ 67008 h 2219010"/>
              <a:gd name="connsiteX1-10037" fmla="*/ 1470789 w 11107999"/>
              <a:gd name="connsiteY1-10038" fmla="*/ 585666 h 2219010"/>
              <a:gd name="connsiteX2-10039" fmla="*/ 4388397 w 11107999"/>
              <a:gd name="connsiteY2-10040" fmla="*/ 123442 h 2219010"/>
              <a:gd name="connsiteX3-10041" fmla="*/ 7950770 w 11107999"/>
              <a:gd name="connsiteY3-10042" fmla="*/ 1073012 h 2219010"/>
              <a:gd name="connsiteX4-10043" fmla="*/ 11068302 w 11107999"/>
              <a:gd name="connsiteY4-10044" fmla="*/ 480658 h 2219010"/>
              <a:gd name="connsiteX5-10045" fmla="*/ 11079458 w 11107999"/>
              <a:gd name="connsiteY5-10046" fmla="*/ 1870497 h 2219010"/>
              <a:gd name="connsiteX6-10047" fmla="*/ 10221036 w 11107999"/>
              <a:gd name="connsiteY6-10048" fmla="*/ 1795635 h 2219010"/>
              <a:gd name="connsiteX7-10049" fmla="*/ 9121835 w 11107999"/>
              <a:gd name="connsiteY7-10050" fmla="*/ 1929597 h 2219010"/>
              <a:gd name="connsiteX8-10051" fmla="*/ 8020918 w 11107999"/>
              <a:gd name="connsiteY8-10052" fmla="*/ 2052726 h 2219010"/>
              <a:gd name="connsiteX9-10053" fmla="*/ 7030616 w 11107999"/>
              <a:gd name="connsiteY9-10054" fmla="*/ 2024322 h 2219010"/>
              <a:gd name="connsiteX10-10055" fmla="*/ 6081607 w 11107999"/>
              <a:gd name="connsiteY10-10056" fmla="*/ 1958468 h 2219010"/>
              <a:gd name="connsiteX11-10057" fmla="*/ 5279212 w 11107999"/>
              <a:gd name="connsiteY11-10058" fmla="*/ 1857876 h 2219010"/>
              <a:gd name="connsiteX12-10059" fmla="*/ 4050064 w 11107999"/>
              <a:gd name="connsiteY12-10060" fmla="*/ 1937138 h 2219010"/>
              <a:gd name="connsiteX13-10061" fmla="*/ 2898253 w 11107999"/>
              <a:gd name="connsiteY13-10062" fmla="*/ 1990852 h 2219010"/>
              <a:gd name="connsiteX14-10063" fmla="*/ 1833389 w 11107999"/>
              <a:gd name="connsiteY14-10064" fmla="*/ 2010948 h 2219010"/>
              <a:gd name="connsiteX15-10065" fmla="*/ 788762 w 11107999"/>
              <a:gd name="connsiteY15-10066" fmla="*/ 1933591 h 2219010"/>
              <a:gd name="connsiteX16-10067" fmla="*/ 3806 w 11107999"/>
              <a:gd name="connsiteY16-10068" fmla="*/ 1990483 h 2219010"/>
              <a:gd name="connsiteX17-10069" fmla="*/ 8042 w 11107999"/>
              <a:gd name="connsiteY17-10070" fmla="*/ 67008 h 2219010"/>
              <a:gd name="connsiteX0-10071" fmla="*/ 8042 w 11107999"/>
              <a:gd name="connsiteY0-10072" fmla="*/ 67008 h 2219010"/>
              <a:gd name="connsiteX1-10073" fmla="*/ 1470789 w 11107999"/>
              <a:gd name="connsiteY1-10074" fmla="*/ 585666 h 2219010"/>
              <a:gd name="connsiteX2-10075" fmla="*/ 4388397 w 11107999"/>
              <a:gd name="connsiteY2-10076" fmla="*/ 123442 h 2219010"/>
              <a:gd name="connsiteX3-10077" fmla="*/ 7950770 w 11107999"/>
              <a:gd name="connsiteY3-10078" fmla="*/ 1073012 h 2219010"/>
              <a:gd name="connsiteX4-10079" fmla="*/ 11068302 w 11107999"/>
              <a:gd name="connsiteY4-10080" fmla="*/ 480658 h 2219010"/>
              <a:gd name="connsiteX5-10081" fmla="*/ 11079458 w 11107999"/>
              <a:gd name="connsiteY5-10082" fmla="*/ 1870497 h 2219010"/>
              <a:gd name="connsiteX6-10083" fmla="*/ 10221036 w 11107999"/>
              <a:gd name="connsiteY6-10084" fmla="*/ 1795635 h 2219010"/>
              <a:gd name="connsiteX7-10085" fmla="*/ 9121835 w 11107999"/>
              <a:gd name="connsiteY7-10086" fmla="*/ 1929597 h 2219010"/>
              <a:gd name="connsiteX8-10087" fmla="*/ 8020918 w 11107999"/>
              <a:gd name="connsiteY8-10088" fmla="*/ 2052726 h 2219010"/>
              <a:gd name="connsiteX9-10089" fmla="*/ 7030616 w 11107999"/>
              <a:gd name="connsiteY9-10090" fmla="*/ 2024322 h 2219010"/>
              <a:gd name="connsiteX10-10091" fmla="*/ 6081607 w 11107999"/>
              <a:gd name="connsiteY10-10092" fmla="*/ 1958468 h 2219010"/>
              <a:gd name="connsiteX11-10093" fmla="*/ 5279212 w 11107999"/>
              <a:gd name="connsiteY11-10094" fmla="*/ 1857876 h 2219010"/>
              <a:gd name="connsiteX12-10095" fmla="*/ 4050064 w 11107999"/>
              <a:gd name="connsiteY12-10096" fmla="*/ 1937138 h 2219010"/>
              <a:gd name="connsiteX13-10097" fmla="*/ 2898253 w 11107999"/>
              <a:gd name="connsiteY13-10098" fmla="*/ 1990852 h 2219010"/>
              <a:gd name="connsiteX14-10099" fmla="*/ 1833389 w 11107999"/>
              <a:gd name="connsiteY14-10100" fmla="*/ 2010948 h 2219010"/>
              <a:gd name="connsiteX15-10101" fmla="*/ 788762 w 11107999"/>
              <a:gd name="connsiteY15-10102" fmla="*/ 1933591 h 2219010"/>
              <a:gd name="connsiteX16-10103" fmla="*/ 3806 w 11107999"/>
              <a:gd name="connsiteY16-10104" fmla="*/ 1990483 h 2219010"/>
              <a:gd name="connsiteX17-10105" fmla="*/ 8042 w 11107999"/>
              <a:gd name="connsiteY17-10106" fmla="*/ 67008 h 2219010"/>
              <a:gd name="connsiteX0-10107" fmla="*/ 8042 w 11107999"/>
              <a:gd name="connsiteY0-10108" fmla="*/ 54511 h 2206513"/>
              <a:gd name="connsiteX1-10109" fmla="*/ 1470789 w 11107999"/>
              <a:gd name="connsiteY1-10110" fmla="*/ 573169 h 2206513"/>
              <a:gd name="connsiteX2-10111" fmla="*/ 4398058 w 11107999"/>
              <a:gd name="connsiteY2-10112" fmla="*/ 241574 h 2206513"/>
              <a:gd name="connsiteX3-10113" fmla="*/ 7950770 w 11107999"/>
              <a:gd name="connsiteY3-10114" fmla="*/ 1060515 h 2206513"/>
              <a:gd name="connsiteX4-10115" fmla="*/ 11068302 w 11107999"/>
              <a:gd name="connsiteY4-10116" fmla="*/ 468161 h 2206513"/>
              <a:gd name="connsiteX5-10117" fmla="*/ 11079458 w 11107999"/>
              <a:gd name="connsiteY5-10118" fmla="*/ 1858000 h 2206513"/>
              <a:gd name="connsiteX6-10119" fmla="*/ 10221036 w 11107999"/>
              <a:gd name="connsiteY6-10120" fmla="*/ 1783138 h 2206513"/>
              <a:gd name="connsiteX7-10121" fmla="*/ 9121835 w 11107999"/>
              <a:gd name="connsiteY7-10122" fmla="*/ 1917100 h 2206513"/>
              <a:gd name="connsiteX8-10123" fmla="*/ 8020918 w 11107999"/>
              <a:gd name="connsiteY8-10124" fmla="*/ 2040229 h 2206513"/>
              <a:gd name="connsiteX9-10125" fmla="*/ 7030616 w 11107999"/>
              <a:gd name="connsiteY9-10126" fmla="*/ 2011825 h 2206513"/>
              <a:gd name="connsiteX10-10127" fmla="*/ 6081607 w 11107999"/>
              <a:gd name="connsiteY10-10128" fmla="*/ 1945971 h 2206513"/>
              <a:gd name="connsiteX11-10129" fmla="*/ 5279212 w 11107999"/>
              <a:gd name="connsiteY11-10130" fmla="*/ 1845379 h 2206513"/>
              <a:gd name="connsiteX12-10131" fmla="*/ 4050064 w 11107999"/>
              <a:gd name="connsiteY12-10132" fmla="*/ 1924641 h 2206513"/>
              <a:gd name="connsiteX13-10133" fmla="*/ 2898253 w 11107999"/>
              <a:gd name="connsiteY13-10134" fmla="*/ 1978355 h 2206513"/>
              <a:gd name="connsiteX14-10135" fmla="*/ 1833389 w 11107999"/>
              <a:gd name="connsiteY14-10136" fmla="*/ 1998451 h 2206513"/>
              <a:gd name="connsiteX15-10137" fmla="*/ 788762 w 11107999"/>
              <a:gd name="connsiteY15-10138" fmla="*/ 1921094 h 2206513"/>
              <a:gd name="connsiteX16-10139" fmla="*/ 3806 w 11107999"/>
              <a:gd name="connsiteY16-10140" fmla="*/ 1977986 h 2206513"/>
              <a:gd name="connsiteX17-10141" fmla="*/ 8042 w 11107999"/>
              <a:gd name="connsiteY17-10142" fmla="*/ 54511 h 2206513"/>
              <a:gd name="connsiteX0-10143" fmla="*/ 8042 w 11107999"/>
              <a:gd name="connsiteY0-10144" fmla="*/ 54511 h 2206513"/>
              <a:gd name="connsiteX1-10145" fmla="*/ 1470789 w 11107999"/>
              <a:gd name="connsiteY1-10146" fmla="*/ 573169 h 2206513"/>
              <a:gd name="connsiteX2-10147" fmla="*/ 4398058 w 11107999"/>
              <a:gd name="connsiteY2-10148" fmla="*/ 241574 h 2206513"/>
              <a:gd name="connsiteX3-10149" fmla="*/ 7950770 w 11107999"/>
              <a:gd name="connsiteY3-10150" fmla="*/ 1060515 h 2206513"/>
              <a:gd name="connsiteX4-10151" fmla="*/ 11068302 w 11107999"/>
              <a:gd name="connsiteY4-10152" fmla="*/ 468161 h 2206513"/>
              <a:gd name="connsiteX5-10153" fmla="*/ 11079458 w 11107999"/>
              <a:gd name="connsiteY5-10154" fmla="*/ 1858000 h 2206513"/>
              <a:gd name="connsiteX6-10155" fmla="*/ 10221036 w 11107999"/>
              <a:gd name="connsiteY6-10156" fmla="*/ 1783138 h 2206513"/>
              <a:gd name="connsiteX7-10157" fmla="*/ 9121835 w 11107999"/>
              <a:gd name="connsiteY7-10158" fmla="*/ 1917100 h 2206513"/>
              <a:gd name="connsiteX8-10159" fmla="*/ 8020918 w 11107999"/>
              <a:gd name="connsiteY8-10160" fmla="*/ 2040229 h 2206513"/>
              <a:gd name="connsiteX9-10161" fmla="*/ 7030616 w 11107999"/>
              <a:gd name="connsiteY9-10162" fmla="*/ 2011825 h 2206513"/>
              <a:gd name="connsiteX10-10163" fmla="*/ 6081607 w 11107999"/>
              <a:gd name="connsiteY10-10164" fmla="*/ 1945971 h 2206513"/>
              <a:gd name="connsiteX11-10165" fmla="*/ 5279212 w 11107999"/>
              <a:gd name="connsiteY11-10166" fmla="*/ 1845379 h 2206513"/>
              <a:gd name="connsiteX12-10167" fmla="*/ 4050064 w 11107999"/>
              <a:gd name="connsiteY12-10168" fmla="*/ 1924641 h 2206513"/>
              <a:gd name="connsiteX13-10169" fmla="*/ 2898253 w 11107999"/>
              <a:gd name="connsiteY13-10170" fmla="*/ 1978355 h 2206513"/>
              <a:gd name="connsiteX14-10171" fmla="*/ 1833389 w 11107999"/>
              <a:gd name="connsiteY14-10172" fmla="*/ 1998451 h 2206513"/>
              <a:gd name="connsiteX15-10173" fmla="*/ 788762 w 11107999"/>
              <a:gd name="connsiteY15-10174" fmla="*/ 1921094 h 2206513"/>
              <a:gd name="connsiteX16-10175" fmla="*/ 3806 w 11107999"/>
              <a:gd name="connsiteY16-10176" fmla="*/ 1977986 h 2206513"/>
              <a:gd name="connsiteX17-10177" fmla="*/ 8042 w 11107999"/>
              <a:gd name="connsiteY17-10178" fmla="*/ 54511 h 2206513"/>
              <a:gd name="connsiteX0-10179" fmla="*/ 8042 w 11107999"/>
              <a:gd name="connsiteY0-10180" fmla="*/ 54511 h 2206513"/>
              <a:gd name="connsiteX1-10181" fmla="*/ 1470789 w 11107999"/>
              <a:gd name="connsiteY1-10182" fmla="*/ 573169 h 2206513"/>
              <a:gd name="connsiteX2-10183" fmla="*/ 4398058 w 11107999"/>
              <a:gd name="connsiteY2-10184" fmla="*/ 241574 h 2206513"/>
              <a:gd name="connsiteX3-10185" fmla="*/ 7950770 w 11107999"/>
              <a:gd name="connsiteY3-10186" fmla="*/ 1060515 h 2206513"/>
              <a:gd name="connsiteX4-10187" fmla="*/ 11068302 w 11107999"/>
              <a:gd name="connsiteY4-10188" fmla="*/ 468161 h 2206513"/>
              <a:gd name="connsiteX5-10189" fmla="*/ 11079458 w 11107999"/>
              <a:gd name="connsiteY5-10190" fmla="*/ 1858000 h 2206513"/>
              <a:gd name="connsiteX6-10191" fmla="*/ 10221036 w 11107999"/>
              <a:gd name="connsiteY6-10192" fmla="*/ 1783138 h 2206513"/>
              <a:gd name="connsiteX7-10193" fmla="*/ 9121835 w 11107999"/>
              <a:gd name="connsiteY7-10194" fmla="*/ 1917100 h 2206513"/>
              <a:gd name="connsiteX8-10195" fmla="*/ 8020918 w 11107999"/>
              <a:gd name="connsiteY8-10196" fmla="*/ 2040229 h 2206513"/>
              <a:gd name="connsiteX9-10197" fmla="*/ 7030616 w 11107999"/>
              <a:gd name="connsiteY9-10198" fmla="*/ 2011825 h 2206513"/>
              <a:gd name="connsiteX10-10199" fmla="*/ 6081607 w 11107999"/>
              <a:gd name="connsiteY10-10200" fmla="*/ 1945971 h 2206513"/>
              <a:gd name="connsiteX11-10201" fmla="*/ 5279212 w 11107999"/>
              <a:gd name="connsiteY11-10202" fmla="*/ 1845379 h 2206513"/>
              <a:gd name="connsiteX12-10203" fmla="*/ 4050064 w 11107999"/>
              <a:gd name="connsiteY12-10204" fmla="*/ 1924641 h 2206513"/>
              <a:gd name="connsiteX13-10205" fmla="*/ 2898253 w 11107999"/>
              <a:gd name="connsiteY13-10206" fmla="*/ 1978355 h 2206513"/>
              <a:gd name="connsiteX14-10207" fmla="*/ 1833389 w 11107999"/>
              <a:gd name="connsiteY14-10208" fmla="*/ 1998451 h 2206513"/>
              <a:gd name="connsiteX15-10209" fmla="*/ 788762 w 11107999"/>
              <a:gd name="connsiteY15-10210" fmla="*/ 1921094 h 2206513"/>
              <a:gd name="connsiteX16-10211" fmla="*/ 3806 w 11107999"/>
              <a:gd name="connsiteY16-10212" fmla="*/ 1977986 h 2206513"/>
              <a:gd name="connsiteX17-10213" fmla="*/ 8042 w 11107999"/>
              <a:gd name="connsiteY17-10214" fmla="*/ 54511 h 2206513"/>
              <a:gd name="connsiteX0-10215" fmla="*/ 8042 w 11107999"/>
              <a:gd name="connsiteY0-10216" fmla="*/ 180207 h 2332209"/>
              <a:gd name="connsiteX1-10217" fmla="*/ 1470789 w 11107999"/>
              <a:gd name="connsiteY1-10218" fmla="*/ 698865 h 2332209"/>
              <a:gd name="connsiteX2-10219" fmla="*/ 4398058 w 11107999"/>
              <a:gd name="connsiteY2-10220" fmla="*/ 367270 h 2332209"/>
              <a:gd name="connsiteX3-10221" fmla="*/ 8811016 w 11107999"/>
              <a:gd name="connsiteY3-10222" fmla="*/ 689822 h 2332209"/>
              <a:gd name="connsiteX4-10223" fmla="*/ 11068302 w 11107999"/>
              <a:gd name="connsiteY4-10224" fmla="*/ 593857 h 2332209"/>
              <a:gd name="connsiteX5-10225" fmla="*/ 11079458 w 11107999"/>
              <a:gd name="connsiteY5-10226" fmla="*/ 1983696 h 2332209"/>
              <a:gd name="connsiteX6-10227" fmla="*/ 10221036 w 11107999"/>
              <a:gd name="connsiteY6-10228" fmla="*/ 1908834 h 2332209"/>
              <a:gd name="connsiteX7-10229" fmla="*/ 9121835 w 11107999"/>
              <a:gd name="connsiteY7-10230" fmla="*/ 2042796 h 2332209"/>
              <a:gd name="connsiteX8-10231" fmla="*/ 8020918 w 11107999"/>
              <a:gd name="connsiteY8-10232" fmla="*/ 2165925 h 2332209"/>
              <a:gd name="connsiteX9-10233" fmla="*/ 7030616 w 11107999"/>
              <a:gd name="connsiteY9-10234" fmla="*/ 2137521 h 2332209"/>
              <a:gd name="connsiteX10-10235" fmla="*/ 6081607 w 11107999"/>
              <a:gd name="connsiteY10-10236" fmla="*/ 2071667 h 2332209"/>
              <a:gd name="connsiteX11-10237" fmla="*/ 5279212 w 11107999"/>
              <a:gd name="connsiteY11-10238" fmla="*/ 1971075 h 2332209"/>
              <a:gd name="connsiteX12-10239" fmla="*/ 4050064 w 11107999"/>
              <a:gd name="connsiteY12-10240" fmla="*/ 2050337 h 2332209"/>
              <a:gd name="connsiteX13-10241" fmla="*/ 2898253 w 11107999"/>
              <a:gd name="connsiteY13-10242" fmla="*/ 2104051 h 2332209"/>
              <a:gd name="connsiteX14-10243" fmla="*/ 1833389 w 11107999"/>
              <a:gd name="connsiteY14-10244" fmla="*/ 2124147 h 2332209"/>
              <a:gd name="connsiteX15-10245" fmla="*/ 788762 w 11107999"/>
              <a:gd name="connsiteY15-10246" fmla="*/ 2046790 h 2332209"/>
              <a:gd name="connsiteX16-10247" fmla="*/ 3806 w 11107999"/>
              <a:gd name="connsiteY16-10248" fmla="*/ 2103682 h 2332209"/>
              <a:gd name="connsiteX17-10249" fmla="*/ 8042 w 11107999"/>
              <a:gd name="connsiteY17-10250" fmla="*/ 180207 h 2332209"/>
              <a:gd name="connsiteX0-10251" fmla="*/ 8042 w 11107999"/>
              <a:gd name="connsiteY0-10252" fmla="*/ 180207 h 2332209"/>
              <a:gd name="connsiteX1-10253" fmla="*/ 1470789 w 11107999"/>
              <a:gd name="connsiteY1-10254" fmla="*/ 698865 h 2332209"/>
              <a:gd name="connsiteX2-10255" fmla="*/ 4398058 w 11107999"/>
              <a:gd name="connsiteY2-10256" fmla="*/ 367270 h 2332209"/>
              <a:gd name="connsiteX3-10257" fmla="*/ 8811016 w 11107999"/>
              <a:gd name="connsiteY3-10258" fmla="*/ 689822 h 2332209"/>
              <a:gd name="connsiteX4-10259" fmla="*/ 11068302 w 11107999"/>
              <a:gd name="connsiteY4-10260" fmla="*/ 933491 h 2332209"/>
              <a:gd name="connsiteX5-10261" fmla="*/ 11079458 w 11107999"/>
              <a:gd name="connsiteY5-10262" fmla="*/ 1983696 h 2332209"/>
              <a:gd name="connsiteX6-10263" fmla="*/ 10221036 w 11107999"/>
              <a:gd name="connsiteY6-10264" fmla="*/ 1908834 h 2332209"/>
              <a:gd name="connsiteX7-10265" fmla="*/ 9121835 w 11107999"/>
              <a:gd name="connsiteY7-10266" fmla="*/ 2042796 h 2332209"/>
              <a:gd name="connsiteX8-10267" fmla="*/ 8020918 w 11107999"/>
              <a:gd name="connsiteY8-10268" fmla="*/ 2165925 h 2332209"/>
              <a:gd name="connsiteX9-10269" fmla="*/ 7030616 w 11107999"/>
              <a:gd name="connsiteY9-10270" fmla="*/ 2137521 h 2332209"/>
              <a:gd name="connsiteX10-10271" fmla="*/ 6081607 w 11107999"/>
              <a:gd name="connsiteY10-10272" fmla="*/ 2071667 h 2332209"/>
              <a:gd name="connsiteX11-10273" fmla="*/ 5279212 w 11107999"/>
              <a:gd name="connsiteY11-10274" fmla="*/ 1971075 h 2332209"/>
              <a:gd name="connsiteX12-10275" fmla="*/ 4050064 w 11107999"/>
              <a:gd name="connsiteY12-10276" fmla="*/ 2050337 h 2332209"/>
              <a:gd name="connsiteX13-10277" fmla="*/ 2898253 w 11107999"/>
              <a:gd name="connsiteY13-10278" fmla="*/ 2104051 h 2332209"/>
              <a:gd name="connsiteX14-10279" fmla="*/ 1833389 w 11107999"/>
              <a:gd name="connsiteY14-10280" fmla="*/ 2124147 h 2332209"/>
              <a:gd name="connsiteX15-10281" fmla="*/ 788762 w 11107999"/>
              <a:gd name="connsiteY15-10282" fmla="*/ 2046790 h 2332209"/>
              <a:gd name="connsiteX16-10283" fmla="*/ 3806 w 11107999"/>
              <a:gd name="connsiteY16-10284" fmla="*/ 2103682 h 2332209"/>
              <a:gd name="connsiteX17-10285" fmla="*/ 8042 w 11107999"/>
              <a:gd name="connsiteY17-10286" fmla="*/ 180207 h 2332209"/>
              <a:gd name="connsiteX0-10287" fmla="*/ 8042 w 11107999"/>
              <a:gd name="connsiteY0-10288" fmla="*/ 180207 h 2332209"/>
              <a:gd name="connsiteX1-10289" fmla="*/ 1470789 w 11107999"/>
              <a:gd name="connsiteY1-10290" fmla="*/ 698865 h 2332209"/>
              <a:gd name="connsiteX2-10291" fmla="*/ 4398058 w 11107999"/>
              <a:gd name="connsiteY2-10292" fmla="*/ 367270 h 2332209"/>
              <a:gd name="connsiteX3-10293" fmla="*/ 8811016 w 11107999"/>
              <a:gd name="connsiteY3-10294" fmla="*/ 689822 h 2332209"/>
              <a:gd name="connsiteX4-10295" fmla="*/ 11068302 w 11107999"/>
              <a:gd name="connsiteY4-10296" fmla="*/ 933491 h 2332209"/>
              <a:gd name="connsiteX5-10297" fmla="*/ 11079458 w 11107999"/>
              <a:gd name="connsiteY5-10298" fmla="*/ 1983696 h 2332209"/>
              <a:gd name="connsiteX6-10299" fmla="*/ 10221036 w 11107999"/>
              <a:gd name="connsiteY6-10300" fmla="*/ 1908834 h 2332209"/>
              <a:gd name="connsiteX7-10301" fmla="*/ 9121835 w 11107999"/>
              <a:gd name="connsiteY7-10302" fmla="*/ 2042796 h 2332209"/>
              <a:gd name="connsiteX8-10303" fmla="*/ 8020918 w 11107999"/>
              <a:gd name="connsiteY8-10304" fmla="*/ 2165925 h 2332209"/>
              <a:gd name="connsiteX9-10305" fmla="*/ 7030616 w 11107999"/>
              <a:gd name="connsiteY9-10306" fmla="*/ 2137521 h 2332209"/>
              <a:gd name="connsiteX10-10307" fmla="*/ 6081607 w 11107999"/>
              <a:gd name="connsiteY10-10308" fmla="*/ 2071667 h 2332209"/>
              <a:gd name="connsiteX11-10309" fmla="*/ 5279212 w 11107999"/>
              <a:gd name="connsiteY11-10310" fmla="*/ 1971075 h 2332209"/>
              <a:gd name="connsiteX12-10311" fmla="*/ 4050064 w 11107999"/>
              <a:gd name="connsiteY12-10312" fmla="*/ 2050337 h 2332209"/>
              <a:gd name="connsiteX13-10313" fmla="*/ 2898253 w 11107999"/>
              <a:gd name="connsiteY13-10314" fmla="*/ 2104051 h 2332209"/>
              <a:gd name="connsiteX14-10315" fmla="*/ 1833389 w 11107999"/>
              <a:gd name="connsiteY14-10316" fmla="*/ 2124147 h 2332209"/>
              <a:gd name="connsiteX15-10317" fmla="*/ 788762 w 11107999"/>
              <a:gd name="connsiteY15-10318" fmla="*/ 2046790 h 2332209"/>
              <a:gd name="connsiteX16-10319" fmla="*/ 3806 w 11107999"/>
              <a:gd name="connsiteY16-10320" fmla="*/ 2103682 h 2332209"/>
              <a:gd name="connsiteX17-10321" fmla="*/ 8042 w 11107999"/>
              <a:gd name="connsiteY17-10322" fmla="*/ 180207 h 2332209"/>
              <a:gd name="connsiteX0-10323" fmla="*/ 8042 w 11107999"/>
              <a:gd name="connsiteY0-10324" fmla="*/ 165691 h 2317693"/>
              <a:gd name="connsiteX1-10325" fmla="*/ 1470789 w 11107999"/>
              <a:gd name="connsiteY1-10326" fmla="*/ 684349 h 2317693"/>
              <a:gd name="connsiteX2-10327" fmla="*/ 4398058 w 11107999"/>
              <a:gd name="connsiteY2-10328" fmla="*/ 352754 h 2317693"/>
              <a:gd name="connsiteX3-10329" fmla="*/ 8733979 w 11107999"/>
              <a:gd name="connsiteY3-10330" fmla="*/ 701432 h 2317693"/>
              <a:gd name="connsiteX4-10331" fmla="*/ 11068302 w 11107999"/>
              <a:gd name="connsiteY4-10332" fmla="*/ 918975 h 2317693"/>
              <a:gd name="connsiteX5-10333" fmla="*/ 11079458 w 11107999"/>
              <a:gd name="connsiteY5-10334" fmla="*/ 1969180 h 2317693"/>
              <a:gd name="connsiteX6-10335" fmla="*/ 10221036 w 11107999"/>
              <a:gd name="connsiteY6-10336" fmla="*/ 1894318 h 2317693"/>
              <a:gd name="connsiteX7-10337" fmla="*/ 9121835 w 11107999"/>
              <a:gd name="connsiteY7-10338" fmla="*/ 2028280 h 2317693"/>
              <a:gd name="connsiteX8-10339" fmla="*/ 8020918 w 11107999"/>
              <a:gd name="connsiteY8-10340" fmla="*/ 2151409 h 2317693"/>
              <a:gd name="connsiteX9-10341" fmla="*/ 7030616 w 11107999"/>
              <a:gd name="connsiteY9-10342" fmla="*/ 2123005 h 2317693"/>
              <a:gd name="connsiteX10-10343" fmla="*/ 6081607 w 11107999"/>
              <a:gd name="connsiteY10-10344" fmla="*/ 2057151 h 2317693"/>
              <a:gd name="connsiteX11-10345" fmla="*/ 5279212 w 11107999"/>
              <a:gd name="connsiteY11-10346" fmla="*/ 1956559 h 2317693"/>
              <a:gd name="connsiteX12-10347" fmla="*/ 4050064 w 11107999"/>
              <a:gd name="connsiteY12-10348" fmla="*/ 2035821 h 2317693"/>
              <a:gd name="connsiteX13-10349" fmla="*/ 2898253 w 11107999"/>
              <a:gd name="connsiteY13-10350" fmla="*/ 2089535 h 2317693"/>
              <a:gd name="connsiteX14-10351" fmla="*/ 1833389 w 11107999"/>
              <a:gd name="connsiteY14-10352" fmla="*/ 2109631 h 2317693"/>
              <a:gd name="connsiteX15-10353" fmla="*/ 788762 w 11107999"/>
              <a:gd name="connsiteY15-10354" fmla="*/ 2032274 h 2317693"/>
              <a:gd name="connsiteX16-10355" fmla="*/ 3806 w 11107999"/>
              <a:gd name="connsiteY16-10356" fmla="*/ 2089166 h 2317693"/>
              <a:gd name="connsiteX17-10357" fmla="*/ 8042 w 11107999"/>
              <a:gd name="connsiteY17-10358" fmla="*/ 165691 h 2317693"/>
              <a:gd name="connsiteX0-10359" fmla="*/ 8042 w 11107999"/>
              <a:gd name="connsiteY0-10360" fmla="*/ 165691 h 2317693"/>
              <a:gd name="connsiteX1-10361" fmla="*/ 1470789 w 11107999"/>
              <a:gd name="connsiteY1-10362" fmla="*/ 684349 h 2317693"/>
              <a:gd name="connsiteX2-10363" fmla="*/ 4398058 w 11107999"/>
              <a:gd name="connsiteY2-10364" fmla="*/ 352754 h 2317693"/>
              <a:gd name="connsiteX3-10365" fmla="*/ 8733979 w 11107999"/>
              <a:gd name="connsiteY3-10366" fmla="*/ 701432 h 2317693"/>
              <a:gd name="connsiteX4-10367" fmla="*/ 11068302 w 11107999"/>
              <a:gd name="connsiteY4-10368" fmla="*/ 918975 h 2317693"/>
              <a:gd name="connsiteX5-10369" fmla="*/ 11079458 w 11107999"/>
              <a:gd name="connsiteY5-10370" fmla="*/ 1969180 h 2317693"/>
              <a:gd name="connsiteX6-10371" fmla="*/ 10221036 w 11107999"/>
              <a:gd name="connsiteY6-10372" fmla="*/ 1894318 h 2317693"/>
              <a:gd name="connsiteX7-10373" fmla="*/ 9121835 w 11107999"/>
              <a:gd name="connsiteY7-10374" fmla="*/ 2028280 h 2317693"/>
              <a:gd name="connsiteX8-10375" fmla="*/ 8020918 w 11107999"/>
              <a:gd name="connsiteY8-10376" fmla="*/ 2151409 h 2317693"/>
              <a:gd name="connsiteX9-10377" fmla="*/ 7030616 w 11107999"/>
              <a:gd name="connsiteY9-10378" fmla="*/ 2123005 h 2317693"/>
              <a:gd name="connsiteX10-10379" fmla="*/ 6081607 w 11107999"/>
              <a:gd name="connsiteY10-10380" fmla="*/ 2057151 h 2317693"/>
              <a:gd name="connsiteX11-10381" fmla="*/ 5279212 w 11107999"/>
              <a:gd name="connsiteY11-10382" fmla="*/ 1956559 h 2317693"/>
              <a:gd name="connsiteX12-10383" fmla="*/ 4050064 w 11107999"/>
              <a:gd name="connsiteY12-10384" fmla="*/ 2035821 h 2317693"/>
              <a:gd name="connsiteX13-10385" fmla="*/ 2898253 w 11107999"/>
              <a:gd name="connsiteY13-10386" fmla="*/ 2089535 h 2317693"/>
              <a:gd name="connsiteX14-10387" fmla="*/ 1833389 w 11107999"/>
              <a:gd name="connsiteY14-10388" fmla="*/ 2109631 h 2317693"/>
              <a:gd name="connsiteX15-10389" fmla="*/ 788762 w 11107999"/>
              <a:gd name="connsiteY15-10390" fmla="*/ 2032274 h 2317693"/>
              <a:gd name="connsiteX16-10391" fmla="*/ 3806 w 11107999"/>
              <a:gd name="connsiteY16-10392" fmla="*/ 2089166 h 2317693"/>
              <a:gd name="connsiteX17-10393" fmla="*/ 8042 w 11107999"/>
              <a:gd name="connsiteY17-10394" fmla="*/ 165691 h 2317693"/>
              <a:gd name="connsiteX0-10395" fmla="*/ 8042 w 11107999"/>
              <a:gd name="connsiteY0-10396" fmla="*/ 165691 h 2317693"/>
              <a:gd name="connsiteX1-10397" fmla="*/ 1984370 w 11107999"/>
              <a:gd name="connsiteY1-10398" fmla="*/ 645160 h 2317693"/>
              <a:gd name="connsiteX2-10399" fmla="*/ 4398058 w 11107999"/>
              <a:gd name="connsiteY2-10400" fmla="*/ 352754 h 2317693"/>
              <a:gd name="connsiteX3-10401" fmla="*/ 8733979 w 11107999"/>
              <a:gd name="connsiteY3-10402" fmla="*/ 701432 h 2317693"/>
              <a:gd name="connsiteX4-10403" fmla="*/ 11068302 w 11107999"/>
              <a:gd name="connsiteY4-10404" fmla="*/ 918975 h 2317693"/>
              <a:gd name="connsiteX5-10405" fmla="*/ 11079458 w 11107999"/>
              <a:gd name="connsiteY5-10406" fmla="*/ 1969180 h 2317693"/>
              <a:gd name="connsiteX6-10407" fmla="*/ 10221036 w 11107999"/>
              <a:gd name="connsiteY6-10408" fmla="*/ 1894318 h 2317693"/>
              <a:gd name="connsiteX7-10409" fmla="*/ 9121835 w 11107999"/>
              <a:gd name="connsiteY7-10410" fmla="*/ 2028280 h 2317693"/>
              <a:gd name="connsiteX8-10411" fmla="*/ 8020918 w 11107999"/>
              <a:gd name="connsiteY8-10412" fmla="*/ 2151409 h 2317693"/>
              <a:gd name="connsiteX9-10413" fmla="*/ 7030616 w 11107999"/>
              <a:gd name="connsiteY9-10414" fmla="*/ 2123005 h 2317693"/>
              <a:gd name="connsiteX10-10415" fmla="*/ 6081607 w 11107999"/>
              <a:gd name="connsiteY10-10416" fmla="*/ 2057151 h 2317693"/>
              <a:gd name="connsiteX11-10417" fmla="*/ 5279212 w 11107999"/>
              <a:gd name="connsiteY11-10418" fmla="*/ 1956559 h 2317693"/>
              <a:gd name="connsiteX12-10419" fmla="*/ 4050064 w 11107999"/>
              <a:gd name="connsiteY12-10420" fmla="*/ 2035821 h 2317693"/>
              <a:gd name="connsiteX13-10421" fmla="*/ 2898253 w 11107999"/>
              <a:gd name="connsiteY13-10422" fmla="*/ 2089535 h 2317693"/>
              <a:gd name="connsiteX14-10423" fmla="*/ 1833389 w 11107999"/>
              <a:gd name="connsiteY14-10424" fmla="*/ 2109631 h 2317693"/>
              <a:gd name="connsiteX15-10425" fmla="*/ 788762 w 11107999"/>
              <a:gd name="connsiteY15-10426" fmla="*/ 2032274 h 2317693"/>
              <a:gd name="connsiteX16-10427" fmla="*/ 3806 w 11107999"/>
              <a:gd name="connsiteY16-10428" fmla="*/ 2089166 h 2317693"/>
              <a:gd name="connsiteX17-10429" fmla="*/ 8042 w 11107999"/>
              <a:gd name="connsiteY17-10430" fmla="*/ 165691 h 2317693"/>
              <a:gd name="connsiteX0-10431" fmla="*/ 8042 w 11107999"/>
              <a:gd name="connsiteY0-10432" fmla="*/ 165691 h 2317693"/>
              <a:gd name="connsiteX1-10433" fmla="*/ 1984370 w 11107999"/>
              <a:gd name="connsiteY1-10434" fmla="*/ 645160 h 2317693"/>
              <a:gd name="connsiteX2-10435" fmla="*/ 4398058 w 11107999"/>
              <a:gd name="connsiteY2-10436" fmla="*/ 352754 h 2317693"/>
              <a:gd name="connsiteX3-10437" fmla="*/ 8733979 w 11107999"/>
              <a:gd name="connsiteY3-10438" fmla="*/ 701432 h 2317693"/>
              <a:gd name="connsiteX4-10439" fmla="*/ 11068302 w 11107999"/>
              <a:gd name="connsiteY4-10440" fmla="*/ 918975 h 2317693"/>
              <a:gd name="connsiteX5-10441" fmla="*/ 11079458 w 11107999"/>
              <a:gd name="connsiteY5-10442" fmla="*/ 1969180 h 2317693"/>
              <a:gd name="connsiteX6-10443" fmla="*/ 10221036 w 11107999"/>
              <a:gd name="connsiteY6-10444" fmla="*/ 1894318 h 2317693"/>
              <a:gd name="connsiteX7-10445" fmla="*/ 9121835 w 11107999"/>
              <a:gd name="connsiteY7-10446" fmla="*/ 2028280 h 2317693"/>
              <a:gd name="connsiteX8-10447" fmla="*/ 8020918 w 11107999"/>
              <a:gd name="connsiteY8-10448" fmla="*/ 2151409 h 2317693"/>
              <a:gd name="connsiteX9-10449" fmla="*/ 7030616 w 11107999"/>
              <a:gd name="connsiteY9-10450" fmla="*/ 2123005 h 2317693"/>
              <a:gd name="connsiteX10-10451" fmla="*/ 6081607 w 11107999"/>
              <a:gd name="connsiteY10-10452" fmla="*/ 2057151 h 2317693"/>
              <a:gd name="connsiteX11-10453" fmla="*/ 5279212 w 11107999"/>
              <a:gd name="connsiteY11-10454" fmla="*/ 1956559 h 2317693"/>
              <a:gd name="connsiteX12-10455" fmla="*/ 4050064 w 11107999"/>
              <a:gd name="connsiteY12-10456" fmla="*/ 2035821 h 2317693"/>
              <a:gd name="connsiteX13-10457" fmla="*/ 2898253 w 11107999"/>
              <a:gd name="connsiteY13-10458" fmla="*/ 2089535 h 2317693"/>
              <a:gd name="connsiteX14-10459" fmla="*/ 1833389 w 11107999"/>
              <a:gd name="connsiteY14-10460" fmla="*/ 2109631 h 2317693"/>
              <a:gd name="connsiteX15-10461" fmla="*/ 788762 w 11107999"/>
              <a:gd name="connsiteY15-10462" fmla="*/ 2032274 h 2317693"/>
              <a:gd name="connsiteX16-10463" fmla="*/ 3806 w 11107999"/>
              <a:gd name="connsiteY16-10464" fmla="*/ 2089166 h 2317693"/>
              <a:gd name="connsiteX17-10465" fmla="*/ 8042 w 11107999"/>
              <a:gd name="connsiteY17-10466" fmla="*/ 165691 h 2317693"/>
              <a:gd name="connsiteX0-10467" fmla="*/ 8042 w 11107999"/>
              <a:gd name="connsiteY0-10468" fmla="*/ 165691 h 2317693"/>
              <a:gd name="connsiteX1-10469" fmla="*/ 1984370 w 11107999"/>
              <a:gd name="connsiteY1-10470" fmla="*/ 645160 h 2317693"/>
              <a:gd name="connsiteX2-10471" fmla="*/ 4398058 w 11107999"/>
              <a:gd name="connsiteY2-10472" fmla="*/ 352754 h 2317693"/>
              <a:gd name="connsiteX3-10473" fmla="*/ 8733979 w 11107999"/>
              <a:gd name="connsiteY3-10474" fmla="*/ 701432 h 2317693"/>
              <a:gd name="connsiteX4-10475" fmla="*/ 11068302 w 11107999"/>
              <a:gd name="connsiteY4-10476" fmla="*/ 918975 h 2317693"/>
              <a:gd name="connsiteX5-10477" fmla="*/ 11079458 w 11107999"/>
              <a:gd name="connsiteY5-10478" fmla="*/ 1969180 h 2317693"/>
              <a:gd name="connsiteX6-10479" fmla="*/ 10221036 w 11107999"/>
              <a:gd name="connsiteY6-10480" fmla="*/ 1894318 h 2317693"/>
              <a:gd name="connsiteX7-10481" fmla="*/ 9121835 w 11107999"/>
              <a:gd name="connsiteY7-10482" fmla="*/ 2028280 h 2317693"/>
              <a:gd name="connsiteX8-10483" fmla="*/ 8020918 w 11107999"/>
              <a:gd name="connsiteY8-10484" fmla="*/ 2151409 h 2317693"/>
              <a:gd name="connsiteX9-10485" fmla="*/ 7030616 w 11107999"/>
              <a:gd name="connsiteY9-10486" fmla="*/ 2123005 h 2317693"/>
              <a:gd name="connsiteX10-10487" fmla="*/ 6081607 w 11107999"/>
              <a:gd name="connsiteY10-10488" fmla="*/ 2057151 h 2317693"/>
              <a:gd name="connsiteX11-10489" fmla="*/ 5279212 w 11107999"/>
              <a:gd name="connsiteY11-10490" fmla="*/ 1956559 h 2317693"/>
              <a:gd name="connsiteX12-10491" fmla="*/ 4050064 w 11107999"/>
              <a:gd name="connsiteY12-10492" fmla="*/ 2035821 h 2317693"/>
              <a:gd name="connsiteX13-10493" fmla="*/ 2898253 w 11107999"/>
              <a:gd name="connsiteY13-10494" fmla="*/ 2089535 h 2317693"/>
              <a:gd name="connsiteX14-10495" fmla="*/ 1833389 w 11107999"/>
              <a:gd name="connsiteY14-10496" fmla="*/ 2109631 h 2317693"/>
              <a:gd name="connsiteX15-10497" fmla="*/ 788762 w 11107999"/>
              <a:gd name="connsiteY15-10498" fmla="*/ 2032274 h 2317693"/>
              <a:gd name="connsiteX16-10499" fmla="*/ 3806 w 11107999"/>
              <a:gd name="connsiteY16-10500" fmla="*/ 2089166 h 2317693"/>
              <a:gd name="connsiteX17-10501" fmla="*/ 8042 w 11107999"/>
              <a:gd name="connsiteY17-10502" fmla="*/ 165691 h 2317693"/>
              <a:gd name="connsiteX0-10503" fmla="*/ 8042 w 11107999"/>
              <a:gd name="connsiteY0-10504" fmla="*/ 85235 h 2237237"/>
              <a:gd name="connsiteX1-10505" fmla="*/ 1984370 w 11107999"/>
              <a:gd name="connsiteY1-10506" fmla="*/ 564704 h 2237237"/>
              <a:gd name="connsiteX2-10507" fmla="*/ 4025712 w 11107999"/>
              <a:gd name="connsiteY2-10508" fmla="*/ 781750 h 2237237"/>
              <a:gd name="connsiteX3-10509" fmla="*/ 8733979 w 11107999"/>
              <a:gd name="connsiteY3-10510" fmla="*/ 620976 h 2237237"/>
              <a:gd name="connsiteX4-10511" fmla="*/ 11068302 w 11107999"/>
              <a:gd name="connsiteY4-10512" fmla="*/ 838519 h 2237237"/>
              <a:gd name="connsiteX5-10513" fmla="*/ 11079458 w 11107999"/>
              <a:gd name="connsiteY5-10514" fmla="*/ 1888724 h 2237237"/>
              <a:gd name="connsiteX6-10515" fmla="*/ 10221036 w 11107999"/>
              <a:gd name="connsiteY6-10516" fmla="*/ 1813862 h 2237237"/>
              <a:gd name="connsiteX7-10517" fmla="*/ 9121835 w 11107999"/>
              <a:gd name="connsiteY7-10518" fmla="*/ 1947824 h 2237237"/>
              <a:gd name="connsiteX8-10519" fmla="*/ 8020918 w 11107999"/>
              <a:gd name="connsiteY8-10520" fmla="*/ 2070953 h 2237237"/>
              <a:gd name="connsiteX9-10521" fmla="*/ 7030616 w 11107999"/>
              <a:gd name="connsiteY9-10522" fmla="*/ 2042549 h 2237237"/>
              <a:gd name="connsiteX10-10523" fmla="*/ 6081607 w 11107999"/>
              <a:gd name="connsiteY10-10524" fmla="*/ 1976695 h 2237237"/>
              <a:gd name="connsiteX11-10525" fmla="*/ 5279212 w 11107999"/>
              <a:gd name="connsiteY11-10526" fmla="*/ 1876103 h 2237237"/>
              <a:gd name="connsiteX12-10527" fmla="*/ 4050064 w 11107999"/>
              <a:gd name="connsiteY12-10528" fmla="*/ 1955365 h 2237237"/>
              <a:gd name="connsiteX13-10529" fmla="*/ 2898253 w 11107999"/>
              <a:gd name="connsiteY13-10530" fmla="*/ 2009079 h 2237237"/>
              <a:gd name="connsiteX14-10531" fmla="*/ 1833389 w 11107999"/>
              <a:gd name="connsiteY14-10532" fmla="*/ 2029175 h 2237237"/>
              <a:gd name="connsiteX15-10533" fmla="*/ 788762 w 11107999"/>
              <a:gd name="connsiteY15-10534" fmla="*/ 1951818 h 2237237"/>
              <a:gd name="connsiteX16-10535" fmla="*/ 3806 w 11107999"/>
              <a:gd name="connsiteY16-10536" fmla="*/ 2008710 h 2237237"/>
              <a:gd name="connsiteX17-10537" fmla="*/ 8042 w 11107999"/>
              <a:gd name="connsiteY17-10538" fmla="*/ 85235 h 2237237"/>
              <a:gd name="connsiteX0-10539" fmla="*/ 8042 w 11107999"/>
              <a:gd name="connsiteY0-10540" fmla="*/ 85235 h 2237237"/>
              <a:gd name="connsiteX1-10541" fmla="*/ 1984370 w 11107999"/>
              <a:gd name="connsiteY1-10542" fmla="*/ 564704 h 2237237"/>
              <a:gd name="connsiteX2-10543" fmla="*/ 4025712 w 11107999"/>
              <a:gd name="connsiteY2-10544" fmla="*/ 781750 h 2237237"/>
              <a:gd name="connsiteX3-10545" fmla="*/ 8733979 w 11107999"/>
              <a:gd name="connsiteY3-10546" fmla="*/ 620976 h 2237237"/>
              <a:gd name="connsiteX4-10547" fmla="*/ 11068302 w 11107999"/>
              <a:gd name="connsiteY4-10548" fmla="*/ 838519 h 2237237"/>
              <a:gd name="connsiteX5-10549" fmla="*/ 11079458 w 11107999"/>
              <a:gd name="connsiteY5-10550" fmla="*/ 1888724 h 2237237"/>
              <a:gd name="connsiteX6-10551" fmla="*/ 10221036 w 11107999"/>
              <a:gd name="connsiteY6-10552" fmla="*/ 1813862 h 2237237"/>
              <a:gd name="connsiteX7-10553" fmla="*/ 9121835 w 11107999"/>
              <a:gd name="connsiteY7-10554" fmla="*/ 1947824 h 2237237"/>
              <a:gd name="connsiteX8-10555" fmla="*/ 8020918 w 11107999"/>
              <a:gd name="connsiteY8-10556" fmla="*/ 2070953 h 2237237"/>
              <a:gd name="connsiteX9-10557" fmla="*/ 7030616 w 11107999"/>
              <a:gd name="connsiteY9-10558" fmla="*/ 2042549 h 2237237"/>
              <a:gd name="connsiteX10-10559" fmla="*/ 6081607 w 11107999"/>
              <a:gd name="connsiteY10-10560" fmla="*/ 1976695 h 2237237"/>
              <a:gd name="connsiteX11-10561" fmla="*/ 5279212 w 11107999"/>
              <a:gd name="connsiteY11-10562" fmla="*/ 1876103 h 2237237"/>
              <a:gd name="connsiteX12-10563" fmla="*/ 4050064 w 11107999"/>
              <a:gd name="connsiteY12-10564" fmla="*/ 1955365 h 2237237"/>
              <a:gd name="connsiteX13-10565" fmla="*/ 2898253 w 11107999"/>
              <a:gd name="connsiteY13-10566" fmla="*/ 2009079 h 2237237"/>
              <a:gd name="connsiteX14-10567" fmla="*/ 1833389 w 11107999"/>
              <a:gd name="connsiteY14-10568" fmla="*/ 2029175 h 2237237"/>
              <a:gd name="connsiteX15-10569" fmla="*/ 788762 w 11107999"/>
              <a:gd name="connsiteY15-10570" fmla="*/ 1951818 h 2237237"/>
              <a:gd name="connsiteX16-10571" fmla="*/ 3806 w 11107999"/>
              <a:gd name="connsiteY16-10572" fmla="*/ 2008710 h 2237237"/>
              <a:gd name="connsiteX17-10573" fmla="*/ 8042 w 11107999"/>
              <a:gd name="connsiteY17-10574" fmla="*/ 85235 h 2237237"/>
              <a:gd name="connsiteX0-10575" fmla="*/ 8042 w 11107999"/>
              <a:gd name="connsiteY0-10576" fmla="*/ 146801 h 2298803"/>
              <a:gd name="connsiteX1-10577" fmla="*/ 1984370 w 11107999"/>
              <a:gd name="connsiteY1-10578" fmla="*/ 626270 h 2298803"/>
              <a:gd name="connsiteX2-10579" fmla="*/ 4025712 w 11107999"/>
              <a:gd name="connsiteY2-10580" fmla="*/ 843316 h 2298803"/>
              <a:gd name="connsiteX3-10581" fmla="*/ 8733979 w 11107999"/>
              <a:gd name="connsiteY3-10582" fmla="*/ 682542 h 2298803"/>
              <a:gd name="connsiteX4-10583" fmla="*/ 11068302 w 11107999"/>
              <a:gd name="connsiteY4-10584" fmla="*/ 900085 h 2298803"/>
              <a:gd name="connsiteX5-10585" fmla="*/ 11079458 w 11107999"/>
              <a:gd name="connsiteY5-10586" fmla="*/ 1950290 h 2298803"/>
              <a:gd name="connsiteX6-10587" fmla="*/ 10221036 w 11107999"/>
              <a:gd name="connsiteY6-10588" fmla="*/ 1875428 h 2298803"/>
              <a:gd name="connsiteX7-10589" fmla="*/ 9121835 w 11107999"/>
              <a:gd name="connsiteY7-10590" fmla="*/ 2009390 h 2298803"/>
              <a:gd name="connsiteX8-10591" fmla="*/ 8020918 w 11107999"/>
              <a:gd name="connsiteY8-10592" fmla="*/ 2132519 h 2298803"/>
              <a:gd name="connsiteX9-10593" fmla="*/ 7030616 w 11107999"/>
              <a:gd name="connsiteY9-10594" fmla="*/ 2104115 h 2298803"/>
              <a:gd name="connsiteX10-10595" fmla="*/ 6081607 w 11107999"/>
              <a:gd name="connsiteY10-10596" fmla="*/ 2038261 h 2298803"/>
              <a:gd name="connsiteX11-10597" fmla="*/ 5279212 w 11107999"/>
              <a:gd name="connsiteY11-10598" fmla="*/ 1937669 h 2298803"/>
              <a:gd name="connsiteX12-10599" fmla="*/ 4050064 w 11107999"/>
              <a:gd name="connsiteY12-10600" fmla="*/ 2016931 h 2298803"/>
              <a:gd name="connsiteX13-10601" fmla="*/ 2898253 w 11107999"/>
              <a:gd name="connsiteY13-10602" fmla="*/ 2070645 h 2298803"/>
              <a:gd name="connsiteX14-10603" fmla="*/ 1833389 w 11107999"/>
              <a:gd name="connsiteY14-10604" fmla="*/ 2090741 h 2298803"/>
              <a:gd name="connsiteX15-10605" fmla="*/ 788762 w 11107999"/>
              <a:gd name="connsiteY15-10606" fmla="*/ 2013384 h 2298803"/>
              <a:gd name="connsiteX16-10607" fmla="*/ 3806 w 11107999"/>
              <a:gd name="connsiteY16-10608" fmla="*/ 2070276 h 2298803"/>
              <a:gd name="connsiteX17-10609" fmla="*/ 8042 w 11107999"/>
              <a:gd name="connsiteY17-10610" fmla="*/ 146801 h 2298803"/>
              <a:gd name="connsiteX0-10611" fmla="*/ 8042 w 11107999"/>
              <a:gd name="connsiteY0-10612" fmla="*/ 146801 h 2298803"/>
              <a:gd name="connsiteX1-10613" fmla="*/ 1984370 w 11107999"/>
              <a:gd name="connsiteY1-10614" fmla="*/ 626270 h 2298803"/>
              <a:gd name="connsiteX2-10615" fmla="*/ 4025712 w 11107999"/>
              <a:gd name="connsiteY2-10616" fmla="*/ 843316 h 2298803"/>
              <a:gd name="connsiteX3-10617" fmla="*/ 8733979 w 11107999"/>
              <a:gd name="connsiteY3-10618" fmla="*/ 682542 h 2298803"/>
              <a:gd name="connsiteX4-10619" fmla="*/ 11068302 w 11107999"/>
              <a:gd name="connsiteY4-10620" fmla="*/ 900085 h 2298803"/>
              <a:gd name="connsiteX5-10621" fmla="*/ 11079458 w 11107999"/>
              <a:gd name="connsiteY5-10622" fmla="*/ 1950290 h 2298803"/>
              <a:gd name="connsiteX6-10623" fmla="*/ 10221036 w 11107999"/>
              <a:gd name="connsiteY6-10624" fmla="*/ 1875428 h 2298803"/>
              <a:gd name="connsiteX7-10625" fmla="*/ 9121835 w 11107999"/>
              <a:gd name="connsiteY7-10626" fmla="*/ 2009390 h 2298803"/>
              <a:gd name="connsiteX8-10627" fmla="*/ 8020918 w 11107999"/>
              <a:gd name="connsiteY8-10628" fmla="*/ 2132519 h 2298803"/>
              <a:gd name="connsiteX9-10629" fmla="*/ 7030616 w 11107999"/>
              <a:gd name="connsiteY9-10630" fmla="*/ 2104115 h 2298803"/>
              <a:gd name="connsiteX10-10631" fmla="*/ 6081607 w 11107999"/>
              <a:gd name="connsiteY10-10632" fmla="*/ 2038261 h 2298803"/>
              <a:gd name="connsiteX11-10633" fmla="*/ 5279212 w 11107999"/>
              <a:gd name="connsiteY11-10634" fmla="*/ 1937669 h 2298803"/>
              <a:gd name="connsiteX12-10635" fmla="*/ 4050064 w 11107999"/>
              <a:gd name="connsiteY12-10636" fmla="*/ 2016931 h 2298803"/>
              <a:gd name="connsiteX13-10637" fmla="*/ 2898253 w 11107999"/>
              <a:gd name="connsiteY13-10638" fmla="*/ 2070645 h 2298803"/>
              <a:gd name="connsiteX14-10639" fmla="*/ 1833389 w 11107999"/>
              <a:gd name="connsiteY14-10640" fmla="*/ 2090741 h 2298803"/>
              <a:gd name="connsiteX15-10641" fmla="*/ 3806 w 11107999"/>
              <a:gd name="connsiteY15-10642" fmla="*/ 2070276 h 2298803"/>
              <a:gd name="connsiteX16-10643" fmla="*/ 8042 w 11107999"/>
              <a:gd name="connsiteY16-10644" fmla="*/ 146801 h 2298803"/>
              <a:gd name="connsiteX0-10645" fmla="*/ 8042 w 11107999"/>
              <a:gd name="connsiteY0-10646" fmla="*/ 146801 h 2279532"/>
              <a:gd name="connsiteX1-10647" fmla="*/ 1984370 w 11107999"/>
              <a:gd name="connsiteY1-10648" fmla="*/ 626270 h 2279532"/>
              <a:gd name="connsiteX2-10649" fmla="*/ 4025712 w 11107999"/>
              <a:gd name="connsiteY2-10650" fmla="*/ 843316 h 2279532"/>
              <a:gd name="connsiteX3-10651" fmla="*/ 8733979 w 11107999"/>
              <a:gd name="connsiteY3-10652" fmla="*/ 682542 h 2279532"/>
              <a:gd name="connsiteX4-10653" fmla="*/ 11068302 w 11107999"/>
              <a:gd name="connsiteY4-10654" fmla="*/ 900085 h 2279532"/>
              <a:gd name="connsiteX5-10655" fmla="*/ 11079458 w 11107999"/>
              <a:gd name="connsiteY5-10656" fmla="*/ 1950290 h 2279532"/>
              <a:gd name="connsiteX6-10657" fmla="*/ 10221036 w 11107999"/>
              <a:gd name="connsiteY6-10658" fmla="*/ 1875428 h 2279532"/>
              <a:gd name="connsiteX7-10659" fmla="*/ 9121835 w 11107999"/>
              <a:gd name="connsiteY7-10660" fmla="*/ 2009390 h 2279532"/>
              <a:gd name="connsiteX8-10661" fmla="*/ 8020918 w 11107999"/>
              <a:gd name="connsiteY8-10662" fmla="*/ 2132519 h 2279532"/>
              <a:gd name="connsiteX9-10663" fmla="*/ 7030616 w 11107999"/>
              <a:gd name="connsiteY9-10664" fmla="*/ 2104115 h 2279532"/>
              <a:gd name="connsiteX10-10665" fmla="*/ 6081607 w 11107999"/>
              <a:gd name="connsiteY10-10666" fmla="*/ 2038261 h 2279532"/>
              <a:gd name="connsiteX11-10667" fmla="*/ 5279212 w 11107999"/>
              <a:gd name="connsiteY11-10668" fmla="*/ 1937669 h 2279532"/>
              <a:gd name="connsiteX12-10669" fmla="*/ 4050064 w 11107999"/>
              <a:gd name="connsiteY12-10670" fmla="*/ 2016931 h 2279532"/>
              <a:gd name="connsiteX13-10671" fmla="*/ 1833389 w 11107999"/>
              <a:gd name="connsiteY13-10672" fmla="*/ 2090741 h 2279532"/>
              <a:gd name="connsiteX14-10673" fmla="*/ 3806 w 11107999"/>
              <a:gd name="connsiteY14-10674" fmla="*/ 2070276 h 2279532"/>
              <a:gd name="connsiteX15-10675" fmla="*/ 8042 w 11107999"/>
              <a:gd name="connsiteY15-10676" fmla="*/ 146801 h 2279532"/>
              <a:gd name="connsiteX0-10677" fmla="*/ 8042 w 11107999"/>
              <a:gd name="connsiteY0-10678" fmla="*/ 146801 h 2281313"/>
              <a:gd name="connsiteX1-10679" fmla="*/ 1984370 w 11107999"/>
              <a:gd name="connsiteY1-10680" fmla="*/ 626270 h 2281313"/>
              <a:gd name="connsiteX2-10681" fmla="*/ 4025712 w 11107999"/>
              <a:gd name="connsiteY2-10682" fmla="*/ 843316 h 2281313"/>
              <a:gd name="connsiteX3-10683" fmla="*/ 8733979 w 11107999"/>
              <a:gd name="connsiteY3-10684" fmla="*/ 682542 h 2281313"/>
              <a:gd name="connsiteX4-10685" fmla="*/ 11068302 w 11107999"/>
              <a:gd name="connsiteY4-10686" fmla="*/ 900085 h 2281313"/>
              <a:gd name="connsiteX5-10687" fmla="*/ 11079458 w 11107999"/>
              <a:gd name="connsiteY5-10688" fmla="*/ 1950290 h 2281313"/>
              <a:gd name="connsiteX6-10689" fmla="*/ 10221036 w 11107999"/>
              <a:gd name="connsiteY6-10690" fmla="*/ 1875428 h 2281313"/>
              <a:gd name="connsiteX7-10691" fmla="*/ 9121835 w 11107999"/>
              <a:gd name="connsiteY7-10692" fmla="*/ 2009390 h 2281313"/>
              <a:gd name="connsiteX8-10693" fmla="*/ 8020918 w 11107999"/>
              <a:gd name="connsiteY8-10694" fmla="*/ 2132519 h 2281313"/>
              <a:gd name="connsiteX9-10695" fmla="*/ 7030616 w 11107999"/>
              <a:gd name="connsiteY9-10696" fmla="*/ 2104115 h 2281313"/>
              <a:gd name="connsiteX10-10697" fmla="*/ 6081607 w 11107999"/>
              <a:gd name="connsiteY10-10698" fmla="*/ 2038261 h 2281313"/>
              <a:gd name="connsiteX11-10699" fmla="*/ 5279212 w 11107999"/>
              <a:gd name="connsiteY11-10700" fmla="*/ 1937669 h 2281313"/>
              <a:gd name="connsiteX12-10701" fmla="*/ 4050064 w 11107999"/>
              <a:gd name="connsiteY12-10702" fmla="*/ 2016931 h 2281313"/>
              <a:gd name="connsiteX13-10703" fmla="*/ 1833389 w 11107999"/>
              <a:gd name="connsiteY13-10704" fmla="*/ 2090741 h 2281313"/>
              <a:gd name="connsiteX14-10705" fmla="*/ 3806 w 11107999"/>
              <a:gd name="connsiteY14-10706" fmla="*/ 2070276 h 2281313"/>
              <a:gd name="connsiteX15-10707" fmla="*/ 8042 w 11107999"/>
              <a:gd name="connsiteY15-10708" fmla="*/ 146801 h 2281313"/>
              <a:gd name="connsiteX0-10709" fmla="*/ 8042 w 11107999"/>
              <a:gd name="connsiteY0-10710" fmla="*/ 146801 h 2320758"/>
              <a:gd name="connsiteX1-10711" fmla="*/ 1984370 w 11107999"/>
              <a:gd name="connsiteY1-10712" fmla="*/ 626270 h 2320758"/>
              <a:gd name="connsiteX2-10713" fmla="*/ 4025712 w 11107999"/>
              <a:gd name="connsiteY2-10714" fmla="*/ 843316 h 2320758"/>
              <a:gd name="connsiteX3-10715" fmla="*/ 8733979 w 11107999"/>
              <a:gd name="connsiteY3-10716" fmla="*/ 682542 h 2320758"/>
              <a:gd name="connsiteX4-10717" fmla="*/ 11068302 w 11107999"/>
              <a:gd name="connsiteY4-10718" fmla="*/ 900085 h 2320758"/>
              <a:gd name="connsiteX5-10719" fmla="*/ 11079458 w 11107999"/>
              <a:gd name="connsiteY5-10720" fmla="*/ 1950290 h 2320758"/>
              <a:gd name="connsiteX6-10721" fmla="*/ 10221036 w 11107999"/>
              <a:gd name="connsiteY6-10722" fmla="*/ 1875428 h 2320758"/>
              <a:gd name="connsiteX7-10723" fmla="*/ 9121835 w 11107999"/>
              <a:gd name="connsiteY7-10724" fmla="*/ 2009390 h 2320758"/>
              <a:gd name="connsiteX8-10725" fmla="*/ 8020918 w 11107999"/>
              <a:gd name="connsiteY8-10726" fmla="*/ 2132519 h 2320758"/>
              <a:gd name="connsiteX9-10727" fmla="*/ 7030616 w 11107999"/>
              <a:gd name="connsiteY9-10728" fmla="*/ 2104115 h 2320758"/>
              <a:gd name="connsiteX10-10729" fmla="*/ 6081607 w 11107999"/>
              <a:gd name="connsiteY10-10730" fmla="*/ 2038261 h 2320758"/>
              <a:gd name="connsiteX11-10731" fmla="*/ 5279212 w 11107999"/>
              <a:gd name="connsiteY11-10732" fmla="*/ 1937669 h 2320758"/>
              <a:gd name="connsiteX12-10733" fmla="*/ 4050064 w 11107999"/>
              <a:gd name="connsiteY12-10734" fmla="*/ 2016931 h 2320758"/>
              <a:gd name="connsiteX13-10735" fmla="*/ 1756353 w 11107999"/>
              <a:gd name="connsiteY13-10736" fmla="*/ 2169119 h 2320758"/>
              <a:gd name="connsiteX14-10737" fmla="*/ 3806 w 11107999"/>
              <a:gd name="connsiteY14-10738" fmla="*/ 2070276 h 2320758"/>
              <a:gd name="connsiteX15-10739" fmla="*/ 8042 w 11107999"/>
              <a:gd name="connsiteY15-10740" fmla="*/ 146801 h 2320758"/>
              <a:gd name="connsiteX0-10741" fmla="*/ 8042 w 11107999"/>
              <a:gd name="connsiteY0-10742" fmla="*/ 146801 h 2340858"/>
              <a:gd name="connsiteX1-10743" fmla="*/ 1984370 w 11107999"/>
              <a:gd name="connsiteY1-10744" fmla="*/ 626270 h 2340858"/>
              <a:gd name="connsiteX2-10745" fmla="*/ 4025712 w 11107999"/>
              <a:gd name="connsiteY2-10746" fmla="*/ 843316 h 2340858"/>
              <a:gd name="connsiteX3-10747" fmla="*/ 8733979 w 11107999"/>
              <a:gd name="connsiteY3-10748" fmla="*/ 682542 h 2340858"/>
              <a:gd name="connsiteX4-10749" fmla="*/ 11068302 w 11107999"/>
              <a:gd name="connsiteY4-10750" fmla="*/ 900085 h 2340858"/>
              <a:gd name="connsiteX5-10751" fmla="*/ 11079458 w 11107999"/>
              <a:gd name="connsiteY5-10752" fmla="*/ 1950290 h 2340858"/>
              <a:gd name="connsiteX6-10753" fmla="*/ 10221036 w 11107999"/>
              <a:gd name="connsiteY6-10754" fmla="*/ 1875428 h 2340858"/>
              <a:gd name="connsiteX7-10755" fmla="*/ 9121835 w 11107999"/>
              <a:gd name="connsiteY7-10756" fmla="*/ 2009390 h 2340858"/>
              <a:gd name="connsiteX8-10757" fmla="*/ 8020918 w 11107999"/>
              <a:gd name="connsiteY8-10758" fmla="*/ 2132519 h 2340858"/>
              <a:gd name="connsiteX9-10759" fmla="*/ 7030616 w 11107999"/>
              <a:gd name="connsiteY9-10760" fmla="*/ 2104115 h 2340858"/>
              <a:gd name="connsiteX10-10761" fmla="*/ 6081607 w 11107999"/>
              <a:gd name="connsiteY10-10762" fmla="*/ 2038261 h 2340858"/>
              <a:gd name="connsiteX11-10763" fmla="*/ 5279212 w 11107999"/>
              <a:gd name="connsiteY11-10764" fmla="*/ 1937669 h 2340858"/>
              <a:gd name="connsiteX12-10765" fmla="*/ 4024385 w 11107999"/>
              <a:gd name="connsiteY12-10766" fmla="*/ 2199811 h 2340858"/>
              <a:gd name="connsiteX13-10767" fmla="*/ 1756353 w 11107999"/>
              <a:gd name="connsiteY13-10768" fmla="*/ 2169119 h 2340858"/>
              <a:gd name="connsiteX14-10769" fmla="*/ 3806 w 11107999"/>
              <a:gd name="connsiteY14-10770" fmla="*/ 2070276 h 2340858"/>
              <a:gd name="connsiteX15-10771" fmla="*/ 8042 w 11107999"/>
              <a:gd name="connsiteY15-10772" fmla="*/ 146801 h 2340858"/>
              <a:gd name="connsiteX0-10773" fmla="*/ 8042 w 11107999"/>
              <a:gd name="connsiteY0-10774" fmla="*/ 146801 h 2340858"/>
              <a:gd name="connsiteX1-10775" fmla="*/ 1984370 w 11107999"/>
              <a:gd name="connsiteY1-10776" fmla="*/ 626270 h 2340858"/>
              <a:gd name="connsiteX2-10777" fmla="*/ 4025712 w 11107999"/>
              <a:gd name="connsiteY2-10778" fmla="*/ 843316 h 2340858"/>
              <a:gd name="connsiteX3-10779" fmla="*/ 8733979 w 11107999"/>
              <a:gd name="connsiteY3-10780" fmla="*/ 682542 h 2340858"/>
              <a:gd name="connsiteX4-10781" fmla="*/ 11068302 w 11107999"/>
              <a:gd name="connsiteY4-10782" fmla="*/ 900085 h 2340858"/>
              <a:gd name="connsiteX5-10783" fmla="*/ 11079458 w 11107999"/>
              <a:gd name="connsiteY5-10784" fmla="*/ 1950290 h 2340858"/>
              <a:gd name="connsiteX6-10785" fmla="*/ 10221036 w 11107999"/>
              <a:gd name="connsiteY6-10786" fmla="*/ 1875428 h 2340858"/>
              <a:gd name="connsiteX7-10787" fmla="*/ 9121835 w 11107999"/>
              <a:gd name="connsiteY7-10788" fmla="*/ 2009390 h 2340858"/>
              <a:gd name="connsiteX8-10789" fmla="*/ 8020918 w 11107999"/>
              <a:gd name="connsiteY8-10790" fmla="*/ 2132519 h 2340858"/>
              <a:gd name="connsiteX9-10791" fmla="*/ 7030616 w 11107999"/>
              <a:gd name="connsiteY9-10792" fmla="*/ 2104115 h 2340858"/>
              <a:gd name="connsiteX10-10793" fmla="*/ 6081607 w 11107999"/>
              <a:gd name="connsiteY10-10794" fmla="*/ 2038261 h 2340858"/>
              <a:gd name="connsiteX11-10795" fmla="*/ 5279212 w 11107999"/>
              <a:gd name="connsiteY11-10796" fmla="*/ 1937669 h 2340858"/>
              <a:gd name="connsiteX12-10797" fmla="*/ 4024385 w 11107999"/>
              <a:gd name="connsiteY12-10798" fmla="*/ 2199811 h 2340858"/>
              <a:gd name="connsiteX13-10799" fmla="*/ 1756353 w 11107999"/>
              <a:gd name="connsiteY13-10800" fmla="*/ 2169119 h 2340858"/>
              <a:gd name="connsiteX14-10801" fmla="*/ 3806 w 11107999"/>
              <a:gd name="connsiteY14-10802" fmla="*/ 2070276 h 2340858"/>
              <a:gd name="connsiteX15-10803" fmla="*/ 8042 w 11107999"/>
              <a:gd name="connsiteY15-10804" fmla="*/ 146801 h 2340858"/>
              <a:gd name="connsiteX0-10805" fmla="*/ 8042 w 11107999"/>
              <a:gd name="connsiteY0-10806" fmla="*/ 146801 h 2360223"/>
              <a:gd name="connsiteX1-10807" fmla="*/ 1984370 w 11107999"/>
              <a:gd name="connsiteY1-10808" fmla="*/ 626270 h 2360223"/>
              <a:gd name="connsiteX2-10809" fmla="*/ 4025712 w 11107999"/>
              <a:gd name="connsiteY2-10810" fmla="*/ 843316 h 2360223"/>
              <a:gd name="connsiteX3-10811" fmla="*/ 8733979 w 11107999"/>
              <a:gd name="connsiteY3-10812" fmla="*/ 682542 h 2360223"/>
              <a:gd name="connsiteX4-10813" fmla="*/ 11068302 w 11107999"/>
              <a:gd name="connsiteY4-10814" fmla="*/ 900085 h 2360223"/>
              <a:gd name="connsiteX5-10815" fmla="*/ 11079458 w 11107999"/>
              <a:gd name="connsiteY5-10816" fmla="*/ 1950290 h 2360223"/>
              <a:gd name="connsiteX6-10817" fmla="*/ 10221036 w 11107999"/>
              <a:gd name="connsiteY6-10818" fmla="*/ 1875428 h 2360223"/>
              <a:gd name="connsiteX7-10819" fmla="*/ 9121835 w 11107999"/>
              <a:gd name="connsiteY7-10820" fmla="*/ 2009390 h 2360223"/>
              <a:gd name="connsiteX8-10821" fmla="*/ 8020918 w 11107999"/>
              <a:gd name="connsiteY8-10822" fmla="*/ 2132519 h 2360223"/>
              <a:gd name="connsiteX9-10823" fmla="*/ 7030616 w 11107999"/>
              <a:gd name="connsiteY9-10824" fmla="*/ 2104115 h 2360223"/>
              <a:gd name="connsiteX10-10825" fmla="*/ 6081607 w 11107999"/>
              <a:gd name="connsiteY10-10826" fmla="*/ 2038261 h 2360223"/>
              <a:gd name="connsiteX11-10827" fmla="*/ 5279212 w 11107999"/>
              <a:gd name="connsiteY11-10828" fmla="*/ 1937669 h 2360223"/>
              <a:gd name="connsiteX12-10829" fmla="*/ 4024385 w 11107999"/>
              <a:gd name="connsiteY12-10830" fmla="*/ 2199811 h 2360223"/>
              <a:gd name="connsiteX13-10831" fmla="*/ 1743514 w 11107999"/>
              <a:gd name="connsiteY13-10832" fmla="*/ 2234433 h 2360223"/>
              <a:gd name="connsiteX14-10833" fmla="*/ 3806 w 11107999"/>
              <a:gd name="connsiteY14-10834" fmla="*/ 2070276 h 2360223"/>
              <a:gd name="connsiteX15-10835" fmla="*/ 8042 w 11107999"/>
              <a:gd name="connsiteY15-10836" fmla="*/ 146801 h 2360223"/>
              <a:gd name="connsiteX0-10837" fmla="*/ 8042 w 11107999"/>
              <a:gd name="connsiteY0-10838" fmla="*/ 146801 h 2419624"/>
              <a:gd name="connsiteX1-10839" fmla="*/ 1984370 w 11107999"/>
              <a:gd name="connsiteY1-10840" fmla="*/ 626270 h 2419624"/>
              <a:gd name="connsiteX2-10841" fmla="*/ 4025712 w 11107999"/>
              <a:gd name="connsiteY2-10842" fmla="*/ 843316 h 2419624"/>
              <a:gd name="connsiteX3-10843" fmla="*/ 8733979 w 11107999"/>
              <a:gd name="connsiteY3-10844" fmla="*/ 682542 h 2419624"/>
              <a:gd name="connsiteX4-10845" fmla="*/ 11068302 w 11107999"/>
              <a:gd name="connsiteY4-10846" fmla="*/ 900085 h 2419624"/>
              <a:gd name="connsiteX5-10847" fmla="*/ 11079458 w 11107999"/>
              <a:gd name="connsiteY5-10848" fmla="*/ 1950290 h 2419624"/>
              <a:gd name="connsiteX6-10849" fmla="*/ 10221036 w 11107999"/>
              <a:gd name="connsiteY6-10850" fmla="*/ 1875428 h 2419624"/>
              <a:gd name="connsiteX7-10851" fmla="*/ 9121835 w 11107999"/>
              <a:gd name="connsiteY7-10852" fmla="*/ 2009390 h 2419624"/>
              <a:gd name="connsiteX8-10853" fmla="*/ 8020918 w 11107999"/>
              <a:gd name="connsiteY8-10854" fmla="*/ 2132519 h 2419624"/>
              <a:gd name="connsiteX9-10855" fmla="*/ 7030616 w 11107999"/>
              <a:gd name="connsiteY9-10856" fmla="*/ 2104115 h 2419624"/>
              <a:gd name="connsiteX10-10857" fmla="*/ 6081607 w 11107999"/>
              <a:gd name="connsiteY10-10858" fmla="*/ 2038261 h 2419624"/>
              <a:gd name="connsiteX11-10859" fmla="*/ 5279212 w 11107999"/>
              <a:gd name="connsiteY11-10860" fmla="*/ 1937669 h 2419624"/>
              <a:gd name="connsiteX12-10861" fmla="*/ 4024385 w 11107999"/>
              <a:gd name="connsiteY12-10862" fmla="*/ 2199811 h 2419624"/>
              <a:gd name="connsiteX13-10863" fmla="*/ 1743514 w 11107999"/>
              <a:gd name="connsiteY13-10864" fmla="*/ 2234433 h 2419624"/>
              <a:gd name="connsiteX14-10865" fmla="*/ 3806 w 11107999"/>
              <a:gd name="connsiteY14-10866" fmla="*/ 2070276 h 2419624"/>
              <a:gd name="connsiteX15-10867" fmla="*/ 8042 w 11107999"/>
              <a:gd name="connsiteY15-10868" fmla="*/ 146801 h 2419624"/>
              <a:gd name="connsiteX0-10869" fmla="*/ 8042 w 11107999"/>
              <a:gd name="connsiteY0-10870" fmla="*/ 146801 h 2421265"/>
              <a:gd name="connsiteX1-10871" fmla="*/ 1984370 w 11107999"/>
              <a:gd name="connsiteY1-10872" fmla="*/ 626270 h 2421265"/>
              <a:gd name="connsiteX2-10873" fmla="*/ 4025712 w 11107999"/>
              <a:gd name="connsiteY2-10874" fmla="*/ 843316 h 2421265"/>
              <a:gd name="connsiteX3-10875" fmla="*/ 8733979 w 11107999"/>
              <a:gd name="connsiteY3-10876" fmla="*/ 682542 h 2421265"/>
              <a:gd name="connsiteX4-10877" fmla="*/ 11068302 w 11107999"/>
              <a:gd name="connsiteY4-10878" fmla="*/ 900085 h 2421265"/>
              <a:gd name="connsiteX5-10879" fmla="*/ 11079458 w 11107999"/>
              <a:gd name="connsiteY5-10880" fmla="*/ 1950290 h 2421265"/>
              <a:gd name="connsiteX6-10881" fmla="*/ 10221036 w 11107999"/>
              <a:gd name="connsiteY6-10882" fmla="*/ 1875428 h 2421265"/>
              <a:gd name="connsiteX7-10883" fmla="*/ 9121835 w 11107999"/>
              <a:gd name="connsiteY7-10884" fmla="*/ 2009390 h 2421265"/>
              <a:gd name="connsiteX8-10885" fmla="*/ 8020918 w 11107999"/>
              <a:gd name="connsiteY8-10886" fmla="*/ 2132519 h 2421265"/>
              <a:gd name="connsiteX9-10887" fmla="*/ 7030616 w 11107999"/>
              <a:gd name="connsiteY9-10888" fmla="*/ 2104115 h 2421265"/>
              <a:gd name="connsiteX10-10889" fmla="*/ 6081607 w 11107999"/>
              <a:gd name="connsiteY10-10890" fmla="*/ 2038261 h 2421265"/>
              <a:gd name="connsiteX11-10891" fmla="*/ 5202175 w 11107999"/>
              <a:gd name="connsiteY11-10892" fmla="*/ 2159738 h 2421265"/>
              <a:gd name="connsiteX12-10893" fmla="*/ 4024385 w 11107999"/>
              <a:gd name="connsiteY12-10894" fmla="*/ 2199811 h 2421265"/>
              <a:gd name="connsiteX13-10895" fmla="*/ 1743514 w 11107999"/>
              <a:gd name="connsiteY13-10896" fmla="*/ 2234433 h 2421265"/>
              <a:gd name="connsiteX14-10897" fmla="*/ 3806 w 11107999"/>
              <a:gd name="connsiteY14-10898" fmla="*/ 2070276 h 2421265"/>
              <a:gd name="connsiteX15-10899" fmla="*/ 8042 w 11107999"/>
              <a:gd name="connsiteY15-10900" fmla="*/ 146801 h 2421265"/>
              <a:gd name="connsiteX0-10901" fmla="*/ 8042 w 11107999"/>
              <a:gd name="connsiteY0-10902" fmla="*/ 146801 h 2421265"/>
              <a:gd name="connsiteX1-10903" fmla="*/ 1984370 w 11107999"/>
              <a:gd name="connsiteY1-10904" fmla="*/ 626270 h 2421265"/>
              <a:gd name="connsiteX2-10905" fmla="*/ 4025712 w 11107999"/>
              <a:gd name="connsiteY2-10906" fmla="*/ 843316 h 2421265"/>
              <a:gd name="connsiteX3-10907" fmla="*/ 8733979 w 11107999"/>
              <a:gd name="connsiteY3-10908" fmla="*/ 682542 h 2421265"/>
              <a:gd name="connsiteX4-10909" fmla="*/ 11068302 w 11107999"/>
              <a:gd name="connsiteY4-10910" fmla="*/ 900085 h 2421265"/>
              <a:gd name="connsiteX5-10911" fmla="*/ 11079458 w 11107999"/>
              <a:gd name="connsiteY5-10912" fmla="*/ 1950290 h 2421265"/>
              <a:gd name="connsiteX6-10913" fmla="*/ 10221036 w 11107999"/>
              <a:gd name="connsiteY6-10914" fmla="*/ 1875428 h 2421265"/>
              <a:gd name="connsiteX7-10915" fmla="*/ 9121835 w 11107999"/>
              <a:gd name="connsiteY7-10916" fmla="*/ 2009390 h 2421265"/>
              <a:gd name="connsiteX8-10917" fmla="*/ 8020918 w 11107999"/>
              <a:gd name="connsiteY8-10918" fmla="*/ 2132519 h 2421265"/>
              <a:gd name="connsiteX9-10919" fmla="*/ 7030616 w 11107999"/>
              <a:gd name="connsiteY9-10920" fmla="*/ 2104115 h 2421265"/>
              <a:gd name="connsiteX10-10921" fmla="*/ 6376915 w 11107999"/>
              <a:gd name="connsiteY10-10922" fmla="*/ 2260329 h 2421265"/>
              <a:gd name="connsiteX11-10923" fmla="*/ 5202175 w 11107999"/>
              <a:gd name="connsiteY11-10924" fmla="*/ 2159738 h 2421265"/>
              <a:gd name="connsiteX12-10925" fmla="*/ 4024385 w 11107999"/>
              <a:gd name="connsiteY12-10926" fmla="*/ 2199811 h 2421265"/>
              <a:gd name="connsiteX13-10927" fmla="*/ 1743514 w 11107999"/>
              <a:gd name="connsiteY13-10928" fmla="*/ 2234433 h 2421265"/>
              <a:gd name="connsiteX14-10929" fmla="*/ 3806 w 11107999"/>
              <a:gd name="connsiteY14-10930" fmla="*/ 2070276 h 2421265"/>
              <a:gd name="connsiteX15-10931" fmla="*/ 8042 w 11107999"/>
              <a:gd name="connsiteY15-10932" fmla="*/ 146801 h 2421265"/>
              <a:gd name="connsiteX0-10933" fmla="*/ 8042 w 11107999"/>
              <a:gd name="connsiteY0-10934" fmla="*/ 146801 h 2430325"/>
              <a:gd name="connsiteX1-10935" fmla="*/ 1984370 w 11107999"/>
              <a:gd name="connsiteY1-10936" fmla="*/ 626270 h 2430325"/>
              <a:gd name="connsiteX2-10937" fmla="*/ 4025712 w 11107999"/>
              <a:gd name="connsiteY2-10938" fmla="*/ 843316 h 2430325"/>
              <a:gd name="connsiteX3-10939" fmla="*/ 8733979 w 11107999"/>
              <a:gd name="connsiteY3-10940" fmla="*/ 682542 h 2430325"/>
              <a:gd name="connsiteX4-10941" fmla="*/ 11068302 w 11107999"/>
              <a:gd name="connsiteY4-10942" fmla="*/ 900085 h 2430325"/>
              <a:gd name="connsiteX5-10943" fmla="*/ 11079458 w 11107999"/>
              <a:gd name="connsiteY5-10944" fmla="*/ 1950290 h 2430325"/>
              <a:gd name="connsiteX6-10945" fmla="*/ 10221036 w 11107999"/>
              <a:gd name="connsiteY6-10946" fmla="*/ 1875428 h 2430325"/>
              <a:gd name="connsiteX7-10947" fmla="*/ 9121835 w 11107999"/>
              <a:gd name="connsiteY7-10948" fmla="*/ 2009390 h 2430325"/>
              <a:gd name="connsiteX8-10949" fmla="*/ 8020918 w 11107999"/>
              <a:gd name="connsiteY8-10950" fmla="*/ 2132519 h 2430325"/>
              <a:gd name="connsiteX9-10951" fmla="*/ 7441480 w 11107999"/>
              <a:gd name="connsiteY9-10952" fmla="*/ 2156367 h 2430325"/>
              <a:gd name="connsiteX10-10953" fmla="*/ 6376915 w 11107999"/>
              <a:gd name="connsiteY10-10954" fmla="*/ 2260329 h 2430325"/>
              <a:gd name="connsiteX11-10955" fmla="*/ 5202175 w 11107999"/>
              <a:gd name="connsiteY11-10956" fmla="*/ 2159738 h 2430325"/>
              <a:gd name="connsiteX12-10957" fmla="*/ 4024385 w 11107999"/>
              <a:gd name="connsiteY12-10958" fmla="*/ 2199811 h 2430325"/>
              <a:gd name="connsiteX13-10959" fmla="*/ 1743514 w 11107999"/>
              <a:gd name="connsiteY13-10960" fmla="*/ 2234433 h 2430325"/>
              <a:gd name="connsiteX14-10961" fmla="*/ 3806 w 11107999"/>
              <a:gd name="connsiteY14-10962" fmla="*/ 2070276 h 2430325"/>
              <a:gd name="connsiteX15-10963" fmla="*/ 8042 w 11107999"/>
              <a:gd name="connsiteY15-10964" fmla="*/ 146801 h 2430325"/>
              <a:gd name="connsiteX0-10965" fmla="*/ 8042 w 11107999"/>
              <a:gd name="connsiteY0-10966" fmla="*/ 146801 h 2430325"/>
              <a:gd name="connsiteX1-10967" fmla="*/ 1984370 w 11107999"/>
              <a:gd name="connsiteY1-10968" fmla="*/ 626270 h 2430325"/>
              <a:gd name="connsiteX2-10969" fmla="*/ 4025712 w 11107999"/>
              <a:gd name="connsiteY2-10970" fmla="*/ 843316 h 2430325"/>
              <a:gd name="connsiteX3-10971" fmla="*/ 8733979 w 11107999"/>
              <a:gd name="connsiteY3-10972" fmla="*/ 682542 h 2430325"/>
              <a:gd name="connsiteX4-10973" fmla="*/ 11068302 w 11107999"/>
              <a:gd name="connsiteY4-10974" fmla="*/ 900085 h 2430325"/>
              <a:gd name="connsiteX5-10975" fmla="*/ 11079458 w 11107999"/>
              <a:gd name="connsiteY5-10976" fmla="*/ 1950290 h 2430325"/>
              <a:gd name="connsiteX6-10977" fmla="*/ 10221036 w 11107999"/>
              <a:gd name="connsiteY6-10978" fmla="*/ 1875428 h 2430325"/>
              <a:gd name="connsiteX7-10979" fmla="*/ 9121835 w 11107999"/>
              <a:gd name="connsiteY7-10980" fmla="*/ 2009390 h 2430325"/>
              <a:gd name="connsiteX8-10981" fmla="*/ 8110795 w 11107999"/>
              <a:gd name="connsiteY8-10982" fmla="*/ 2210896 h 2430325"/>
              <a:gd name="connsiteX9-10983" fmla="*/ 7441480 w 11107999"/>
              <a:gd name="connsiteY9-10984" fmla="*/ 2156367 h 2430325"/>
              <a:gd name="connsiteX10-10985" fmla="*/ 6376915 w 11107999"/>
              <a:gd name="connsiteY10-10986" fmla="*/ 2260329 h 2430325"/>
              <a:gd name="connsiteX11-10987" fmla="*/ 5202175 w 11107999"/>
              <a:gd name="connsiteY11-10988" fmla="*/ 2159738 h 2430325"/>
              <a:gd name="connsiteX12-10989" fmla="*/ 4024385 w 11107999"/>
              <a:gd name="connsiteY12-10990" fmla="*/ 2199811 h 2430325"/>
              <a:gd name="connsiteX13-10991" fmla="*/ 1743514 w 11107999"/>
              <a:gd name="connsiteY13-10992" fmla="*/ 2234433 h 2430325"/>
              <a:gd name="connsiteX14-10993" fmla="*/ 3806 w 11107999"/>
              <a:gd name="connsiteY14-10994" fmla="*/ 2070276 h 2430325"/>
              <a:gd name="connsiteX15-10995" fmla="*/ 8042 w 11107999"/>
              <a:gd name="connsiteY15-10996" fmla="*/ 146801 h 2430325"/>
              <a:gd name="connsiteX0-10997" fmla="*/ 8042 w 11107999"/>
              <a:gd name="connsiteY0-10998" fmla="*/ 146801 h 2430325"/>
              <a:gd name="connsiteX1-10999" fmla="*/ 1984370 w 11107999"/>
              <a:gd name="connsiteY1-11000" fmla="*/ 626270 h 2430325"/>
              <a:gd name="connsiteX2-11001" fmla="*/ 4025712 w 11107999"/>
              <a:gd name="connsiteY2-11002" fmla="*/ 843316 h 2430325"/>
              <a:gd name="connsiteX3-11003" fmla="*/ 8733979 w 11107999"/>
              <a:gd name="connsiteY3-11004" fmla="*/ 682542 h 2430325"/>
              <a:gd name="connsiteX4-11005" fmla="*/ 11068302 w 11107999"/>
              <a:gd name="connsiteY4-11006" fmla="*/ 900085 h 2430325"/>
              <a:gd name="connsiteX5-11007" fmla="*/ 11079458 w 11107999"/>
              <a:gd name="connsiteY5-11008" fmla="*/ 1950290 h 2430325"/>
              <a:gd name="connsiteX6-11009" fmla="*/ 10221036 w 11107999"/>
              <a:gd name="connsiteY6-11010" fmla="*/ 1875428 h 2430325"/>
              <a:gd name="connsiteX7-11011" fmla="*/ 9160353 w 11107999"/>
              <a:gd name="connsiteY7-11012" fmla="*/ 2244522 h 2430325"/>
              <a:gd name="connsiteX8-11013" fmla="*/ 8110795 w 11107999"/>
              <a:gd name="connsiteY8-11014" fmla="*/ 2210896 h 2430325"/>
              <a:gd name="connsiteX9-11015" fmla="*/ 7441480 w 11107999"/>
              <a:gd name="connsiteY9-11016" fmla="*/ 2156367 h 2430325"/>
              <a:gd name="connsiteX10-11017" fmla="*/ 6376915 w 11107999"/>
              <a:gd name="connsiteY10-11018" fmla="*/ 2260329 h 2430325"/>
              <a:gd name="connsiteX11-11019" fmla="*/ 5202175 w 11107999"/>
              <a:gd name="connsiteY11-11020" fmla="*/ 2159738 h 2430325"/>
              <a:gd name="connsiteX12-11021" fmla="*/ 4024385 w 11107999"/>
              <a:gd name="connsiteY12-11022" fmla="*/ 2199811 h 2430325"/>
              <a:gd name="connsiteX13-11023" fmla="*/ 1743514 w 11107999"/>
              <a:gd name="connsiteY13-11024" fmla="*/ 2234433 h 2430325"/>
              <a:gd name="connsiteX14-11025" fmla="*/ 3806 w 11107999"/>
              <a:gd name="connsiteY14-11026" fmla="*/ 2070276 h 2430325"/>
              <a:gd name="connsiteX15-11027" fmla="*/ 8042 w 11107999"/>
              <a:gd name="connsiteY15-11028" fmla="*/ 146801 h 2430325"/>
              <a:gd name="connsiteX0-11029" fmla="*/ 8042 w 11107999"/>
              <a:gd name="connsiteY0-11030" fmla="*/ 146801 h 2430325"/>
              <a:gd name="connsiteX1-11031" fmla="*/ 1984370 w 11107999"/>
              <a:gd name="connsiteY1-11032" fmla="*/ 626270 h 2430325"/>
              <a:gd name="connsiteX2-11033" fmla="*/ 4025712 w 11107999"/>
              <a:gd name="connsiteY2-11034" fmla="*/ 843316 h 2430325"/>
              <a:gd name="connsiteX3-11035" fmla="*/ 8733979 w 11107999"/>
              <a:gd name="connsiteY3-11036" fmla="*/ 682542 h 2430325"/>
              <a:gd name="connsiteX4-11037" fmla="*/ 11068302 w 11107999"/>
              <a:gd name="connsiteY4-11038" fmla="*/ 900085 h 2430325"/>
              <a:gd name="connsiteX5-11039" fmla="*/ 11079458 w 11107999"/>
              <a:gd name="connsiteY5-11040" fmla="*/ 1950290 h 2430325"/>
              <a:gd name="connsiteX6-11041" fmla="*/ 10246715 w 11107999"/>
              <a:gd name="connsiteY6-11042" fmla="*/ 2149748 h 2430325"/>
              <a:gd name="connsiteX7-11043" fmla="*/ 9160353 w 11107999"/>
              <a:gd name="connsiteY7-11044" fmla="*/ 2244522 h 2430325"/>
              <a:gd name="connsiteX8-11045" fmla="*/ 8110795 w 11107999"/>
              <a:gd name="connsiteY8-11046" fmla="*/ 2210896 h 2430325"/>
              <a:gd name="connsiteX9-11047" fmla="*/ 7441480 w 11107999"/>
              <a:gd name="connsiteY9-11048" fmla="*/ 2156367 h 2430325"/>
              <a:gd name="connsiteX10-11049" fmla="*/ 6376915 w 11107999"/>
              <a:gd name="connsiteY10-11050" fmla="*/ 2260329 h 2430325"/>
              <a:gd name="connsiteX11-11051" fmla="*/ 5202175 w 11107999"/>
              <a:gd name="connsiteY11-11052" fmla="*/ 2159738 h 2430325"/>
              <a:gd name="connsiteX12-11053" fmla="*/ 4024385 w 11107999"/>
              <a:gd name="connsiteY12-11054" fmla="*/ 2199811 h 2430325"/>
              <a:gd name="connsiteX13-11055" fmla="*/ 1743514 w 11107999"/>
              <a:gd name="connsiteY13-11056" fmla="*/ 2234433 h 2430325"/>
              <a:gd name="connsiteX14-11057" fmla="*/ 3806 w 11107999"/>
              <a:gd name="connsiteY14-11058" fmla="*/ 2070276 h 2430325"/>
              <a:gd name="connsiteX15-11059" fmla="*/ 8042 w 11107999"/>
              <a:gd name="connsiteY15-11060" fmla="*/ 146801 h 2430325"/>
              <a:gd name="connsiteX0-11061" fmla="*/ 8042 w 11107999"/>
              <a:gd name="connsiteY0-11062" fmla="*/ 146801 h 2430325"/>
              <a:gd name="connsiteX1-11063" fmla="*/ 1984370 w 11107999"/>
              <a:gd name="connsiteY1-11064" fmla="*/ 626270 h 2430325"/>
              <a:gd name="connsiteX2-11065" fmla="*/ 4025712 w 11107999"/>
              <a:gd name="connsiteY2-11066" fmla="*/ 843316 h 2430325"/>
              <a:gd name="connsiteX3-11067" fmla="*/ 8733979 w 11107999"/>
              <a:gd name="connsiteY3-11068" fmla="*/ 682542 h 2430325"/>
              <a:gd name="connsiteX4-11069" fmla="*/ 11068302 w 11107999"/>
              <a:gd name="connsiteY4-11070" fmla="*/ 900085 h 2430325"/>
              <a:gd name="connsiteX5-11071" fmla="*/ 11079458 w 11107999"/>
              <a:gd name="connsiteY5-11072" fmla="*/ 1950290 h 2430325"/>
              <a:gd name="connsiteX6-11073" fmla="*/ 9160353 w 11107999"/>
              <a:gd name="connsiteY6-11074" fmla="*/ 2244522 h 2430325"/>
              <a:gd name="connsiteX7-11075" fmla="*/ 8110795 w 11107999"/>
              <a:gd name="connsiteY7-11076" fmla="*/ 2210896 h 2430325"/>
              <a:gd name="connsiteX8-11077" fmla="*/ 7441480 w 11107999"/>
              <a:gd name="connsiteY8-11078" fmla="*/ 2156367 h 2430325"/>
              <a:gd name="connsiteX9-11079" fmla="*/ 6376915 w 11107999"/>
              <a:gd name="connsiteY9-11080" fmla="*/ 2260329 h 2430325"/>
              <a:gd name="connsiteX10-11081" fmla="*/ 5202175 w 11107999"/>
              <a:gd name="connsiteY10-11082" fmla="*/ 2159738 h 2430325"/>
              <a:gd name="connsiteX11-11083" fmla="*/ 4024385 w 11107999"/>
              <a:gd name="connsiteY11-11084" fmla="*/ 2199811 h 2430325"/>
              <a:gd name="connsiteX12-11085" fmla="*/ 1743514 w 11107999"/>
              <a:gd name="connsiteY12-11086" fmla="*/ 2234433 h 2430325"/>
              <a:gd name="connsiteX13-11087" fmla="*/ 3806 w 11107999"/>
              <a:gd name="connsiteY13-11088" fmla="*/ 2070276 h 2430325"/>
              <a:gd name="connsiteX14-11089" fmla="*/ 8042 w 11107999"/>
              <a:gd name="connsiteY14-11090" fmla="*/ 146801 h 2430325"/>
              <a:gd name="connsiteX0-11091" fmla="*/ 8042 w 11074771"/>
              <a:gd name="connsiteY0-11092" fmla="*/ 146801 h 2430325"/>
              <a:gd name="connsiteX1-11093" fmla="*/ 1984370 w 11074771"/>
              <a:gd name="connsiteY1-11094" fmla="*/ 626270 h 2430325"/>
              <a:gd name="connsiteX2-11095" fmla="*/ 4025712 w 11074771"/>
              <a:gd name="connsiteY2-11096" fmla="*/ 843316 h 2430325"/>
              <a:gd name="connsiteX3-11097" fmla="*/ 8733979 w 11074771"/>
              <a:gd name="connsiteY3-11098" fmla="*/ 682542 h 2430325"/>
              <a:gd name="connsiteX4-11099" fmla="*/ 11068302 w 11074771"/>
              <a:gd name="connsiteY4-11100" fmla="*/ 900085 h 2430325"/>
              <a:gd name="connsiteX5-11101" fmla="*/ 11015260 w 11074771"/>
              <a:gd name="connsiteY5-11102" fmla="*/ 2250736 h 2430325"/>
              <a:gd name="connsiteX6-11103" fmla="*/ 9160353 w 11074771"/>
              <a:gd name="connsiteY6-11104" fmla="*/ 2244522 h 2430325"/>
              <a:gd name="connsiteX7-11105" fmla="*/ 8110795 w 11074771"/>
              <a:gd name="connsiteY7-11106" fmla="*/ 2210896 h 2430325"/>
              <a:gd name="connsiteX8-11107" fmla="*/ 7441480 w 11074771"/>
              <a:gd name="connsiteY8-11108" fmla="*/ 2156367 h 2430325"/>
              <a:gd name="connsiteX9-11109" fmla="*/ 6376915 w 11074771"/>
              <a:gd name="connsiteY9-11110" fmla="*/ 2260329 h 2430325"/>
              <a:gd name="connsiteX10-11111" fmla="*/ 5202175 w 11074771"/>
              <a:gd name="connsiteY10-11112" fmla="*/ 2159738 h 2430325"/>
              <a:gd name="connsiteX11-11113" fmla="*/ 4024385 w 11074771"/>
              <a:gd name="connsiteY11-11114" fmla="*/ 2199811 h 2430325"/>
              <a:gd name="connsiteX12-11115" fmla="*/ 1743514 w 11074771"/>
              <a:gd name="connsiteY12-11116" fmla="*/ 2234433 h 2430325"/>
              <a:gd name="connsiteX13-11117" fmla="*/ 3806 w 11074771"/>
              <a:gd name="connsiteY13-11118" fmla="*/ 2070276 h 2430325"/>
              <a:gd name="connsiteX14-11119" fmla="*/ 8042 w 11074771"/>
              <a:gd name="connsiteY14-11120" fmla="*/ 146801 h 2430325"/>
              <a:gd name="connsiteX0-11121" fmla="*/ 8042 w 11115723"/>
              <a:gd name="connsiteY0-11122" fmla="*/ 146801 h 2430325"/>
              <a:gd name="connsiteX1-11123" fmla="*/ 1984370 w 11115723"/>
              <a:gd name="connsiteY1-11124" fmla="*/ 626270 h 2430325"/>
              <a:gd name="connsiteX2-11125" fmla="*/ 4025712 w 11115723"/>
              <a:gd name="connsiteY2-11126" fmla="*/ 843316 h 2430325"/>
              <a:gd name="connsiteX3-11127" fmla="*/ 8733979 w 11115723"/>
              <a:gd name="connsiteY3-11128" fmla="*/ 682542 h 2430325"/>
              <a:gd name="connsiteX4-11129" fmla="*/ 11068302 w 11115723"/>
              <a:gd name="connsiteY4-11130" fmla="*/ 900085 h 2430325"/>
              <a:gd name="connsiteX5-11131" fmla="*/ 11015260 w 11115723"/>
              <a:gd name="connsiteY5-11132" fmla="*/ 2250736 h 2430325"/>
              <a:gd name="connsiteX6-11133" fmla="*/ 9160353 w 11115723"/>
              <a:gd name="connsiteY6-11134" fmla="*/ 2244522 h 2430325"/>
              <a:gd name="connsiteX7-11135" fmla="*/ 8110795 w 11115723"/>
              <a:gd name="connsiteY7-11136" fmla="*/ 2210896 h 2430325"/>
              <a:gd name="connsiteX8-11137" fmla="*/ 7441480 w 11115723"/>
              <a:gd name="connsiteY8-11138" fmla="*/ 2156367 h 2430325"/>
              <a:gd name="connsiteX9-11139" fmla="*/ 6376915 w 11115723"/>
              <a:gd name="connsiteY9-11140" fmla="*/ 2260329 h 2430325"/>
              <a:gd name="connsiteX10-11141" fmla="*/ 5202175 w 11115723"/>
              <a:gd name="connsiteY10-11142" fmla="*/ 2159738 h 2430325"/>
              <a:gd name="connsiteX11-11143" fmla="*/ 4024385 w 11115723"/>
              <a:gd name="connsiteY11-11144" fmla="*/ 2199811 h 2430325"/>
              <a:gd name="connsiteX12-11145" fmla="*/ 1743514 w 11115723"/>
              <a:gd name="connsiteY12-11146" fmla="*/ 2234433 h 2430325"/>
              <a:gd name="connsiteX13-11147" fmla="*/ 3806 w 11115723"/>
              <a:gd name="connsiteY13-11148" fmla="*/ 2070276 h 2430325"/>
              <a:gd name="connsiteX14-11149" fmla="*/ 8042 w 11115723"/>
              <a:gd name="connsiteY14-11150" fmla="*/ 146801 h 2430325"/>
              <a:gd name="connsiteX0-11151" fmla="*/ 8042 w 11115723"/>
              <a:gd name="connsiteY0-11152" fmla="*/ 146801 h 2430325"/>
              <a:gd name="connsiteX1-11153" fmla="*/ 1984370 w 11115723"/>
              <a:gd name="connsiteY1-11154" fmla="*/ 626270 h 2430325"/>
              <a:gd name="connsiteX2-11155" fmla="*/ 4025712 w 11115723"/>
              <a:gd name="connsiteY2-11156" fmla="*/ 843316 h 2430325"/>
              <a:gd name="connsiteX3-11157" fmla="*/ 8733979 w 11115723"/>
              <a:gd name="connsiteY3-11158" fmla="*/ 682542 h 2430325"/>
              <a:gd name="connsiteX4-11159" fmla="*/ 11068302 w 11115723"/>
              <a:gd name="connsiteY4-11160" fmla="*/ 900085 h 2430325"/>
              <a:gd name="connsiteX5-11161" fmla="*/ 11015260 w 11115723"/>
              <a:gd name="connsiteY5-11162" fmla="*/ 2250736 h 2430325"/>
              <a:gd name="connsiteX6-11163" fmla="*/ 9160353 w 11115723"/>
              <a:gd name="connsiteY6-11164" fmla="*/ 2244522 h 2430325"/>
              <a:gd name="connsiteX7-11165" fmla="*/ 8110795 w 11115723"/>
              <a:gd name="connsiteY7-11166" fmla="*/ 2210896 h 2430325"/>
              <a:gd name="connsiteX8-11167" fmla="*/ 7441480 w 11115723"/>
              <a:gd name="connsiteY8-11168" fmla="*/ 2156367 h 2430325"/>
              <a:gd name="connsiteX9-11169" fmla="*/ 6376915 w 11115723"/>
              <a:gd name="connsiteY9-11170" fmla="*/ 2260329 h 2430325"/>
              <a:gd name="connsiteX10-11171" fmla="*/ 5202175 w 11115723"/>
              <a:gd name="connsiteY10-11172" fmla="*/ 2159738 h 2430325"/>
              <a:gd name="connsiteX11-11173" fmla="*/ 4024385 w 11115723"/>
              <a:gd name="connsiteY11-11174" fmla="*/ 2199811 h 2430325"/>
              <a:gd name="connsiteX12-11175" fmla="*/ 1743514 w 11115723"/>
              <a:gd name="connsiteY12-11176" fmla="*/ 2234433 h 2430325"/>
              <a:gd name="connsiteX13-11177" fmla="*/ 3806 w 11115723"/>
              <a:gd name="connsiteY13-11178" fmla="*/ 2070276 h 2430325"/>
              <a:gd name="connsiteX14-11179" fmla="*/ 8042 w 11115723"/>
              <a:gd name="connsiteY14-11180" fmla="*/ 146801 h 2430325"/>
              <a:gd name="connsiteX0-11181" fmla="*/ 8042 w 11115723"/>
              <a:gd name="connsiteY0-11182" fmla="*/ 146801 h 2430325"/>
              <a:gd name="connsiteX1-11183" fmla="*/ 1984370 w 11115723"/>
              <a:gd name="connsiteY1-11184" fmla="*/ 626270 h 2430325"/>
              <a:gd name="connsiteX2-11185" fmla="*/ 4025712 w 11115723"/>
              <a:gd name="connsiteY2-11186" fmla="*/ 843316 h 2430325"/>
              <a:gd name="connsiteX3-11187" fmla="*/ 8733979 w 11115723"/>
              <a:gd name="connsiteY3-11188" fmla="*/ 682542 h 2430325"/>
              <a:gd name="connsiteX4-11189" fmla="*/ 11068302 w 11115723"/>
              <a:gd name="connsiteY4-11190" fmla="*/ 900085 h 2430325"/>
              <a:gd name="connsiteX5-11191" fmla="*/ 11015260 w 11115723"/>
              <a:gd name="connsiteY5-11192" fmla="*/ 2250736 h 2430325"/>
              <a:gd name="connsiteX6-11193" fmla="*/ 9545538 w 11115723"/>
              <a:gd name="connsiteY6-11194" fmla="*/ 2205333 h 2430325"/>
              <a:gd name="connsiteX7-11195" fmla="*/ 8110795 w 11115723"/>
              <a:gd name="connsiteY7-11196" fmla="*/ 2210896 h 2430325"/>
              <a:gd name="connsiteX8-11197" fmla="*/ 7441480 w 11115723"/>
              <a:gd name="connsiteY8-11198" fmla="*/ 2156367 h 2430325"/>
              <a:gd name="connsiteX9-11199" fmla="*/ 6376915 w 11115723"/>
              <a:gd name="connsiteY9-11200" fmla="*/ 2260329 h 2430325"/>
              <a:gd name="connsiteX10-11201" fmla="*/ 5202175 w 11115723"/>
              <a:gd name="connsiteY10-11202" fmla="*/ 2159738 h 2430325"/>
              <a:gd name="connsiteX11-11203" fmla="*/ 4024385 w 11115723"/>
              <a:gd name="connsiteY11-11204" fmla="*/ 2199811 h 2430325"/>
              <a:gd name="connsiteX12-11205" fmla="*/ 1743514 w 11115723"/>
              <a:gd name="connsiteY12-11206" fmla="*/ 2234433 h 2430325"/>
              <a:gd name="connsiteX13-11207" fmla="*/ 3806 w 11115723"/>
              <a:gd name="connsiteY13-11208" fmla="*/ 2070276 h 2430325"/>
              <a:gd name="connsiteX14-11209" fmla="*/ 8042 w 11115723"/>
              <a:gd name="connsiteY14-11210" fmla="*/ 146801 h 2430325"/>
              <a:gd name="connsiteX0-11211" fmla="*/ 8042 w 11115723"/>
              <a:gd name="connsiteY0-11212" fmla="*/ 146801 h 2442914"/>
              <a:gd name="connsiteX1-11213" fmla="*/ 1984370 w 11115723"/>
              <a:gd name="connsiteY1-11214" fmla="*/ 626270 h 2442914"/>
              <a:gd name="connsiteX2-11215" fmla="*/ 4025712 w 11115723"/>
              <a:gd name="connsiteY2-11216" fmla="*/ 843316 h 2442914"/>
              <a:gd name="connsiteX3-11217" fmla="*/ 8733979 w 11115723"/>
              <a:gd name="connsiteY3-11218" fmla="*/ 682542 h 2442914"/>
              <a:gd name="connsiteX4-11219" fmla="*/ 11068302 w 11115723"/>
              <a:gd name="connsiteY4-11220" fmla="*/ 900085 h 2442914"/>
              <a:gd name="connsiteX5-11221" fmla="*/ 11015260 w 11115723"/>
              <a:gd name="connsiteY5-11222" fmla="*/ 2250736 h 2442914"/>
              <a:gd name="connsiteX6-11223" fmla="*/ 9545538 w 11115723"/>
              <a:gd name="connsiteY6-11224" fmla="*/ 2205333 h 2442914"/>
              <a:gd name="connsiteX7-11225" fmla="*/ 8110795 w 11115723"/>
              <a:gd name="connsiteY7-11226" fmla="*/ 2210896 h 2442914"/>
              <a:gd name="connsiteX8-11227" fmla="*/ 7441480 w 11115723"/>
              <a:gd name="connsiteY8-11228" fmla="*/ 2156367 h 2442914"/>
              <a:gd name="connsiteX9-11229" fmla="*/ 6376915 w 11115723"/>
              <a:gd name="connsiteY9-11230" fmla="*/ 2260329 h 2442914"/>
              <a:gd name="connsiteX10-11231" fmla="*/ 5202175 w 11115723"/>
              <a:gd name="connsiteY10-11232" fmla="*/ 2159738 h 2442914"/>
              <a:gd name="connsiteX11-11233" fmla="*/ 4024385 w 11115723"/>
              <a:gd name="connsiteY11-11234" fmla="*/ 2199811 h 2442914"/>
              <a:gd name="connsiteX12-11235" fmla="*/ 1743514 w 11115723"/>
              <a:gd name="connsiteY12-11236" fmla="*/ 2234433 h 2442914"/>
              <a:gd name="connsiteX13-11237" fmla="*/ 3806 w 11115723"/>
              <a:gd name="connsiteY13-11238" fmla="*/ 2070276 h 2442914"/>
              <a:gd name="connsiteX14-11239" fmla="*/ 8042 w 11115723"/>
              <a:gd name="connsiteY14-11240" fmla="*/ 146801 h 2442914"/>
              <a:gd name="connsiteX0-11241" fmla="*/ 8042 w 11115723"/>
              <a:gd name="connsiteY0-11242" fmla="*/ 146801 h 2470107"/>
              <a:gd name="connsiteX1-11243" fmla="*/ 1984370 w 11115723"/>
              <a:gd name="connsiteY1-11244" fmla="*/ 626270 h 2470107"/>
              <a:gd name="connsiteX2-11245" fmla="*/ 4025712 w 11115723"/>
              <a:gd name="connsiteY2-11246" fmla="*/ 843316 h 2470107"/>
              <a:gd name="connsiteX3-11247" fmla="*/ 8733979 w 11115723"/>
              <a:gd name="connsiteY3-11248" fmla="*/ 682542 h 2470107"/>
              <a:gd name="connsiteX4-11249" fmla="*/ 11068302 w 11115723"/>
              <a:gd name="connsiteY4-11250" fmla="*/ 900085 h 2470107"/>
              <a:gd name="connsiteX5-11251" fmla="*/ 11015260 w 11115723"/>
              <a:gd name="connsiteY5-11252" fmla="*/ 2250736 h 2470107"/>
              <a:gd name="connsiteX6-11253" fmla="*/ 9545538 w 11115723"/>
              <a:gd name="connsiteY6-11254" fmla="*/ 2205333 h 2470107"/>
              <a:gd name="connsiteX7-11255" fmla="*/ 8110795 w 11115723"/>
              <a:gd name="connsiteY7-11256" fmla="*/ 2210896 h 2470107"/>
              <a:gd name="connsiteX8-11257" fmla="*/ 7441480 w 11115723"/>
              <a:gd name="connsiteY8-11258" fmla="*/ 2156367 h 2470107"/>
              <a:gd name="connsiteX9-11259" fmla="*/ 6376915 w 11115723"/>
              <a:gd name="connsiteY9-11260" fmla="*/ 2260329 h 2470107"/>
              <a:gd name="connsiteX10-11261" fmla="*/ 5202175 w 11115723"/>
              <a:gd name="connsiteY10-11262" fmla="*/ 2159738 h 2470107"/>
              <a:gd name="connsiteX11-11263" fmla="*/ 4024385 w 11115723"/>
              <a:gd name="connsiteY11-11264" fmla="*/ 2199811 h 2470107"/>
              <a:gd name="connsiteX12-11265" fmla="*/ 1743514 w 11115723"/>
              <a:gd name="connsiteY12-11266" fmla="*/ 2234433 h 2470107"/>
              <a:gd name="connsiteX13-11267" fmla="*/ 3806 w 11115723"/>
              <a:gd name="connsiteY13-11268" fmla="*/ 2070276 h 2470107"/>
              <a:gd name="connsiteX14-11269" fmla="*/ 8042 w 11115723"/>
              <a:gd name="connsiteY14-11270" fmla="*/ 146801 h 2470107"/>
              <a:gd name="connsiteX0-11271" fmla="*/ 8042 w 11115723"/>
              <a:gd name="connsiteY0-11272" fmla="*/ 146801 h 2470107"/>
              <a:gd name="connsiteX1-11273" fmla="*/ 1984370 w 11115723"/>
              <a:gd name="connsiteY1-11274" fmla="*/ 626270 h 2470107"/>
              <a:gd name="connsiteX2-11275" fmla="*/ 4025712 w 11115723"/>
              <a:gd name="connsiteY2-11276" fmla="*/ 843316 h 2470107"/>
              <a:gd name="connsiteX3-11277" fmla="*/ 8733979 w 11115723"/>
              <a:gd name="connsiteY3-11278" fmla="*/ 682542 h 2470107"/>
              <a:gd name="connsiteX4-11279" fmla="*/ 11068302 w 11115723"/>
              <a:gd name="connsiteY4-11280" fmla="*/ 900085 h 2470107"/>
              <a:gd name="connsiteX5-11281" fmla="*/ 11015260 w 11115723"/>
              <a:gd name="connsiteY5-11282" fmla="*/ 2250736 h 2470107"/>
              <a:gd name="connsiteX6-11283" fmla="*/ 9545538 w 11115723"/>
              <a:gd name="connsiteY6-11284" fmla="*/ 2205333 h 2470107"/>
              <a:gd name="connsiteX7-11285" fmla="*/ 8110795 w 11115723"/>
              <a:gd name="connsiteY7-11286" fmla="*/ 2210896 h 2470107"/>
              <a:gd name="connsiteX8-11287" fmla="*/ 7364443 w 11115723"/>
              <a:gd name="connsiteY8-11288" fmla="*/ 2208618 h 2470107"/>
              <a:gd name="connsiteX9-11289" fmla="*/ 6376915 w 11115723"/>
              <a:gd name="connsiteY9-11290" fmla="*/ 2260329 h 2470107"/>
              <a:gd name="connsiteX10-11291" fmla="*/ 5202175 w 11115723"/>
              <a:gd name="connsiteY10-11292" fmla="*/ 2159738 h 2470107"/>
              <a:gd name="connsiteX11-11293" fmla="*/ 4024385 w 11115723"/>
              <a:gd name="connsiteY11-11294" fmla="*/ 2199811 h 2470107"/>
              <a:gd name="connsiteX12-11295" fmla="*/ 1743514 w 11115723"/>
              <a:gd name="connsiteY12-11296" fmla="*/ 2234433 h 2470107"/>
              <a:gd name="connsiteX13-11297" fmla="*/ 3806 w 11115723"/>
              <a:gd name="connsiteY13-11298" fmla="*/ 2070276 h 2470107"/>
              <a:gd name="connsiteX14-11299" fmla="*/ 8042 w 11115723"/>
              <a:gd name="connsiteY14-11300" fmla="*/ 146801 h 2470107"/>
              <a:gd name="connsiteX0-11301" fmla="*/ 8042 w 11115723"/>
              <a:gd name="connsiteY0-11302" fmla="*/ 146801 h 2470107"/>
              <a:gd name="connsiteX1-11303" fmla="*/ 1984370 w 11115723"/>
              <a:gd name="connsiteY1-11304" fmla="*/ 626270 h 2470107"/>
              <a:gd name="connsiteX2-11305" fmla="*/ 4025712 w 11115723"/>
              <a:gd name="connsiteY2-11306" fmla="*/ 843316 h 2470107"/>
              <a:gd name="connsiteX3-11307" fmla="*/ 8733979 w 11115723"/>
              <a:gd name="connsiteY3-11308" fmla="*/ 682542 h 2470107"/>
              <a:gd name="connsiteX4-11309" fmla="*/ 11068302 w 11115723"/>
              <a:gd name="connsiteY4-11310" fmla="*/ 900085 h 2470107"/>
              <a:gd name="connsiteX5-11311" fmla="*/ 11015260 w 11115723"/>
              <a:gd name="connsiteY5-11312" fmla="*/ 2250736 h 2470107"/>
              <a:gd name="connsiteX6-11313" fmla="*/ 9545538 w 11115723"/>
              <a:gd name="connsiteY6-11314" fmla="*/ 2205333 h 2470107"/>
              <a:gd name="connsiteX7-11315" fmla="*/ 8110795 w 11115723"/>
              <a:gd name="connsiteY7-11316" fmla="*/ 2210896 h 2470107"/>
              <a:gd name="connsiteX8-11317" fmla="*/ 7364443 w 11115723"/>
              <a:gd name="connsiteY8-11318" fmla="*/ 2208618 h 2470107"/>
              <a:gd name="connsiteX9-11319" fmla="*/ 6376915 w 11115723"/>
              <a:gd name="connsiteY9-11320" fmla="*/ 2260329 h 2470107"/>
              <a:gd name="connsiteX10-11321" fmla="*/ 5202175 w 11115723"/>
              <a:gd name="connsiteY10-11322" fmla="*/ 2159738 h 2470107"/>
              <a:gd name="connsiteX11-11323" fmla="*/ 4024385 w 11115723"/>
              <a:gd name="connsiteY11-11324" fmla="*/ 2199811 h 2470107"/>
              <a:gd name="connsiteX12-11325" fmla="*/ 1743514 w 11115723"/>
              <a:gd name="connsiteY12-11326" fmla="*/ 2234433 h 2470107"/>
              <a:gd name="connsiteX13-11327" fmla="*/ 3806 w 11115723"/>
              <a:gd name="connsiteY13-11328" fmla="*/ 2070276 h 2470107"/>
              <a:gd name="connsiteX14-11329" fmla="*/ 8042 w 11115723"/>
              <a:gd name="connsiteY14-11330" fmla="*/ 146801 h 2470107"/>
              <a:gd name="connsiteX0-11331" fmla="*/ 8042 w 11115723"/>
              <a:gd name="connsiteY0-11332" fmla="*/ 146801 h 2470107"/>
              <a:gd name="connsiteX1-11333" fmla="*/ 1984370 w 11115723"/>
              <a:gd name="connsiteY1-11334" fmla="*/ 626270 h 2470107"/>
              <a:gd name="connsiteX2-11335" fmla="*/ 4025712 w 11115723"/>
              <a:gd name="connsiteY2-11336" fmla="*/ 843316 h 2470107"/>
              <a:gd name="connsiteX3-11337" fmla="*/ 8733979 w 11115723"/>
              <a:gd name="connsiteY3-11338" fmla="*/ 682542 h 2470107"/>
              <a:gd name="connsiteX4-11339" fmla="*/ 11068302 w 11115723"/>
              <a:gd name="connsiteY4-11340" fmla="*/ 900085 h 2470107"/>
              <a:gd name="connsiteX5-11341" fmla="*/ 11015260 w 11115723"/>
              <a:gd name="connsiteY5-11342" fmla="*/ 2250736 h 2470107"/>
              <a:gd name="connsiteX6-11343" fmla="*/ 9545538 w 11115723"/>
              <a:gd name="connsiteY6-11344" fmla="*/ 2205333 h 2470107"/>
              <a:gd name="connsiteX7-11345" fmla="*/ 8110795 w 11115723"/>
              <a:gd name="connsiteY7-11346" fmla="*/ 2210896 h 2470107"/>
              <a:gd name="connsiteX8-11347" fmla="*/ 7364443 w 11115723"/>
              <a:gd name="connsiteY8-11348" fmla="*/ 2208618 h 2470107"/>
              <a:gd name="connsiteX9-11349" fmla="*/ 6376915 w 11115723"/>
              <a:gd name="connsiteY9-11350" fmla="*/ 2260329 h 2470107"/>
              <a:gd name="connsiteX10-11351" fmla="*/ 5202175 w 11115723"/>
              <a:gd name="connsiteY10-11352" fmla="*/ 2159738 h 2470107"/>
              <a:gd name="connsiteX11-11353" fmla="*/ 4024385 w 11115723"/>
              <a:gd name="connsiteY11-11354" fmla="*/ 2199811 h 2470107"/>
              <a:gd name="connsiteX12-11355" fmla="*/ 1743514 w 11115723"/>
              <a:gd name="connsiteY12-11356" fmla="*/ 2234433 h 2470107"/>
              <a:gd name="connsiteX13-11357" fmla="*/ 3806 w 11115723"/>
              <a:gd name="connsiteY13-11358" fmla="*/ 2070276 h 2470107"/>
              <a:gd name="connsiteX14-11359" fmla="*/ 8042 w 11115723"/>
              <a:gd name="connsiteY14-11360" fmla="*/ 146801 h 2470107"/>
              <a:gd name="connsiteX0-11361" fmla="*/ 8042 w 11115723"/>
              <a:gd name="connsiteY0-11362" fmla="*/ 146801 h 2470107"/>
              <a:gd name="connsiteX1-11363" fmla="*/ 1984370 w 11115723"/>
              <a:gd name="connsiteY1-11364" fmla="*/ 626270 h 2470107"/>
              <a:gd name="connsiteX2-11365" fmla="*/ 4025712 w 11115723"/>
              <a:gd name="connsiteY2-11366" fmla="*/ 843316 h 2470107"/>
              <a:gd name="connsiteX3-11367" fmla="*/ 8733979 w 11115723"/>
              <a:gd name="connsiteY3-11368" fmla="*/ 682542 h 2470107"/>
              <a:gd name="connsiteX4-11369" fmla="*/ 11068302 w 11115723"/>
              <a:gd name="connsiteY4-11370" fmla="*/ 900085 h 2470107"/>
              <a:gd name="connsiteX5-11371" fmla="*/ 11015260 w 11115723"/>
              <a:gd name="connsiteY5-11372" fmla="*/ 2250736 h 2470107"/>
              <a:gd name="connsiteX6-11373" fmla="*/ 9545538 w 11115723"/>
              <a:gd name="connsiteY6-11374" fmla="*/ 2205333 h 2470107"/>
              <a:gd name="connsiteX7-11375" fmla="*/ 8110795 w 11115723"/>
              <a:gd name="connsiteY7-11376" fmla="*/ 2210896 h 2470107"/>
              <a:gd name="connsiteX8-11377" fmla="*/ 7364443 w 11115723"/>
              <a:gd name="connsiteY8-11378" fmla="*/ 2208618 h 2470107"/>
              <a:gd name="connsiteX9-11379" fmla="*/ 6376915 w 11115723"/>
              <a:gd name="connsiteY9-11380" fmla="*/ 2260329 h 2470107"/>
              <a:gd name="connsiteX10-11381" fmla="*/ 5202175 w 11115723"/>
              <a:gd name="connsiteY10-11382" fmla="*/ 2211990 h 2470107"/>
              <a:gd name="connsiteX11-11383" fmla="*/ 4024385 w 11115723"/>
              <a:gd name="connsiteY11-11384" fmla="*/ 2199811 h 2470107"/>
              <a:gd name="connsiteX12-11385" fmla="*/ 1743514 w 11115723"/>
              <a:gd name="connsiteY12-11386" fmla="*/ 2234433 h 2470107"/>
              <a:gd name="connsiteX13-11387" fmla="*/ 3806 w 11115723"/>
              <a:gd name="connsiteY13-11388" fmla="*/ 2070276 h 2470107"/>
              <a:gd name="connsiteX14-11389" fmla="*/ 8042 w 11115723"/>
              <a:gd name="connsiteY14-11390" fmla="*/ 146801 h 2470107"/>
              <a:gd name="connsiteX0-11391" fmla="*/ 8042 w 11115723"/>
              <a:gd name="connsiteY0-11392" fmla="*/ 146801 h 2470107"/>
              <a:gd name="connsiteX1-11393" fmla="*/ 1984370 w 11115723"/>
              <a:gd name="connsiteY1-11394" fmla="*/ 626270 h 2470107"/>
              <a:gd name="connsiteX2-11395" fmla="*/ 4025712 w 11115723"/>
              <a:gd name="connsiteY2-11396" fmla="*/ 843316 h 2470107"/>
              <a:gd name="connsiteX3-11397" fmla="*/ 8733979 w 11115723"/>
              <a:gd name="connsiteY3-11398" fmla="*/ 682542 h 2470107"/>
              <a:gd name="connsiteX4-11399" fmla="*/ 11068302 w 11115723"/>
              <a:gd name="connsiteY4-11400" fmla="*/ 900085 h 2470107"/>
              <a:gd name="connsiteX5-11401" fmla="*/ 11015260 w 11115723"/>
              <a:gd name="connsiteY5-11402" fmla="*/ 2250736 h 2470107"/>
              <a:gd name="connsiteX6-11403" fmla="*/ 9545538 w 11115723"/>
              <a:gd name="connsiteY6-11404" fmla="*/ 2205333 h 2470107"/>
              <a:gd name="connsiteX7-11405" fmla="*/ 8110795 w 11115723"/>
              <a:gd name="connsiteY7-11406" fmla="*/ 2210896 h 2470107"/>
              <a:gd name="connsiteX8-11407" fmla="*/ 7364443 w 11115723"/>
              <a:gd name="connsiteY8-11408" fmla="*/ 2208618 h 2470107"/>
              <a:gd name="connsiteX9-11409" fmla="*/ 6376915 w 11115723"/>
              <a:gd name="connsiteY9-11410" fmla="*/ 2260329 h 2470107"/>
              <a:gd name="connsiteX10-11411" fmla="*/ 5202175 w 11115723"/>
              <a:gd name="connsiteY10-11412" fmla="*/ 2211990 h 2470107"/>
              <a:gd name="connsiteX11-11413" fmla="*/ 4024385 w 11115723"/>
              <a:gd name="connsiteY11-11414" fmla="*/ 2199811 h 2470107"/>
              <a:gd name="connsiteX12-11415" fmla="*/ 1743514 w 11115723"/>
              <a:gd name="connsiteY12-11416" fmla="*/ 2234433 h 2470107"/>
              <a:gd name="connsiteX13-11417" fmla="*/ 3806 w 11115723"/>
              <a:gd name="connsiteY13-11418" fmla="*/ 2070276 h 2470107"/>
              <a:gd name="connsiteX14-11419" fmla="*/ 8042 w 11115723"/>
              <a:gd name="connsiteY14-11420" fmla="*/ 146801 h 2470107"/>
              <a:gd name="connsiteX0-11421" fmla="*/ 8042 w 11115723"/>
              <a:gd name="connsiteY0-11422" fmla="*/ 146801 h 2504055"/>
              <a:gd name="connsiteX1-11423" fmla="*/ 1984370 w 11115723"/>
              <a:gd name="connsiteY1-11424" fmla="*/ 626270 h 2504055"/>
              <a:gd name="connsiteX2-11425" fmla="*/ 4025712 w 11115723"/>
              <a:gd name="connsiteY2-11426" fmla="*/ 843316 h 2504055"/>
              <a:gd name="connsiteX3-11427" fmla="*/ 8733979 w 11115723"/>
              <a:gd name="connsiteY3-11428" fmla="*/ 682542 h 2504055"/>
              <a:gd name="connsiteX4-11429" fmla="*/ 11068302 w 11115723"/>
              <a:gd name="connsiteY4-11430" fmla="*/ 900085 h 2504055"/>
              <a:gd name="connsiteX5-11431" fmla="*/ 11015260 w 11115723"/>
              <a:gd name="connsiteY5-11432" fmla="*/ 2250736 h 2504055"/>
              <a:gd name="connsiteX6-11433" fmla="*/ 9545538 w 11115723"/>
              <a:gd name="connsiteY6-11434" fmla="*/ 2205333 h 2504055"/>
              <a:gd name="connsiteX7-11435" fmla="*/ 8110795 w 11115723"/>
              <a:gd name="connsiteY7-11436" fmla="*/ 2210896 h 2504055"/>
              <a:gd name="connsiteX8-11437" fmla="*/ 7364443 w 11115723"/>
              <a:gd name="connsiteY8-11438" fmla="*/ 2208618 h 2504055"/>
              <a:gd name="connsiteX9-11439" fmla="*/ 6376915 w 11115723"/>
              <a:gd name="connsiteY9-11440" fmla="*/ 2260329 h 2504055"/>
              <a:gd name="connsiteX10-11441" fmla="*/ 5202175 w 11115723"/>
              <a:gd name="connsiteY10-11442" fmla="*/ 2211990 h 2504055"/>
              <a:gd name="connsiteX11-11443" fmla="*/ 4024385 w 11115723"/>
              <a:gd name="connsiteY11-11444" fmla="*/ 2199811 h 2504055"/>
              <a:gd name="connsiteX12-11445" fmla="*/ 1743514 w 11115723"/>
              <a:gd name="connsiteY12-11446" fmla="*/ 2234433 h 2504055"/>
              <a:gd name="connsiteX13-11447" fmla="*/ 3806 w 11115723"/>
              <a:gd name="connsiteY13-11448" fmla="*/ 2070276 h 2504055"/>
              <a:gd name="connsiteX14-11449" fmla="*/ 8042 w 11115723"/>
              <a:gd name="connsiteY14-11450" fmla="*/ 146801 h 2504055"/>
              <a:gd name="connsiteX0-11451" fmla="*/ 8042 w 11115723"/>
              <a:gd name="connsiteY0-11452" fmla="*/ 146801 h 2504055"/>
              <a:gd name="connsiteX1-11453" fmla="*/ 1984370 w 11115723"/>
              <a:gd name="connsiteY1-11454" fmla="*/ 626270 h 2504055"/>
              <a:gd name="connsiteX2-11455" fmla="*/ 4025712 w 11115723"/>
              <a:gd name="connsiteY2-11456" fmla="*/ 843316 h 2504055"/>
              <a:gd name="connsiteX3-11457" fmla="*/ 8733979 w 11115723"/>
              <a:gd name="connsiteY3-11458" fmla="*/ 682542 h 2504055"/>
              <a:gd name="connsiteX4-11459" fmla="*/ 11068302 w 11115723"/>
              <a:gd name="connsiteY4-11460" fmla="*/ 900085 h 2504055"/>
              <a:gd name="connsiteX5-11461" fmla="*/ 11015260 w 11115723"/>
              <a:gd name="connsiteY5-11462" fmla="*/ 2250736 h 2504055"/>
              <a:gd name="connsiteX6-11463" fmla="*/ 9545538 w 11115723"/>
              <a:gd name="connsiteY6-11464" fmla="*/ 2205333 h 2504055"/>
              <a:gd name="connsiteX7-11465" fmla="*/ 8110795 w 11115723"/>
              <a:gd name="connsiteY7-11466" fmla="*/ 2210896 h 2504055"/>
              <a:gd name="connsiteX8-11467" fmla="*/ 7364443 w 11115723"/>
              <a:gd name="connsiteY8-11468" fmla="*/ 2208618 h 2504055"/>
              <a:gd name="connsiteX9-11469" fmla="*/ 6376915 w 11115723"/>
              <a:gd name="connsiteY9-11470" fmla="*/ 2260329 h 2504055"/>
              <a:gd name="connsiteX10-11471" fmla="*/ 5202175 w 11115723"/>
              <a:gd name="connsiteY10-11472" fmla="*/ 2211990 h 2504055"/>
              <a:gd name="connsiteX11-11473" fmla="*/ 4024385 w 11115723"/>
              <a:gd name="connsiteY11-11474" fmla="*/ 2199811 h 2504055"/>
              <a:gd name="connsiteX12-11475" fmla="*/ 1743514 w 11115723"/>
              <a:gd name="connsiteY12-11476" fmla="*/ 2234433 h 2504055"/>
              <a:gd name="connsiteX13-11477" fmla="*/ 3806 w 11115723"/>
              <a:gd name="connsiteY13-11478" fmla="*/ 2070276 h 2504055"/>
              <a:gd name="connsiteX14-11479" fmla="*/ 8042 w 11115723"/>
              <a:gd name="connsiteY14-11480" fmla="*/ 146801 h 2504055"/>
              <a:gd name="connsiteX0-11481" fmla="*/ 8042 w 11115723"/>
              <a:gd name="connsiteY0-11482" fmla="*/ 146801 h 2504055"/>
              <a:gd name="connsiteX1-11483" fmla="*/ 1984370 w 11115723"/>
              <a:gd name="connsiteY1-11484" fmla="*/ 626270 h 2504055"/>
              <a:gd name="connsiteX2-11485" fmla="*/ 4025712 w 11115723"/>
              <a:gd name="connsiteY2-11486" fmla="*/ 843316 h 2504055"/>
              <a:gd name="connsiteX3-11487" fmla="*/ 8733979 w 11115723"/>
              <a:gd name="connsiteY3-11488" fmla="*/ 682542 h 2504055"/>
              <a:gd name="connsiteX4-11489" fmla="*/ 11068302 w 11115723"/>
              <a:gd name="connsiteY4-11490" fmla="*/ 900085 h 2504055"/>
              <a:gd name="connsiteX5-11491" fmla="*/ 11015260 w 11115723"/>
              <a:gd name="connsiteY5-11492" fmla="*/ 2250736 h 2504055"/>
              <a:gd name="connsiteX6-11493" fmla="*/ 9545538 w 11115723"/>
              <a:gd name="connsiteY6-11494" fmla="*/ 2205333 h 2504055"/>
              <a:gd name="connsiteX7-11495" fmla="*/ 8110795 w 11115723"/>
              <a:gd name="connsiteY7-11496" fmla="*/ 2210896 h 2504055"/>
              <a:gd name="connsiteX8-11497" fmla="*/ 7364443 w 11115723"/>
              <a:gd name="connsiteY8-11498" fmla="*/ 2208618 h 2504055"/>
              <a:gd name="connsiteX9-11499" fmla="*/ 6376915 w 11115723"/>
              <a:gd name="connsiteY9-11500" fmla="*/ 2260329 h 2504055"/>
              <a:gd name="connsiteX10-11501" fmla="*/ 5202175 w 11115723"/>
              <a:gd name="connsiteY10-11502" fmla="*/ 2211990 h 2504055"/>
              <a:gd name="connsiteX11-11503" fmla="*/ 4024385 w 11115723"/>
              <a:gd name="connsiteY11-11504" fmla="*/ 2199811 h 2504055"/>
              <a:gd name="connsiteX12-11505" fmla="*/ 1743514 w 11115723"/>
              <a:gd name="connsiteY12-11506" fmla="*/ 2234433 h 2504055"/>
              <a:gd name="connsiteX13-11507" fmla="*/ 3806 w 11115723"/>
              <a:gd name="connsiteY13-11508" fmla="*/ 2070276 h 2504055"/>
              <a:gd name="connsiteX14-11509" fmla="*/ 8042 w 11115723"/>
              <a:gd name="connsiteY14-11510" fmla="*/ 146801 h 2504055"/>
              <a:gd name="connsiteX0-11511" fmla="*/ 8042 w 11123689"/>
              <a:gd name="connsiteY0-11512" fmla="*/ 146801 h 2504055"/>
              <a:gd name="connsiteX1-11513" fmla="*/ 1984370 w 11123689"/>
              <a:gd name="connsiteY1-11514" fmla="*/ 626270 h 2504055"/>
              <a:gd name="connsiteX2-11515" fmla="*/ 4025712 w 11123689"/>
              <a:gd name="connsiteY2-11516" fmla="*/ 843316 h 2504055"/>
              <a:gd name="connsiteX3-11517" fmla="*/ 8733979 w 11123689"/>
              <a:gd name="connsiteY3-11518" fmla="*/ 682542 h 2504055"/>
              <a:gd name="connsiteX4-11519" fmla="*/ 11068302 w 11123689"/>
              <a:gd name="connsiteY4-11520" fmla="*/ 900085 h 2504055"/>
              <a:gd name="connsiteX5-11521" fmla="*/ 11028099 w 11123689"/>
              <a:gd name="connsiteY5-11522" fmla="*/ 2133171 h 2504055"/>
              <a:gd name="connsiteX6-11523" fmla="*/ 9545538 w 11123689"/>
              <a:gd name="connsiteY6-11524" fmla="*/ 2205333 h 2504055"/>
              <a:gd name="connsiteX7-11525" fmla="*/ 8110795 w 11123689"/>
              <a:gd name="connsiteY7-11526" fmla="*/ 2210896 h 2504055"/>
              <a:gd name="connsiteX8-11527" fmla="*/ 7364443 w 11123689"/>
              <a:gd name="connsiteY8-11528" fmla="*/ 2208618 h 2504055"/>
              <a:gd name="connsiteX9-11529" fmla="*/ 6376915 w 11123689"/>
              <a:gd name="connsiteY9-11530" fmla="*/ 2260329 h 2504055"/>
              <a:gd name="connsiteX10-11531" fmla="*/ 5202175 w 11123689"/>
              <a:gd name="connsiteY10-11532" fmla="*/ 2211990 h 2504055"/>
              <a:gd name="connsiteX11-11533" fmla="*/ 4024385 w 11123689"/>
              <a:gd name="connsiteY11-11534" fmla="*/ 2199811 h 2504055"/>
              <a:gd name="connsiteX12-11535" fmla="*/ 1743514 w 11123689"/>
              <a:gd name="connsiteY12-11536" fmla="*/ 2234433 h 2504055"/>
              <a:gd name="connsiteX13-11537" fmla="*/ 3806 w 11123689"/>
              <a:gd name="connsiteY13-11538" fmla="*/ 2070276 h 2504055"/>
              <a:gd name="connsiteX14-11539" fmla="*/ 8042 w 11123689"/>
              <a:gd name="connsiteY14-11540" fmla="*/ 146801 h 2504055"/>
              <a:gd name="connsiteX0-11541" fmla="*/ 8042 w 11102010"/>
              <a:gd name="connsiteY0-11542" fmla="*/ 146801 h 2504055"/>
              <a:gd name="connsiteX1-11543" fmla="*/ 1984370 w 11102010"/>
              <a:gd name="connsiteY1-11544" fmla="*/ 626270 h 2504055"/>
              <a:gd name="connsiteX2-11545" fmla="*/ 4025712 w 11102010"/>
              <a:gd name="connsiteY2-11546" fmla="*/ 843316 h 2504055"/>
              <a:gd name="connsiteX3-11547" fmla="*/ 8733979 w 11102010"/>
              <a:gd name="connsiteY3-11548" fmla="*/ 682542 h 2504055"/>
              <a:gd name="connsiteX4-11549" fmla="*/ 11068302 w 11102010"/>
              <a:gd name="connsiteY4-11550" fmla="*/ 900085 h 2504055"/>
              <a:gd name="connsiteX5-11551" fmla="*/ 11028099 w 11102010"/>
              <a:gd name="connsiteY5-11552" fmla="*/ 2133171 h 2504055"/>
              <a:gd name="connsiteX6-11553" fmla="*/ 9545538 w 11102010"/>
              <a:gd name="connsiteY6-11554" fmla="*/ 2205333 h 2504055"/>
              <a:gd name="connsiteX7-11555" fmla="*/ 8110795 w 11102010"/>
              <a:gd name="connsiteY7-11556" fmla="*/ 2210896 h 2504055"/>
              <a:gd name="connsiteX8-11557" fmla="*/ 7364443 w 11102010"/>
              <a:gd name="connsiteY8-11558" fmla="*/ 2208618 h 2504055"/>
              <a:gd name="connsiteX9-11559" fmla="*/ 6376915 w 11102010"/>
              <a:gd name="connsiteY9-11560" fmla="*/ 2260329 h 2504055"/>
              <a:gd name="connsiteX10-11561" fmla="*/ 5202175 w 11102010"/>
              <a:gd name="connsiteY10-11562" fmla="*/ 2211990 h 2504055"/>
              <a:gd name="connsiteX11-11563" fmla="*/ 4024385 w 11102010"/>
              <a:gd name="connsiteY11-11564" fmla="*/ 2199811 h 2504055"/>
              <a:gd name="connsiteX12-11565" fmla="*/ 1743514 w 11102010"/>
              <a:gd name="connsiteY12-11566" fmla="*/ 2234433 h 2504055"/>
              <a:gd name="connsiteX13-11567" fmla="*/ 3806 w 11102010"/>
              <a:gd name="connsiteY13-11568" fmla="*/ 2070276 h 2504055"/>
              <a:gd name="connsiteX14-11569" fmla="*/ 8042 w 11102010"/>
              <a:gd name="connsiteY14-11570" fmla="*/ 146801 h 2504055"/>
              <a:gd name="connsiteX0-11571" fmla="*/ 8042 w 11102010"/>
              <a:gd name="connsiteY0-11572" fmla="*/ 146801 h 2504055"/>
              <a:gd name="connsiteX1-11573" fmla="*/ 1984370 w 11102010"/>
              <a:gd name="connsiteY1-11574" fmla="*/ 626270 h 2504055"/>
              <a:gd name="connsiteX2-11575" fmla="*/ 4025712 w 11102010"/>
              <a:gd name="connsiteY2-11576" fmla="*/ 843316 h 2504055"/>
              <a:gd name="connsiteX3-11577" fmla="*/ 8733979 w 11102010"/>
              <a:gd name="connsiteY3-11578" fmla="*/ 682542 h 2504055"/>
              <a:gd name="connsiteX4-11579" fmla="*/ 11068302 w 11102010"/>
              <a:gd name="connsiteY4-11580" fmla="*/ 900085 h 2504055"/>
              <a:gd name="connsiteX5-11581" fmla="*/ 11028099 w 11102010"/>
              <a:gd name="connsiteY5-11582" fmla="*/ 2133171 h 2504055"/>
              <a:gd name="connsiteX6-11583" fmla="*/ 9545538 w 11102010"/>
              <a:gd name="connsiteY6-11584" fmla="*/ 2205333 h 2504055"/>
              <a:gd name="connsiteX7-11585" fmla="*/ 8110795 w 11102010"/>
              <a:gd name="connsiteY7-11586" fmla="*/ 2210896 h 2504055"/>
              <a:gd name="connsiteX8-11587" fmla="*/ 7364443 w 11102010"/>
              <a:gd name="connsiteY8-11588" fmla="*/ 2208618 h 2504055"/>
              <a:gd name="connsiteX9-11589" fmla="*/ 6376915 w 11102010"/>
              <a:gd name="connsiteY9-11590" fmla="*/ 2260329 h 2504055"/>
              <a:gd name="connsiteX10-11591" fmla="*/ 5202175 w 11102010"/>
              <a:gd name="connsiteY10-11592" fmla="*/ 2211990 h 2504055"/>
              <a:gd name="connsiteX11-11593" fmla="*/ 4024385 w 11102010"/>
              <a:gd name="connsiteY11-11594" fmla="*/ 2199811 h 2504055"/>
              <a:gd name="connsiteX12-11595" fmla="*/ 1743514 w 11102010"/>
              <a:gd name="connsiteY12-11596" fmla="*/ 2234433 h 2504055"/>
              <a:gd name="connsiteX13-11597" fmla="*/ 3806 w 11102010"/>
              <a:gd name="connsiteY13-11598" fmla="*/ 2070276 h 2504055"/>
              <a:gd name="connsiteX14-11599" fmla="*/ 8042 w 11102010"/>
              <a:gd name="connsiteY14-11600" fmla="*/ 146801 h 2504055"/>
              <a:gd name="connsiteX0-11601" fmla="*/ 8042 w 11102010"/>
              <a:gd name="connsiteY0-11602" fmla="*/ 146801 h 2504055"/>
              <a:gd name="connsiteX1-11603" fmla="*/ 1984370 w 11102010"/>
              <a:gd name="connsiteY1-11604" fmla="*/ 626270 h 2504055"/>
              <a:gd name="connsiteX2-11605" fmla="*/ 4025712 w 11102010"/>
              <a:gd name="connsiteY2-11606" fmla="*/ 843316 h 2504055"/>
              <a:gd name="connsiteX3-11607" fmla="*/ 8733979 w 11102010"/>
              <a:gd name="connsiteY3-11608" fmla="*/ 682542 h 2504055"/>
              <a:gd name="connsiteX4-11609" fmla="*/ 11068302 w 11102010"/>
              <a:gd name="connsiteY4-11610" fmla="*/ 900085 h 2504055"/>
              <a:gd name="connsiteX5-11611" fmla="*/ 11028099 w 11102010"/>
              <a:gd name="connsiteY5-11612" fmla="*/ 2133171 h 2504055"/>
              <a:gd name="connsiteX6-11613" fmla="*/ 9545538 w 11102010"/>
              <a:gd name="connsiteY6-11614" fmla="*/ 2205333 h 2504055"/>
              <a:gd name="connsiteX7-11615" fmla="*/ 8110795 w 11102010"/>
              <a:gd name="connsiteY7-11616" fmla="*/ 2210896 h 2504055"/>
              <a:gd name="connsiteX8-11617" fmla="*/ 7364443 w 11102010"/>
              <a:gd name="connsiteY8-11618" fmla="*/ 2208618 h 2504055"/>
              <a:gd name="connsiteX9-11619" fmla="*/ 6376915 w 11102010"/>
              <a:gd name="connsiteY9-11620" fmla="*/ 2260329 h 2504055"/>
              <a:gd name="connsiteX10-11621" fmla="*/ 5202175 w 11102010"/>
              <a:gd name="connsiteY10-11622" fmla="*/ 2211990 h 2504055"/>
              <a:gd name="connsiteX11-11623" fmla="*/ 4024385 w 11102010"/>
              <a:gd name="connsiteY11-11624" fmla="*/ 2199811 h 2504055"/>
              <a:gd name="connsiteX12-11625" fmla="*/ 1743514 w 11102010"/>
              <a:gd name="connsiteY12-11626" fmla="*/ 2234433 h 2504055"/>
              <a:gd name="connsiteX13-11627" fmla="*/ 3806 w 11102010"/>
              <a:gd name="connsiteY13-11628" fmla="*/ 2070276 h 2504055"/>
              <a:gd name="connsiteX14-11629" fmla="*/ 8042 w 11102010"/>
              <a:gd name="connsiteY14-11630" fmla="*/ 146801 h 2504055"/>
              <a:gd name="connsiteX0-11631" fmla="*/ 8042 w 11102010"/>
              <a:gd name="connsiteY0-11632" fmla="*/ 146801 h 2504055"/>
              <a:gd name="connsiteX1-11633" fmla="*/ 1984370 w 11102010"/>
              <a:gd name="connsiteY1-11634" fmla="*/ 626270 h 2504055"/>
              <a:gd name="connsiteX2-11635" fmla="*/ 4025712 w 11102010"/>
              <a:gd name="connsiteY2-11636" fmla="*/ 843316 h 2504055"/>
              <a:gd name="connsiteX3-11637" fmla="*/ 8733979 w 11102010"/>
              <a:gd name="connsiteY3-11638" fmla="*/ 682542 h 2504055"/>
              <a:gd name="connsiteX4-11639" fmla="*/ 11068302 w 11102010"/>
              <a:gd name="connsiteY4-11640" fmla="*/ 900085 h 2504055"/>
              <a:gd name="connsiteX5-11641" fmla="*/ 11028099 w 11102010"/>
              <a:gd name="connsiteY5-11642" fmla="*/ 2133171 h 2504055"/>
              <a:gd name="connsiteX6-11643" fmla="*/ 9545538 w 11102010"/>
              <a:gd name="connsiteY6-11644" fmla="*/ 2205333 h 2504055"/>
              <a:gd name="connsiteX7-11645" fmla="*/ 8110795 w 11102010"/>
              <a:gd name="connsiteY7-11646" fmla="*/ 2210896 h 2504055"/>
              <a:gd name="connsiteX8-11647" fmla="*/ 7364443 w 11102010"/>
              <a:gd name="connsiteY8-11648" fmla="*/ 2208618 h 2504055"/>
              <a:gd name="connsiteX9-11649" fmla="*/ 6376915 w 11102010"/>
              <a:gd name="connsiteY9-11650" fmla="*/ 2260329 h 2504055"/>
              <a:gd name="connsiteX10-11651" fmla="*/ 5202175 w 11102010"/>
              <a:gd name="connsiteY10-11652" fmla="*/ 2211990 h 2504055"/>
              <a:gd name="connsiteX11-11653" fmla="*/ 4024385 w 11102010"/>
              <a:gd name="connsiteY11-11654" fmla="*/ 2199811 h 2504055"/>
              <a:gd name="connsiteX12-11655" fmla="*/ 1743514 w 11102010"/>
              <a:gd name="connsiteY12-11656" fmla="*/ 2234433 h 2504055"/>
              <a:gd name="connsiteX13-11657" fmla="*/ 3806 w 11102010"/>
              <a:gd name="connsiteY13-11658" fmla="*/ 2070276 h 2504055"/>
              <a:gd name="connsiteX14-11659" fmla="*/ 8042 w 11102010"/>
              <a:gd name="connsiteY14-11660" fmla="*/ 146801 h 2504055"/>
              <a:gd name="connsiteX0-11661" fmla="*/ 8042 w 11102010"/>
              <a:gd name="connsiteY0-11662" fmla="*/ 146801 h 2504055"/>
              <a:gd name="connsiteX1-11663" fmla="*/ 1984370 w 11102010"/>
              <a:gd name="connsiteY1-11664" fmla="*/ 626270 h 2504055"/>
              <a:gd name="connsiteX2-11665" fmla="*/ 4025712 w 11102010"/>
              <a:gd name="connsiteY2-11666" fmla="*/ 843316 h 2504055"/>
              <a:gd name="connsiteX3-11667" fmla="*/ 8733979 w 11102010"/>
              <a:gd name="connsiteY3-11668" fmla="*/ 682542 h 2504055"/>
              <a:gd name="connsiteX4-11669" fmla="*/ 11068302 w 11102010"/>
              <a:gd name="connsiteY4-11670" fmla="*/ 900085 h 2504055"/>
              <a:gd name="connsiteX5-11671" fmla="*/ 11028099 w 11102010"/>
              <a:gd name="connsiteY5-11672" fmla="*/ 2133171 h 2504055"/>
              <a:gd name="connsiteX6-11673" fmla="*/ 9545538 w 11102010"/>
              <a:gd name="connsiteY6-11674" fmla="*/ 2205333 h 2504055"/>
              <a:gd name="connsiteX7-11675" fmla="*/ 8110795 w 11102010"/>
              <a:gd name="connsiteY7-11676" fmla="*/ 2210896 h 2504055"/>
              <a:gd name="connsiteX8-11677" fmla="*/ 7364443 w 11102010"/>
              <a:gd name="connsiteY8-11678" fmla="*/ 2208618 h 2504055"/>
              <a:gd name="connsiteX9-11679" fmla="*/ 6376915 w 11102010"/>
              <a:gd name="connsiteY9-11680" fmla="*/ 2260329 h 2504055"/>
              <a:gd name="connsiteX10-11681" fmla="*/ 5202175 w 11102010"/>
              <a:gd name="connsiteY10-11682" fmla="*/ 2211990 h 2504055"/>
              <a:gd name="connsiteX11-11683" fmla="*/ 4024385 w 11102010"/>
              <a:gd name="connsiteY11-11684" fmla="*/ 2199811 h 2504055"/>
              <a:gd name="connsiteX12-11685" fmla="*/ 1743514 w 11102010"/>
              <a:gd name="connsiteY12-11686" fmla="*/ 2234433 h 2504055"/>
              <a:gd name="connsiteX13-11687" fmla="*/ 3806 w 11102010"/>
              <a:gd name="connsiteY13-11688" fmla="*/ 2070276 h 2504055"/>
              <a:gd name="connsiteX14-11689" fmla="*/ 8042 w 11102010"/>
              <a:gd name="connsiteY14-11690" fmla="*/ 146801 h 2504055"/>
              <a:gd name="connsiteX0-11691" fmla="*/ 8042 w 11102010"/>
              <a:gd name="connsiteY0-11692" fmla="*/ 146801 h 2504055"/>
              <a:gd name="connsiteX1-11693" fmla="*/ 1984370 w 11102010"/>
              <a:gd name="connsiteY1-11694" fmla="*/ 626270 h 2504055"/>
              <a:gd name="connsiteX2-11695" fmla="*/ 4025712 w 11102010"/>
              <a:gd name="connsiteY2-11696" fmla="*/ 843316 h 2504055"/>
              <a:gd name="connsiteX3-11697" fmla="*/ 8733979 w 11102010"/>
              <a:gd name="connsiteY3-11698" fmla="*/ 682542 h 2504055"/>
              <a:gd name="connsiteX4-11699" fmla="*/ 11068302 w 11102010"/>
              <a:gd name="connsiteY4-11700" fmla="*/ 900085 h 2504055"/>
              <a:gd name="connsiteX5-11701" fmla="*/ 11028099 w 11102010"/>
              <a:gd name="connsiteY5-11702" fmla="*/ 2133171 h 2504055"/>
              <a:gd name="connsiteX6-11703" fmla="*/ 9545538 w 11102010"/>
              <a:gd name="connsiteY6-11704" fmla="*/ 2205333 h 2504055"/>
              <a:gd name="connsiteX7-11705" fmla="*/ 8110795 w 11102010"/>
              <a:gd name="connsiteY7-11706" fmla="*/ 2210896 h 2504055"/>
              <a:gd name="connsiteX8-11707" fmla="*/ 7364443 w 11102010"/>
              <a:gd name="connsiteY8-11708" fmla="*/ 2208618 h 2504055"/>
              <a:gd name="connsiteX9-11709" fmla="*/ 6376915 w 11102010"/>
              <a:gd name="connsiteY9-11710" fmla="*/ 2260329 h 2504055"/>
              <a:gd name="connsiteX10-11711" fmla="*/ 5202175 w 11102010"/>
              <a:gd name="connsiteY10-11712" fmla="*/ 2211990 h 2504055"/>
              <a:gd name="connsiteX11-11713" fmla="*/ 3831793 w 11102010"/>
              <a:gd name="connsiteY11-11714" fmla="*/ 2199811 h 2504055"/>
              <a:gd name="connsiteX12-11715" fmla="*/ 1743514 w 11102010"/>
              <a:gd name="connsiteY12-11716" fmla="*/ 2234433 h 2504055"/>
              <a:gd name="connsiteX13-11717" fmla="*/ 3806 w 11102010"/>
              <a:gd name="connsiteY13-11718" fmla="*/ 2070276 h 2504055"/>
              <a:gd name="connsiteX14-11719" fmla="*/ 8042 w 11102010"/>
              <a:gd name="connsiteY14-11720" fmla="*/ 146801 h 2504055"/>
              <a:gd name="connsiteX0-11721" fmla="*/ 8042 w 11102010"/>
              <a:gd name="connsiteY0-11722" fmla="*/ 146801 h 2504055"/>
              <a:gd name="connsiteX1-11723" fmla="*/ 1984370 w 11102010"/>
              <a:gd name="connsiteY1-11724" fmla="*/ 626270 h 2504055"/>
              <a:gd name="connsiteX2-11725" fmla="*/ 4025712 w 11102010"/>
              <a:gd name="connsiteY2-11726" fmla="*/ 843316 h 2504055"/>
              <a:gd name="connsiteX3-11727" fmla="*/ 8733979 w 11102010"/>
              <a:gd name="connsiteY3-11728" fmla="*/ 682542 h 2504055"/>
              <a:gd name="connsiteX4-11729" fmla="*/ 11068302 w 11102010"/>
              <a:gd name="connsiteY4-11730" fmla="*/ 900085 h 2504055"/>
              <a:gd name="connsiteX5-11731" fmla="*/ 11028099 w 11102010"/>
              <a:gd name="connsiteY5-11732" fmla="*/ 2133171 h 2504055"/>
              <a:gd name="connsiteX6-11733" fmla="*/ 9545538 w 11102010"/>
              <a:gd name="connsiteY6-11734" fmla="*/ 2205333 h 2504055"/>
              <a:gd name="connsiteX7-11735" fmla="*/ 8110795 w 11102010"/>
              <a:gd name="connsiteY7-11736" fmla="*/ 2210896 h 2504055"/>
              <a:gd name="connsiteX8-11737" fmla="*/ 7364443 w 11102010"/>
              <a:gd name="connsiteY8-11738" fmla="*/ 2208618 h 2504055"/>
              <a:gd name="connsiteX9-11739" fmla="*/ 6376915 w 11102010"/>
              <a:gd name="connsiteY9-11740" fmla="*/ 2260329 h 2504055"/>
              <a:gd name="connsiteX10-11741" fmla="*/ 5202175 w 11102010"/>
              <a:gd name="connsiteY10-11742" fmla="*/ 2211990 h 2504055"/>
              <a:gd name="connsiteX11-11743" fmla="*/ 3831793 w 11102010"/>
              <a:gd name="connsiteY11-11744" fmla="*/ 2199811 h 2504055"/>
              <a:gd name="connsiteX12-11745" fmla="*/ 1743514 w 11102010"/>
              <a:gd name="connsiteY12-11746" fmla="*/ 2234433 h 2504055"/>
              <a:gd name="connsiteX13-11747" fmla="*/ 3806 w 11102010"/>
              <a:gd name="connsiteY13-11748" fmla="*/ 2070276 h 2504055"/>
              <a:gd name="connsiteX14-11749" fmla="*/ 8042 w 11102010"/>
              <a:gd name="connsiteY14-11750" fmla="*/ 146801 h 2504055"/>
              <a:gd name="connsiteX0-11751" fmla="*/ 8042 w 11102010"/>
              <a:gd name="connsiteY0-11752" fmla="*/ 146801 h 2504055"/>
              <a:gd name="connsiteX1-11753" fmla="*/ 1984370 w 11102010"/>
              <a:gd name="connsiteY1-11754" fmla="*/ 626270 h 2504055"/>
              <a:gd name="connsiteX2-11755" fmla="*/ 4025712 w 11102010"/>
              <a:gd name="connsiteY2-11756" fmla="*/ 843316 h 2504055"/>
              <a:gd name="connsiteX3-11757" fmla="*/ 8733979 w 11102010"/>
              <a:gd name="connsiteY3-11758" fmla="*/ 682542 h 2504055"/>
              <a:gd name="connsiteX4-11759" fmla="*/ 11068302 w 11102010"/>
              <a:gd name="connsiteY4-11760" fmla="*/ 900085 h 2504055"/>
              <a:gd name="connsiteX5-11761" fmla="*/ 11028099 w 11102010"/>
              <a:gd name="connsiteY5-11762" fmla="*/ 2133171 h 2504055"/>
              <a:gd name="connsiteX6-11763" fmla="*/ 9545538 w 11102010"/>
              <a:gd name="connsiteY6-11764" fmla="*/ 2205333 h 2504055"/>
              <a:gd name="connsiteX7-11765" fmla="*/ 8110795 w 11102010"/>
              <a:gd name="connsiteY7-11766" fmla="*/ 2210896 h 2504055"/>
              <a:gd name="connsiteX8-11767" fmla="*/ 7364443 w 11102010"/>
              <a:gd name="connsiteY8-11768" fmla="*/ 2208618 h 2504055"/>
              <a:gd name="connsiteX9-11769" fmla="*/ 6376915 w 11102010"/>
              <a:gd name="connsiteY9-11770" fmla="*/ 2260329 h 2504055"/>
              <a:gd name="connsiteX10-11771" fmla="*/ 5202175 w 11102010"/>
              <a:gd name="connsiteY10-11772" fmla="*/ 2211990 h 2504055"/>
              <a:gd name="connsiteX11-11773" fmla="*/ 3831793 w 11102010"/>
              <a:gd name="connsiteY11-11774" fmla="*/ 2199811 h 2504055"/>
              <a:gd name="connsiteX12-11775" fmla="*/ 1743514 w 11102010"/>
              <a:gd name="connsiteY12-11776" fmla="*/ 2234433 h 2504055"/>
              <a:gd name="connsiteX13-11777" fmla="*/ 3806 w 11102010"/>
              <a:gd name="connsiteY13-11778" fmla="*/ 2070276 h 2504055"/>
              <a:gd name="connsiteX14-11779" fmla="*/ 8042 w 11102010"/>
              <a:gd name="connsiteY14-11780" fmla="*/ 146801 h 2504055"/>
              <a:gd name="connsiteX0-11781" fmla="*/ 8042 w 11102010"/>
              <a:gd name="connsiteY0-11782" fmla="*/ 146801 h 2504055"/>
              <a:gd name="connsiteX1-11783" fmla="*/ 1984370 w 11102010"/>
              <a:gd name="connsiteY1-11784" fmla="*/ 626270 h 2504055"/>
              <a:gd name="connsiteX2-11785" fmla="*/ 4025712 w 11102010"/>
              <a:gd name="connsiteY2-11786" fmla="*/ 843316 h 2504055"/>
              <a:gd name="connsiteX3-11787" fmla="*/ 8733979 w 11102010"/>
              <a:gd name="connsiteY3-11788" fmla="*/ 682542 h 2504055"/>
              <a:gd name="connsiteX4-11789" fmla="*/ 11068302 w 11102010"/>
              <a:gd name="connsiteY4-11790" fmla="*/ 900085 h 2504055"/>
              <a:gd name="connsiteX5-11791" fmla="*/ 11028099 w 11102010"/>
              <a:gd name="connsiteY5-11792" fmla="*/ 2133171 h 2504055"/>
              <a:gd name="connsiteX6-11793" fmla="*/ 9545538 w 11102010"/>
              <a:gd name="connsiteY6-11794" fmla="*/ 2205333 h 2504055"/>
              <a:gd name="connsiteX7-11795" fmla="*/ 8110795 w 11102010"/>
              <a:gd name="connsiteY7-11796" fmla="*/ 2210896 h 2504055"/>
              <a:gd name="connsiteX8-11797" fmla="*/ 7364443 w 11102010"/>
              <a:gd name="connsiteY8-11798" fmla="*/ 2208618 h 2504055"/>
              <a:gd name="connsiteX9-11799" fmla="*/ 6376915 w 11102010"/>
              <a:gd name="connsiteY9-11800" fmla="*/ 2260329 h 2504055"/>
              <a:gd name="connsiteX10-11801" fmla="*/ 5202175 w 11102010"/>
              <a:gd name="connsiteY10-11802" fmla="*/ 2211990 h 2504055"/>
              <a:gd name="connsiteX11-11803" fmla="*/ 3831793 w 11102010"/>
              <a:gd name="connsiteY11-11804" fmla="*/ 2199811 h 2504055"/>
              <a:gd name="connsiteX12-11805" fmla="*/ 1743514 w 11102010"/>
              <a:gd name="connsiteY12-11806" fmla="*/ 2234433 h 2504055"/>
              <a:gd name="connsiteX13-11807" fmla="*/ 3806 w 11102010"/>
              <a:gd name="connsiteY13-11808" fmla="*/ 2227031 h 2504055"/>
              <a:gd name="connsiteX14-11809" fmla="*/ 8042 w 11102010"/>
              <a:gd name="connsiteY14-11810" fmla="*/ 146801 h 2504055"/>
              <a:gd name="connsiteX0-11811" fmla="*/ 8042 w 11102010"/>
              <a:gd name="connsiteY0-11812" fmla="*/ 146801 h 2504055"/>
              <a:gd name="connsiteX1-11813" fmla="*/ 1984370 w 11102010"/>
              <a:gd name="connsiteY1-11814" fmla="*/ 626270 h 2504055"/>
              <a:gd name="connsiteX2-11815" fmla="*/ 4025712 w 11102010"/>
              <a:gd name="connsiteY2-11816" fmla="*/ 843316 h 2504055"/>
              <a:gd name="connsiteX3-11817" fmla="*/ 8733979 w 11102010"/>
              <a:gd name="connsiteY3-11818" fmla="*/ 682542 h 2504055"/>
              <a:gd name="connsiteX4-11819" fmla="*/ 11068302 w 11102010"/>
              <a:gd name="connsiteY4-11820" fmla="*/ 900085 h 2504055"/>
              <a:gd name="connsiteX5-11821" fmla="*/ 11028099 w 11102010"/>
              <a:gd name="connsiteY5-11822" fmla="*/ 2133171 h 2504055"/>
              <a:gd name="connsiteX6-11823" fmla="*/ 9545538 w 11102010"/>
              <a:gd name="connsiteY6-11824" fmla="*/ 2205333 h 2504055"/>
              <a:gd name="connsiteX7-11825" fmla="*/ 8110795 w 11102010"/>
              <a:gd name="connsiteY7-11826" fmla="*/ 2210896 h 2504055"/>
              <a:gd name="connsiteX8-11827" fmla="*/ 7364443 w 11102010"/>
              <a:gd name="connsiteY8-11828" fmla="*/ 2208618 h 2504055"/>
              <a:gd name="connsiteX9-11829" fmla="*/ 6376915 w 11102010"/>
              <a:gd name="connsiteY9-11830" fmla="*/ 2260329 h 2504055"/>
              <a:gd name="connsiteX10-11831" fmla="*/ 5202175 w 11102010"/>
              <a:gd name="connsiteY10-11832" fmla="*/ 2211990 h 2504055"/>
              <a:gd name="connsiteX11-11833" fmla="*/ 3831793 w 11102010"/>
              <a:gd name="connsiteY11-11834" fmla="*/ 2199811 h 2504055"/>
              <a:gd name="connsiteX12-11835" fmla="*/ 1743514 w 11102010"/>
              <a:gd name="connsiteY12-11836" fmla="*/ 2234433 h 2504055"/>
              <a:gd name="connsiteX13-11837" fmla="*/ 3806 w 11102010"/>
              <a:gd name="connsiteY13-11838" fmla="*/ 2227031 h 2504055"/>
              <a:gd name="connsiteX14-11839" fmla="*/ 8042 w 11102010"/>
              <a:gd name="connsiteY14-11840" fmla="*/ 146801 h 2504055"/>
              <a:gd name="connsiteX0-11841" fmla="*/ 8042 w 11102010"/>
              <a:gd name="connsiteY0-11842" fmla="*/ 57512 h 2626742"/>
              <a:gd name="connsiteX1-11843" fmla="*/ 1984370 w 11102010"/>
              <a:gd name="connsiteY1-11844" fmla="*/ 748957 h 2626742"/>
              <a:gd name="connsiteX2-11845" fmla="*/ 4025712 w 11102010"/>
              <a:gd name="connsiteY2-11846" fmla="*/ 966003 h 2626742"/>
              <a:gd name="connsiteX3-11847" fmla="*/ 8733979 w 11102010"/>
              <a:gd name="connsiteY3-11848" fmla="*/ 805229 h 2626742"/>
              <a:gd name="connsiteX4-11849" fmla="*/ 11068302 w 11102010"/>
              <a:gd name="connsiteY4-11850" fmla="*/ 1022772 h 2626742"/>
              <a:gd name="connsiteX5-11851" fmla="*/ 11028099 w 11102010"/>
              <a:gd name="connsiteY5-11852" fmla="*/ 2255858 h 2626742"/>
              <a:gd name="connsiteX6-11853" fmla="*/ 9545538 w 11102010"/>
              <a:gd name="connsiteY6-11854" fmla="*/ 2328020 h 2626742"/>
              <a:gd name="connsiteX7-11855" fmla="*/ 8110795 w 11102010"/>
              <a:gd name="connsiteY7-11856" fmla="*/ 2333583 h 2626742"/>
              <a:gd name="connsiteX8-11857" fmla="*/ 7364443 w 11102010"/>
              <a:gd name="connsiteY8-11858" fmla="*/ 2331305 h 2626742"/>
              <a:gd name="connsiteX9-11859" fmla="*/ 6376915 w 11102010"/>
              <a:gd name="connsiteY9-11860" fmla="*/ 2383016 h 2626742"/>
              <a:gd name="connsiteX10-11861" fmla="*/ 5202175 w 11102010"/>
              <a:gd name="connsiteY10-11862" fmla="*/ 2334677 h 2626742"/>
              <a:gd name="connsiteX11-11863" fmla="*/ 3831793 w 11102010"/>
              <a:gd name="connsiteY11-11864" fmla="*/ 2322498 h 2626742"/>
              <a:gd name="connsiteX12-11865" fmla="*/ 1743514 w 11102010"/>
              <a:gd name="connsiteY12-11866" fmla="*/ 2357120 h 2626742"/>
              <a:gd name="connsiteX13-11867" fmla="*/ 3806 w 11102010"/>
              <a:gd name="connsiteY13-11868" fmla="*/ 2349718 h 2626742"/>
              <a:gd name="connsiteX14-11869" fmla="*/ 8042 w 11102010"/>
              <a:gd name="connsiteY14-11870" fmla="*/ 57512 h 2626742"/>
              <a:gd name="connsiteX0-11871" fmla="*/ 8042 w 11102010"/>
              <a:gd name="connsiteY0-11872" fmla="*/ 78660 h 2647890"/>
              <a:gd name="connsiteX1-11873" fmla="*/ 2195844 w 11102010"/>
              <a:gd name="connsiteY1-11874" fmla="*/ 596669 h 2647890"/>
              <a:gd name="connsiteX2-11875" fmla="*/ 4025712 w 11102010"/>
              <a:gd name="connsiteY2-11876" fmla="*/ 987151 h 2647890"/>
              <a:gd name="connsiteX3-11877" fmla="*/ 8733979 w 11102010"/>
              <a:gd name="connsiteY3-11878" fmla="*/ 826377 h 2647890"/>
              <a:gd name="connsiteX4-11879" fmla="*/ 11068302 w 11102010"/>
              <a:gd name="connsiteY4-11880" fmla="*/ 1043920 h 2647890"/>
              <a:gd name="connsiteX5-11881" fmla="*/ 11028099 w 11102010"/>
              <a:gd name="connsiteY5-11882" fmla="*/ 2277006 h 2647890"/>
              <a:gd name="connsiteX6-11883" fmla="*/ 9545538 w 11102010"/>
              <a:gd name="connsiteY6-11884" fmla="*/ 2349168 h 2647890"/>
              <a:gd name="connsiteX7-11885" fmla="*/ 8110795 w 11102010"/>
              <a:gd name="connsiteY7-11886" fmla="*/ 2354731 h 2647890"/>
              <a:gd name="connsiteX8-11887" fmla="*/ 7364443 w 11102010"/>
              <a:gd name="connsiteY8-11888" fmla="*/ 2352453 h 2647890"/>
              <a:gd name="connsiteX9-11889" fmla="*/ 6376915 w 11102010"/>
              <a:gd name="connsiteY9-11890" fmla="*/ 2404164 h 2647890"/>
              <a:gd name="connsiteX10-11891" fmla="*/ 5202175 w 11102010"/>
              <a:gd name="connsiteY10-11892" fmla="*/ 2355825 h 2647890"/>
              <a:gd name="connsiteX11-11893" fmla="*/ 3831793 w 11102010"/>
              <a:gd name="connsiteY11-11894" fmla="*/ 2343646 h 2647890"/>
              <a:gd name="connsiteX12-11895" fmla="*/ 1743514 w 11102010"/>
              <a:gd name="connsiteY12-11896" fmla="*/ 2378268 h 2647890"/>
              <a:gd name="connsiteX13-11897" fmla="*/ 3806 w 11102010"/>
              <a:gd name="connsiteY13-11898" fmla="*/ 2370866 h 2647890"/>
              <a:gd name="connsiteX14-11899" fmla="*/ 8042 w 11102010"/>
              <a:gd name="connsiteY14-11900" fmla="*/ 78660 h 2647890"/>
              <a:gd name="connsiteX0-11901" fmla="*/ 8042 w 11102010"/>
              <a:gd name="connsiteY0-11902" fmla="*/ 78660 h 2647890"/>
              <a:gd name="connsiteX1-11903" fmla="*/ 2195844 w 11102010"/>
              <a:gd name="connsiteY1-11904" fmla="*/ 596669 h 2647890"/>
              <a:gd name="connsiteX2-11905" fmla="*/ 4025712 w 11102010"/>
              <a:gd name="connsiteY2-11906" fmla="*/ 865253 h 2647890"/>
              <a:gd name="connsiteX3-11907" fmla="*/ 8733979 w 11102010"/>
              <a:gd name="connsiteY3-11908" fmla="*/ 826377 h 2647890"/>
              <a:gd name="connsiteX4-11909" fmla="*/ 11068302 w 11102010"/>
              <a:gd name="connsiteY4-11910" fmla="*/ 1043920 h 2647890"/>
              <a:gd name="connsiteX5-11911" fmla="*/ 11028099 w 11102010"/>
              <a:gd name="connsiteY5-11912" fmla="*/ 2277006 h 2647890"/>
              <a:gd name="connsiteX6-11913" fmla="*/ 9545538 w 11102010"/>
              <a:gd name="connsiteY6-11914" fmla="*/ 2349168 h 2647890"/>
              <a:gd name="connsiteX7-11915" fmla="*/ 8110795 w 11102010"/>
              <a:gd name="connsiteY7-11916" fmla="*/ 2354731 h 2647890"/>
              <a:gd name="connsiteX8-11917" fmla="*/ 7364443 w 11102010"/>
              <a:gd name="connsiteY8-11918" fmla="*/ 2352453 h 2647890"/>
              <a:gd name="connsiteX9-11919" fmla="*/ 6376915 w 11102010"/>
              <a:gd name="connsiteY9-11920" fmla="*/ 2404164 h 2647890"/>
              <a:gd name="connsiteX10-11921" fmla="*/ 5202175 w 11102010"/>
              <a:gd name="connsiteY10-11922" fmla="*/ 2355825 h 2647890"/>
              <a:gd name="connsiteX11-11923" fmla="*/ 3831793 w 11102010"/>
              <a:gd name="connsiteY11-11924" fmla="*/ 2343646 h 2647890"/>
              <a:gd name="connsiteX12-11925" fmla="*/ 1743514 w 11102010"/>
              <a:gd name="connsiteY12-11926" fmla="*/ 2378268 h 2647890"/>
              <a:gd name="connsiteX13-11927" fmla="*/ 3806 w 11102010"/>
              <a:gd name="connsiteY13-11928" fmla="*/ 2370866 h 2647890"/>
              <a:gd name="connsiteX14-11929" fmla="*/ 8042 w 11102010"/>
              <a:gd name="connsiteY14-11930" fmla="*/ 78660 h 26478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102010" h="2647890">
                <a:moveTo>
                  <a:pt x="8042" y="78660"/>
                </a:moveTo>
                <a:cubicBezTo>
                  <a:pt x="519825" y="-132030"/>
                  <a:pt x="2009978" y="93888"/>
                  <a:pt x="2195844" y="596669"/>
                </a:cubicBezTo>
                <a:cubicBezTo>
                  <a:pt x="2352478" y="90593"/>
                  <a:pt x="3763720" y="76960"/>
                  <a:pt x="4025712" y="865253"/>
                </a:cubicBezTo>
                <a:cubicBezTo>
                  <a:pt x="4173119" y="23060"/>
                  <a:pt x="7614221" y="-318381"/>
                  <a:pt x="8733979" y="826377"/>
                </a:cubicBezTo>
                <a:cubicBezTo>
                  <a:pt x="9593671" y="291431"/>
                  <a:pt x="10993196" y="867077"/>
                  <a:pt x="11068302" y="1043920"/>
                </a:cubicBezTo>
                <a:cubicBezTo>
                  <a:pt x="11081462" y="1367335"/>
                  <a:pt x="11156436" y="2131109"/>
                  <a:pt x="11028099" y="2277006"/>
                </a:cubicBezTo>
                <a:cubicBezTo>
                  <a:pt x="10812823" y="2644771"/>
                  <a:pt x="9706489" y="2697619"/>
                  <a:pt x="9545538" y="2349168"/>
                </a:cubicBezTo>
                <a:cubicBezTo>
                  <a:pt x="9286733" y="2700166"/>
                  <a:pt x="8239367" y="2702359"/>
                  <a:pt x="8110795" y="2354731"/>
                </a:cubicBezTo>
                <a:cubicBezTo>
                  <a:pt x="7982349" y="2677328"/>
                  <a:pt x="7464184" y="2609659"/>
                  <a:pt x="7364443" y="2352453"/>
                </a:cubicBezTo>
                <a:cubicBezTo>
                  <a:pt x="7256382" y="2643132"/>
                  <a:pt x="6607990" y="2745821"/>
                  <a:pt x="6376915" y="2404164"/>
                </a:cubicBezTo>
                <a:cubicBezTo>
                  <a:pt x="6270884" y="2701797"/>
                  <a:pt x="5494875" y="2772408"/>
                  <a:pt x="5202175" y="2355825"/>
                </a:cubicBezTo>
                <a:cubicBezTo>
                  <a:pt x="5063105" y="2702522"/>
                  <a:pt x="3905855" y="2705882"/>
                  <a:pt x="3831793" y="2343646"/>
                </a:cubicBezTo>
                <a:cubicBezTo>
                  <a:pt x="3552798" y="2721855"/>
                  <a:pt x="1994187" y="2748200"/>
                  <a:pt x="1743514" y="2378268"/>
                </a:cubicBezTo>
                <a:cubicBezTo>
                  <a:pt x="1286785" y="2770093"/>
                  <a:pt x="205315" y="2642605"/>
                  <a:pt x="3806" y="2370866"/>
                </a:cubicBezTo>
                <a:cubicBezTo>
                  <a:pt x="-10884" y="1632574"/>
                  <a:pt x="22732" y="816952"/>
                  <a:pt x="8042" y="7866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Freeform 382"/>
          <p:cNvSpPr>
            <a:spLocks noEditPoints="1"/>
          </p:cNvSpPr>
          <p:nvPr/>
        </p:nvSpPr>
        <p:spPr bwMode="auto">
          <a:xfrm rot="18995512">
            <a:off x="6769799" y="4107946"/>
            <a:ext cx="967685" cy="1063000"/>
          </a:xfrm>
          <a:custGeom>
            <a:avLst/>
            <a:gdLst>
              <a:gd name="T0" fmla="*/ 33 w 216"/>
              <a:gd name="T1" fmla="*/ 32 h 178"/>
              <a:gd name="T2" fmla="*/ 21 w 216"/>
              <a:gd name="T3" fmla="*/ 110 h 178"/>
              <a:gd name="T4" fmla="*/ 165 w 216"/>
              <a:gd name="T5" fmla="*/ 90 h 178"/>
              <a:gd name="T6" fmla="*/ 127 w 216"/>
              <a:gd name="T7" fmla="*/ 63 h 178"/>
              <a:gd name="T8" fmla="*/ 130 w 216"/>
              <a:gd name="T9" fmla="*/ 64 h 178"/>
              <a:gd name="T10" fmla="*/ 185 w 216"/>
              <a:gd name="T11" fmla="*/ 22 h 178"/>
              <a:gd name="T12" fmla="*/ 216 w 216"/>
              <a:gd name="T13" fmla="*/ 1 h 178"/>
              <a:gd name="T14" fmla="*/ 214 w 216"/>
              <a:gd name="T15" fmla="*/ 0 h 178"/>
              <a:gd name="T16" fmla="*/ 154 w 216"/>
              <a:gd name="T17" fmla="*/ 45 h 178"/>
              <a:gd name="T18" fmla="*/ 133 w 216"/>
              <a:gd name="T19" fmla="*/ 6 h 178"/>
              <a:gd name="T20" fmla="*/ 101 w 216"/>
              <a:gd name="T21" fmla="*/ 9 h 178"/>
              <a:gd name="T22" fmla="*/ 99 w 216"/>
              <a:gd name="T23" fmla="*/ 9 h 178"/>
              <a:gd name="T24" fmla="*/ 201 w 216"/>
              <a:gd name="T25" fmla="*/ 11 h 178"/>
              <a:gd name="T26" fmla="*/ 195 w 216"/>
              <a:gd name="T27" fmla="*/ 16 h 178"/>
              <a:gd name="T28" fmla="*/ 191 w 216"/>
              <a:gd name="T29" fmla="*/ 50 h 178"/>
              <a:gd name="T30" fmla="*/ 192 w 216"/>
              <a:gd name="T31" fmla="*/ 48 h 178"/>
              <a:gd name="T32" fmla="*/ 180 w 216"/>
              <a:gd name="T33" fmla="*/ 31 h 178"/>
              <a:gd name="T34" fmla="*/ 168 w 216"/>
              <a:gd name="T35" fmla="*/ 36 h 178"/>
              <a:gd name="T36" fmla="*/ 172 w 216"/>
              <a:gd name="T37" fmla="*/ 41 h 178"/>
              <a:gd name="T38" fmla="*/ 163 w 216"/>
              <a:gd name="T39" fmla="*/ 43 h 178"/>
              <a:gd name="T40" fmla="*/ 151 w 216"/>
              <a:gd name="T41" fmla="*/ 48 h 178"/>
              <a:gd name="T42" fmla="*/ 145 w 216"/>
              <a:gd name="T43" fmla="*/ 52 h 178"/>
              <a:gd name="T44" fmla="*/ 31 w 216"/>
              <a:gd name="T45" fmla="*/ 111 h 178"/>
              <a:gd name="T46" fmla="*/ 37 w 216"/>
              <a:gd name="T47" fmla="*/ 116 h 178"/>
              <a:gd name="T48" fmla="*/ 42 w 216"/>
              <a:gd name="T49" fmla="*/ 107 h 178"/>
              <a:gd name="T50" fmla="*/ 54 w 216"/>
              <a:gd name="T51" fmla="*/ 128 h 178"/>
              <a:gd name="T52" fmla="*/ 55 w 216"/>
              <a:gd name="T53" fmla="*/ 126 h 178"/>
              <a:gd name="T54" fmla="*/ 64 w 216"/>
              <a:gd name="T55" fmla="*/ 136 h 178"/>
              <a:gd name="T56" fmla="*/ 70 w 216"/>
              <a:gd name="T57" fmla="*/ 141 h 178"/>
              <a:gd name="T58" fmla="*/ 127 w 216"/>
              <a:gd name="T59" fmla="*/ 106 h 178"/>
              <a:gd name="T60" fmla="*/ 117 w 216"/>
              <a:gd name="T61" fmla="*/ 97 h 178"/>
              <a:gd name="T62" fmla="*/ 111 w 216"/>
              <a:gd name="T63" fmla="*/ 93 h 178"/>
              <a:gd name="T64" fmla="*/ 123 w 216"/>
              <a:gd name="T65" fmla="*/ 65 h 178"/>
              <a:gd name="T66" fmla="*/ 124 w 216"/>
              <a:gd name="T67" fmla="*/ 60 h 178"/>
              <a:gd name="T68" fmla="*/ 111 w 216"/>
              <a:gd name="T69" fmla="*/ 76 h 178"/>
              <a:gd name="T70" fmla="*/ 99 w 216"/>
              <a:gd name="T71" fmla="*/ 87 h 178"/>
              <a:gd name="T72" fmla="*/ 92 w 216"/>
              <a:gd name="T73" fmla="*/ 86 h 178"/>
              <a:gd name="T74" fmla="*/ 92 w 216"/>
              <a:gd name="T75" fmla="*/ 85 h 178"/>
              <a:gd name="T76" fmla="*/ 99 w 216"/>
              <a:gd name="T77" fmla="*/ 82 h 178"/>
              <a:gd name="T78" fmla="*/ 127 w 216"/>
              <a:gd name="T79" fmla="*/ 40 h 178"/>
              <a:gd name="T80" fmla="*/ 125 w 216"/>
              <a:gd name="T81" fmla="*/ 39 h 178"/>
              <a:gd name="T82" fmla="*/ 131 w 216"/>
              <a:gd name="T83" fmla="*/ 19 h 178"/>
              <a:gd name="T84" fmla="*/ 128 w 216"/>
              <a:gd name="T85" fmla="*/ 19 h 178"/>
              <a:gd name="T86" fmla="*/ 73 w 216"/>
              <a:gd name="T87" fmla="*/ 95 h 178"/>
              <a:gd name="T88" fmla="*/ 66 w 216"/>
              <a:gd name="T89" fmla="*/ 95 h 178"/>
              <a:gd name="T90" fmla="*/ 64 w 216"/>
              <a:gd name="T91" fmla="*/ 97 h 178"/>
              <a:gd name="T92" fmla="*/ 61 w 216"/>
              <a:gd name="T93" fmla="*/ 100 h 178"/>
              <a:gd name="T94" fmla="*/ 61 w 216"/>
              <a:gd name="T95" fmla="*/ 97 h 178"/>
              <a:gd name="T96" fmla="*/ 50 w 216"/>
              <a:gd name="T97" fmla="*/ 94 h 178"/>
              <a:gd name="T98" fmla="*/ 57 w 216"/>
              <a:gd name="T99" fmla="*/ 66 h 178"/>
              <a:gd name="T100" fmla="*/ 55 w 216"/>
              <a:gd name="T101" fmla="*/ 66 h 178"/>
              <a:gd name="T102" fmla="*/ 60 w 216"/>
              <a:gd name="T103" fmla="*/ 54 h 178"/>
              <a:gd name="T104" fmla="*/ 61 w 216"/>
              <a:gd name="T105" fmla="*/ 46 h 178"/>
              <a:gd name="T106" fmla="*/ 62 w 216"/>
              <a:gd name="T107"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8">
                <a:moveTo>
                  <a:pt x="22" y="105"/>
                </a:moveTo>
                <a:cubicBezTo>
                  <a:pt x="19" y="104"/>
                  <a:pt x="19" y="104"/>
                  <a:pt x="19" y="104"/>
                </a:cubicBezTo>
                <a:cubicBezTo>
                  <a:pt x="33" y="32"/>
                  <a:pt x="33" y="32"/>
                  <a:pt x="33" y="32"/>
                </a:cubicBezTo>
                <a:cubicBezTo>
                  <a:pt x="11" y="48"/>
                  <a:pt x="0" y="71"/>
                  <a:pt x="14" y="106"/>
                </a:cubicBezTo>
                <a:cubicBezTo>
                  <a:pt x="16" y="108"/>
                  <a:pt x="17" y="109"/>
                  <a:pt x="18" y="111"/>
                </a:cubicBezTo>
                <a:cubicBezTo>
                  <a:pt x="19" y="111"/>
                  <a:pt x="20" y="111"/>
                  <a:pt x="21" y="110"/>
                </a:cubicBezTo>
                <a:cubicBezTo>
                  <a:pt x="22" y="113"/>
                  <a:pt x="22" y="113"/>
                  <a:pt x="22" y="113"/>
                </a:cubicBezTo>
                <a:cubicBezTo>
                  <a:pt x="21" y="113"/>
                  <a:pt x="21" y="113"/>
                  <a:pt x="20" y="113"/>
                </a:cubicBezTo>
                <a:cubicBezTo>
                  <a:pt x="68" y="178"/>
                  <a:pt x="125" y="141"/>
                  <a:pt x="165" y="90"/>
                </a:cubicBezTo>
                <a:cubicBezTo>
                  <a:pt x="127" y="65"/>
                  <a:pt x="127" y="65"/>
                  <a:pt x="127" y="65"/>
                </a:cubicBezTo>
                <a:cubicBezTo>
                  <a:pt x="128" y="64"/>
                  <a:pt x="128" y="64"/>
                  <a:pt x="128" y="64"/>
                </a:cubicBezTo>
                <a:cubicBezTo>
                  <a:pt x="127" y="63"/>
                  <a:pt x="127" y="63"/>
                  <a:pt x="127" y="63"/>
                </a:cubicBezTo>
                <a:cubicBezTo>
                  <a:pt x="129" y="62"/>
                  <a:pt x="132" y="61"/>
                  <a:pt x="134" y="59"/>
                </a:cubicBezTo>
                <a:cubicBezTo>
                  <a:pt x="135" y="61"/>
                  <a:pt x="135" y="61"/>
                  <a:pt x="135" y="61"/>
                </a:cubicBezTo>
                <a:cubicBezTo>
                  <a:pt x="133" y="62"/>
                  <a:pt x="132" y="63"/>
                  <a:pt x="130" y="64"/>
                </a:cubicBezTo>
                <a:cubicBezTo>
                  <a:pt x="167" y="88"/>
                  <a:pt x="167" y="88"/>
                  <a:pt x="167" y="88"/>
                </a:cubicBezTo>
                <a:cubicBezTo>
                  <a:pt x="182" y="69"/>
                  <a:pt x="195" y="48"/>
                  <a:pt x="204" y="30"/>
                </a:cubicBezTo>
                <a:cubicBezTo>
                  <a:pt x="185" y="22"/>
                  <a:pt x="185" y="22"/>
                  <a:pt x="185" y="22"/>
                </a:cubicBezTo>
                <a:cubicBezTo>
                  <a:pt x="186" y="20"/>
                  <a:pt x="186" y="20"/>
                  <a:pt x="186" y="20"/>
                </a:cubicBezTo>
                <a:cubicBezTo>
                  <a:pt x="205" y="28"/>
                  <a:pt x="205" y="28"/>
                  <a:pt x="205" y="28"/>
                </a:cubicBezTo>
                <a:cubicBezTo>
                  <a:pt x="210" y="18"/>
                  <a:pt x="214" y="9"/>
                  <a:pt x="216" y="1"/>
                </a:cubicBezTo>
                <a:cubicBezTo>
                  <a:pt x="215" y="2"/>
                  <a:pt x="214" y="3"/>
                  <a:pt x="212" y="5"/>
                </a:cubicBezTo>
                <a:cubicBezTo>
                  <a:pt x="211" y="3"/>
                  <a:pt x="211" y="3"/>
                  <a:pt x="211" y="3"/>
                </a:cubicBezTo>
                <a:cubicBezTo>
                  <a:pt x="212" y="2"/>
                  <a:pt x="213" y="1"/>
                  <a:pt x="214" y="0"/>
                </a:cubicBezTo>
                <a:cubicBezTo>
                  <a:pt x="202" y="1"/>
                  <a:pt x="185" y="1"/>
                  <a:pt x="166" y="2"/>
                </a:cubicBezTo>
                <a:cubicBezTo>
                  <a:pt x="157" y="45"/>
                  <a:pt x="157" y="45"/>
                  <a:pt x="157" y="45"/>
                </a:cubicBezTo>
                <a:cubicBezTo>
                  <a:pt x="154" y="45"/>
                  <a:pt x="154" y="45"/>
                  <a:pt x="154" y="45"/>
                </a:cubicBezTo>
                <a:cubicBezTo>
                  <a:pt x="163" y="2"/>
                  <a:pt x="163" y="2"/>
                  <a:pt x="163" y="2"/>
                </a:cubicBezTo>
                <a:cubicBezTo>
                  <a:pt x="154" y="3"/>
                  <a:pt x="144" y="3"/>
                  <a:pt x="134" y="4"/>
                </a:cubicBezTo>
                <a:cubicBezTo>
                  <a:pt x="133" y="6"/>
                  <a:pt x="133" y="6"/>
                  <a:pt x="133" y="6"/>
                </a:cubicBezTo>
                <a:cubicBezTo>
                  <a:pt x="131" y="6"/>
                  <a:pt x="131" y="6"/>
                  <a:pt x="131" y="6"/>
                </a:cubicBezTo>
                <a:cubicBezTo>
                  <a:pt x="131" y="5"/>
                  <a:pt x="131" y="5"/>
                  <a:pt x="131" y="5"/>
                </a:cubicBezTo>
                <a:cubicBezTo>
                  <a:pt x="121" y="6"/>
                  <a:pt x="111" y="7"/>
                  <a:pt x="101" y="9"/>
                </a:cubicBezTo>
                <a:cubicBezTo>
                  <a:pt x="87" y="83"/>
                  <a:pt x="87" y="83"/>
                  <a:pt x="87" y="83"/>
                </a:cubicBezTo>
                <a:cubicBezTo>
                  <a:pt x="84" y="82"/>
                  <a:pt x="84" y="82"/>
                  <a:pt x="84" y="82"/>
                </a:cubicBezTo>
                <a:cubicBezTo>
                  <a:pt x="99" y="9"/>
                  <a:pt x="99" y="9"/>
                  <a:pt x="99" y="9"/>
                </a:cubicBezTo>
                <a:cubicBezTo>
                  <a:pt x="75" y="13"/>
                  <a:pt x="53" y="20"/>
                  <a:pt x="36" y="30"/>
                </a:cubicBezTo>
                <a:lnTo>
                  <a:pt x="22" y="105"/>
                </a:lnTo>
                <a:close/>
                <a:moveTo>
                  <a:pt x="201" y="11"/>
                </a:moveTo>
                <a:cubicBezTo>
                  <a:pt x="202" y="13"/>
                  <a:pt x="202" y="13"/>
                  <a:pt x="202" y="13"/>
                </a:cubicBezTo>
                <a:cubicBezTo>
                  <a:pt x="201" y="15"/>
                  <a:pt x="199" y="16"/>
                  <a:pt x="196" y="18"/>
                </a:cubicBezTo>
                <a:cubicBezTo>
                  <a:pt x="195" y="16"/>
                  <a:pt x="195" y="16"/>
                  <a:pt x="195" y="16"/>
                </a:cubicBezTo>
                <a:cubicBezTo>
                  <a:pt x="197" y="14"/>
                  <a:pt x="199" y="13"/>
                  <a:pt x="201" y="11"/>
                </a:cubicBezTo>
                <a:close/>
                <a:moveTo>
                  <a:pt x="192" y="48"/>
                </a:moveTo>
                <a:cubicBezTo>
                  <a:pt x="191" y="50"/>
                  <a:pt x="191" y="50"/>
                  <a:pt x="191" y="50"/>
                </a:cubicBezTo>
                <a:cubicBezTo>
                  <a:pt x="184" y="48"/>
                  <a:pt x="184" y="48"/>
                  <a:pt x="184" y="48"/>
                </a:cubicBezTo>
                <a:cubicBezTo>
                  <a:pt x="184" y="46"/>
                  <a:pt x="184" y="46"/>
                  <a:pt x="184" y="46"/>
                </a:cubicBezTo>
                <a:lnTo>
                  <a:pt x="192" y="48"/>
                </a:lnTo>
                <a:close/>
                <a:moveTo>
                  <a:pt x="185" y="24"/>
                </a:moveTo>
                <a:cubicBezTo>
                  <a:pt x="186" y="26"/>
                  <a:pt x="186" y="26"/>
                  <a:pt x="186" y="26"/>
                </a:cubicBezTo>
                <a:cubicBezTo>
                  <a:pt x="184" y="27"/>
                  <a:pt x="182" y="29"/>
                  <a:pt x="180" y="31"/>
                </a:cubicBezTo>
                <a:cubicBezTo>
                  <a:pt x="178" y="29"/>
                  <a:pt x="178" y="29"/>
                  <a:pt x="178" y="29"/>
                </a:cubicBezTo>
                <a:cubicBezTo>
                  <a:pt x="181" y="27"/>
                  <a:pt x="183" y="25"/>
                  <a:pt x="185" y="24"/>
                </a:cubicBezTo>
                <a:close/>
                <a:moveTo>
                  <a:pt x="168" y="36"/>
                </a:moveTo>
                <a:cubicBezTo>
                  <a:pt x="169" y="38"/>
                  <a:pt x="169" y="38"/>
                  <a:pt x="169" y="38"/>
                </a:cubicBezTo>
                <a:cubicBezTo>
                  <a:pt x="169" y="39"/>
                  <a:pt x="168" y="39"/>
                  <a:pt x="168" y="40"/>
                </a:cubicBezTo>
                <a:cubicBezTo>
                  <a:pt x="172" y="41"/>
                  <a:pt x="172" y="41"/>
                  <a:pt x="172" y="41"/>
                </a:cubicBezTo>
                <a:cubicBezTo>
                  <a:pt x="171" y="44"/>
                  <a:pt x="171" y="44"/>
                  <a:pt x="171" y="44"/>
                </a:cubicBezTo>
                <a:cubicBezTo>
                  <a:pt x="165" y="41"/>
                  <a:pt x="165" y="41"/>
                  <a:pt x="165" y="41"/>
                </a:cubicBezTo>
                <a:cubicBezTo>
                  <a:pt x="164" y="42"/>
                  <a:pt x="164" y="42"/>
                  <a:pt x="163" y="43"/>
                </a:cubicBezTo>
                <a:cubicBezTo>
                  <a:pt x="162" y="41"/>
                  <a:pt x="162" y="41"/>
                  <a:pt x="162" y="41"/>
                </a:cubicBezTo>
                <a:cubicBezTo>
                  <a:pt x="164" y="39"/>
                  <a:pt x="166" y="38"/>
                  <a:pt x="168" y="36"/>
                </a:cubicBezTo>
                <a:close/>
                <a:moveTo>
                  <a:pt x="151" y="48"/>
                </a:moveTo>
                <a:cubicBezTo>
                  <a:pt x="152" y="50"/>
                  <a:pt x="152" y="50"/>
                  <a:pt x="152" y="50"/>
                </a:cubicBezTo>
                <a:cubicBezTo>
                  <a:pt x="150" y="52"/>
                  <a:pt x="148" y="53"/>
                  <a:pt x="146" y="54"/>
                </a:cubicBezTo>
                <a:cubicBezTo>
                  <a:pt x="145" y="52"/>
                  <a:pt x="145" y="52"/>
                  <a:pt x="145" y="52"/>
                </a:cubicBezTo>
                <a:cubicBezTo>
                  <a:pt x="147" y="51"/>
                  <a:pt x="149" y="49"/>
                  <a:pt x="151" y="48"/>
                </a:cubicBezTo>
                <a:close/>
                <a:moveTo>
                  <a:pt x="37" y="116"/>
                </a:moveTo>
                <a:cubicBezTo>
                  <a:pt x="31" y="111"/>
                  <a:pt x="31" y="111"/>
                  <a:pt x="31" y="111"/>
                </a:cubicBezTo>
                <a:cubicBezTo>
                  <a:pt x="33" y="109"/>
                  <a:pt x="33" y="109"/>
                  <a:pt x="33" y="109"/>
                </a:cubicBezTo>
                <a:cubicBezTo>
                  <a:pt x="39" y="113"/>
                  <a:pt x="39" y="113"/>
                  <a:pt x="39" y="113"/>
                </a:cubicBezTo>
                <a:lnTo>
                  <a:pt x="37" y="116"/>
                </a:lnTo>
                <a:close/>
                <a:moveTo>
                  <a:pt x="34" y="107"/>
                </a:moveTo>
                <a:cubicBezTo>
                  <a:pt x="36" y="106"/>
                  <a:pt x="39" y="105"/>
                  <a:pt x="41" y="105"/>
                </a:cubicBezTo>
                <a:cubicBezTo>
                  <a:pt x="42" y="107"/>
                  <a:pt x="42" y="107"/>
                  <a:pt x="42" y="107"/>
                </a:cubicBezTo>
                <a:cubicBezTo>
                  <a:pt x="39" y="108"/>
                  <a:pt x="37" y="109"/>
                  <a:pt x="35" y="109"/>
                </a:cubicBezTo>
                <a:lnTo>
                  <a:pt x="34" y="107"/>
                </a:lnTo>
                <a:close/>
                <a:moveTo>
                  <a:pt x="54" y="128"/>
                </a:moveTo>
                <a:cubicBezTo>
                  <a:pt x="48" y="123"/>
                  <a:pt x="48" y="123"/>
                  <a:pt x="48" y="123"/>
                </a:cubicBezTo>
                <a:cubicBezTo>
                  <a:pt x="49" y="121"/>
                  <a:pt x="49" y="121"/>
                  <a:pt x="49" y="121"/>
                </a:cubicBezTo>
                <a:cubicBezTo>
                  <a:pt x="55" y="126"/>
                  <a:pt x="55" y="126"/>
                  <a:pt x="55" y="126"/>
                </a:cubicBezTo>
                <a:lnTo>
                  <a:pt x="54" y="128"/>
                </a:lnTo>
                <a:close/>
                <a:moveTo>
                  <a:pt x="70" y="141"/>
                </a:moveTo>
                <a:cubicBezTo>
                  <a:pt x="64" y="136"/>
                  <a:pt x="64" y="136"/>
                  <a:pt x="64" y="136"/>
                </a:cubicBezTo>
                <a:cubicBezTo>
                  <a:pt x="65" y="134"/>
                  <a:pt x="65" y="134"/>
                  <a:pt x="65" y="134"/>
                </a:cubicBezTo>
                <a:cubicBezTo>
                  <a:pt x="72" y="139"/>
                  <a:pt x="72" y="139"/>
                  <a:pt x="72" y="139"/>
                </a:cubicBezTo>
                <a:lnTo>
                  <a:pt x="70" y="141"/>
                </a:lnTo>
                <a:close/>
                <a:moveTo>
                  <a:pt x="135" y="107"/>
                </a:moveTo>
                <a:cubicBezTo>
                  <a:pt x="134" y="109"/>
                  <a:pt x="134" y="109"/>
                  <a:pt x="134" y="109"/>
                </a:cubicBezTo>
                <a:cubicBezTo>
                  <a:pt x="127" y="106"/>
                  <a:pt x="127" y="106"/>
                  <a:pt x="127" y="106"/>
                </a:cubicBezTo>
                <a:cubicBezTo>
                  <a:pt x="129" y="103"/>
                  <a:pt x="129" y="103"/>
                  <a:pt x="129" y="103"/>
                </a:cubicBezTo>
                <a:lnTo>
                  <a:pt x="135" y="107"/>
                </a:lnTo>
                <a:close/>
                <a:moveTo>
                  <a:pt x="117" y="97"/>
                </a:moveTo>
                <a:cubicBezTo>
                  <a:pt x="116" y="99"/>
                  <a:pt x="116" y="99"/>
                  <a:pt x="116" y="99"/>
                </a:cubicBezTo>
                <a:cubicBezTo>
                  <a:pt x="109" y="95"/>
                  <a:pt x="109" y="95"/>
                  <a:pt x="109" y="95"/>
                </a:cubicBezTo>
                <a:cubicBezTo>
                  <a:pt x="111" y="93"/>
                  <a:pt x="111" y="93"/>
                  <a:pt x="111" y="93"/>
                </a:cubicBezTo>
                <a:lnTo>
                  <a:pt x="117" y="97"/>
                </a:lnTo>
                <a:close/>
                <a:moveTo>
                  <a:pt x="124" y="60"/>
                </a:moveTo>
                <a:cubicBezTo>
                  <a:pt x="123" y="65"/>
                  <a:pt x="123" y="65"/>
                  <a:pt x="123" y="65"/>
                </a:cubicBezTo>
                <a:cubicBezTo>
                  <a:pt x="120" y="65"/>
                  <a:pt x="120" y="65"/>
                  <a:pt x="120" y="65"/>
                </a:cubicBezTo>
                <a:cubicBezTo>
                  <a:pt x="121" y="60"/>
                  <a:pt x="121" y="60"/>
                  <a:pt x="121" y="60"/>
                </a:cubicBezTo>
                <a:lnTo>
                  <a:pt x="124" y="60"/>
                </a:lnTo>
                <a:close/>
                <a:moveTo>
                  <a:pt x="116" y="70"/>
                </a:moveTo>
                <a:cubicBezTo>
                  <a:pt x="117" y="72"/>
                  <a:pt x="117" y="72"/>
                  <a:pt x="117" y="72"/>
                </a:cubicBezTo>
                <a:cubicBezTo>
                  <a:pt x="115" y="74"/>
                  <a:pt x="113" y="75"/>
                  <a:pt x="111" y="76"/>
                </a:cubicBezTo>
                <a:cubicBezTo>
                  <a:pt x="109" y="74"/>
                  <a:pt x="109" y="74"/>
                  <a:pt x="109" y="74"/>
                </a:cubicBezTo>
                <a:cubicBezTo>
                  <a:pt x="112" y="73"/>
                  <a:pt x="114" y="71"/>
                  <a:pt x="116" y="70"/>
                </a:cubicBezTo>
                <a:close/>
                <a:moveTo>
                  <a:pt x="99" y="87"/>
                </a:moveTo>
                <a:cubicBezTo>
                  <a:pt x="98" y="89"/>
                  <a:pt x="98" y="89"/>
                  <a:pt x="98" y="89"/>
                </a:cubicBezTo>
                <a:cubicBezTo>
                  <a:pt x="92" y="86"/>
                  <a:pt x="92" y="86"/>
                  <a:pt x="92" y="86"/>
                </a:cubicBezTo>
                <a:cubicBezTo>
                  <a:pt x="92" y="86"/>
                  <a:pt x="92" y="86"/>
                  <a:pt x="92" y="86"/>
                </a:cubicBezTo>
                <a:cubicBezTo>
                  <a:pt x="92" y="86"/>
                  <a:pt x="92" y="86"/>
                  <a:pt x="92" y="86"/>
                </a:cubicBezTo>
                <a:cubicBezTo>
                  <a:pt x="91" y="85"/>
                  <a:pt x="91" y="85"/>
                  <a:pt x="91" y="85"/>
                </a:cubicBezTo>
                <a:cubicBezTo>
                  <a:pt x="92" y="85"/>
                  <a:pt x="92" y="85"/>
                  <a:pt x="92" y="85"/>
                </a:cubicBezTo>
                <a:cubicBezTo>
                  <a:pt x="91" y="84"/>
                  <a:pt x="91" y="84"/>
                  <a:pt x="91" y="84"/>
                </a:cubicBezTo>
                <a:cubicBezTo>
                  <a:pt x="93" y="82"/>
                  <a:pt x="96" y="81"/>
                  <a:pt x="98" y="80"/>
                </a:cubicBezTo>
                <a:cubicBezTo>
                  <a:pt x="99" y="82"/>
                  <a:pt x="99" y="82"/>
                  <a:pt x="99" y="82"/>
                </a:cubicBezTo>
                <a:cubicBezTo>
                  <a:pt x="98" y="83"/>
                  <a:pt x="96" y="84"/>
                  <a:pt x="95" y="84"/>
                </a:cubicBezTo>
                <a:lnTo>
                  <a:pt x="99" y="87"/>
                </a:lnTo>
                <a:close/>
                <a:moveTo>
                  <a:pt x="127" y="40"/>
                </a:moveTo>
                <a:cubicBezTo>
                  <a:pt x="126" y="47"/>
                  <a:pt x="126" y="47"/>
                  <a:pt x="126" y="47"/>
                </a:cubicBezTo>
                <a:cubicBezTo>
                  <a:pt x="123" y="47"/>
                  <a:pt x="123" y="47"/>
                  <a:pt x="123" y="47"/>
                </a:cubicBezTo>
                <a:cubicBezTo>
                  <a:pt x="125" y="39"/>
                  <a:pt x="125" y="39"/>
                  <a:pt x="125" y="39"/>
                </a:cubicBezTo>
                <a:lnTo>
                  <a:pt x="127" y="40"/>
                </a:lnTo>
                <a:close/>
                <a:moveTo>
                  <a:pt x="128" y="19"/>
                </a:moveTo>
                <a:cubicBezTo>
                  <a:pt x="131" y="19"/>
                  <a:pt x="131" y="19"/>
                  <a:pt x="131" y="19"/>
                </a:cubicBezTo>
                <a:cubicBezTo>
                  <a:pt x="130" y="27"/>
                  <a:pt x="130" y="27"/>
                  <a:pt x="130" y="27"/>
                </a:cubicBezTo>
                <a:cubicBezTo>
                  <a:pt x="127" y="26"/>
                  <a:pt x="127" y="26"/>
                  <a:pt x="127" y="26"/>
                </a:cubicBezTo>
                <a:lnTo>
                  <a:pt x="128" y="19"/>
                </a:lnTo>
                <a:close/>
                <a:moveTo>
                  <a:pt x="79" y="89"/>
                </a:moveTo>
                <a:cubicBezTo>
                  <a:pt x="81" y="92"/>
                  <a:pt x="81" y="92"/>
                  <a:pt x="81" y="92"/>
                </a:cubicBezTo>
                <a:cubicBezTo>
                  <a:pt x="78" y="93"/>
                  <a:pt x="76" y="94"/>
                  <a:pt x="73" y="95"/>
                </a:cubicBezTo>
                <a:cubicBezTo>
                  <a:pt x="72" y="92"/>
                  <a:pt x="72" y="92"/>
                  <a:pt x="72" y="92"/>
                </a:cubicBezTo>
                <a:cubicBezTo>
                  <a:pt x="75" y="91"/>
                  <a:pt x="77" y="90"/>
                  <a:pt x="79" y="89"/>
                </a:cubicBezTo>
                <a:close/>
                <a:moveTo>
                  <a:pt x="66" y="95"/>
                </a:moveTo>
                <a:cubicBezTo>
                  <a:pt x="117" y="133"/>
                  <a:pt x="117" y="133"/>
                  <a:pt x="117" y="133"/>
                </a:cubicBezTo>
                <a:cubicBezTo>
                  <a:pt x="116" y="135"/>
                  <a:pt x="116" y="135"/>
                  <a:pt x="116" y="135"/>
                </a:cubicBezTo>
                <a:cubicBezTo>
                  <a:pt x="64" y="97"/>
                  <a:pt x="64" y="97"/>
                  <a:pt x="64" y="97"/>
                </a:cubicBezTo>
                <a:lnTo>
                  <a:pt x="66" y="95"/>
                </a:lnTo>
                <a:close/>
                <a:moveTo>
                  <a:pt x="61" y="97"/>
                </a:moveTo>
                <a:cubicBezTo>
                  <a:pt x="61" y="100"/>
                  <a:pt x="61" y="100"/>
                  <a:pt x="61" y="100"/>
                </a:cubicBezTo>
                <a:cubicBezTo>
                  <a:pt x="59" y="101"/>
                  <a:pt x="57" y="102"/>
                  <a:pt x="54" y="103"/>
                </a:cubicBezTo>
                <a:cubicBezTo>
                  <a:pt x="53" y="100"/>
                  <a:pt x="53" y="100"/>
                  <a:pt x="53" y="100"/>
                </a:cubicBezTo>
                <a:cubicBezTo>
                  <a:pt x="56" y="99"/>
                  <a:pt x="58" y="98"/>
                  <a:pt x="61" y="97"/>
                </a:cubicBezTo>
                <a:close/>
                <a:moveTo>
                  <a:pt x="54" y="87"/>
                </a:moveTo>
                <a:cubicBezTo>
                  <a:pt x="52" y="94"/>
                  <a:pt x="52" y="94"/>
                  <a:pt x="52" y="94"/>
                </a:cubicBezTo>
                <a:cubicBezTo>
                  <a:pt x="50" y="94"/>
                  <a:pt x="50" y="94"/>
                  <a:pt x="50" y="94"/>
                </a:cubicBezTo>
                <a:cubicBezTo>
                  <a:pt x="51" y="86"/>
                  <a:pt x="51" y="86"/>
                  <a:pt x="51" y="86"/>
                </a:cubicBezTo>
                <a:lnTo>
                  <a:pt x="54" y="87"/>
                </a:lnTo>
                <a:close/>
                <a:moveTo>
                  <a:pt x="57" y="66"/>
                </a:moveTo>
                <a:cubicBezTo>
                  <a:pt x="56" y="74"/>
                  <a:pt x="56" y="74"/>
                  <a:pt x="56" y="74"/>
                </a:cubicBezTo>
                <a:cubicBezTo>
                  <a:pt x="54" y="73"/>
                  <a:pt x="54" y="73"/>
                  <a:pt x="54" y="73"/>
                </a:cubicBezTo>
                <a:cubicBezTo>
                  <a:pt x="55" y="66"/>
                  <a:pt x="55" y="66"/>
                  <a:pt x="55" y="66"/>
                </a:cubicBezTo>
                <a:lnTo>
                  <a:pt x="57" y="66"/>
                </a:lnTo>
                <a:close/>
                <a:moveTo>
                  <a:pt x="61" y="46"/>
                </a:moveTo>
                <a:cubicBezTo>
                  <a:pt x="60" y="54"/>
                  <a:pt x="60" y="54"/>
                  <a:pt x="60" y="54"/>
                </a:cubicBezTo>
                <a:cubicBezTo>
                  <a:pt x="57" y="53"/>
                  <a:pt x="57" y="53"/>
                  <a:pt x="57" y="53"/>
                </a:cubicBezTo>
                <a:cubicBezTo>
                  <a:pt x="59" y="45"/>
                  <a:pt x="59" y="45"/>
                  <a:pt x="59" y="45"/>
                </a:cubicBezTo>
                <a:lnTo>
                  <a:pt x="61" y="46"/>
                </a:lnTo>
                <a:close/>
                <a:moveTo>
                  <a:pt x="64" y="33"/>
                </a:moveTo>
                <a:cubicBezTo>
                  <a:pt x="61" y="33"/>
                  <a:pt x="61" y="33"/>
                  <a:pt x="61" y="33"/>
                </a:cubicBezTo>
                <a:cubicBezTo>
                  <a:pt x="62" y="25"/>
                  <a:pt x="62" y="25"/>
                  <a:pt x="62" y="25"/>
                </a:cubicBezTo>
                <a:cubicBezTo>
                  <a:pt x="65" y="26"/>
                  <a:pt x="65" y="26"/>
                  <a:pt x="65" y="26"/>
                </a:cubicBezTo>
                <a:lnTo>
                  <a:pt x="64" y="33"/>
                </a:lnTo>
                <a:close/>
              </a:path>
            </a:pathLst>
          </a:custGeom>
          <a:solidFill>
            <a:schemeClr val="accent4"/>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0" name="Freeform 383"/>
          <p:cNvSpPr>
            <a:spLocks noEditPoints="1"/>
          </p:cNvSpPr>
          <p:nvPr/>
        </p:nvSpPr>
        <p:spPr bwMode="auto">
          <a:xfrm rot="203335">
            <a:off x="6942273" y="4221125"/>
            <a:ext cx="793449" cy="1308591"/>
          </a:xfrm>
          <a:custGeom>
            <a:avLst/>
            <a:gdLst>
              <a:gd name="T0" fmla="*/ 102 w 121"/>
              <a:gd name="T1" fmla="*/ 127 h 150"/>
              <a:gd name="T2" fmla="*/ 53 w 121"/>
              <a:gd name="T3" fmla="*/ 136 h 150"/>
              <a:gd name="T4" fmla="*/ 117 w 121"/>
              <a:gd name="T5" fmla="*/ 81 h 150"/>
              <a:gd name="T6" fmla="*/ 66 w 121"/>
              <a:gd name="T7" fmla="*/ 90 h 150"/>
              <a:gd name="T8" fmla="*/ 119 w 121"/>
              <a:gd name="T9" fmla="*/ 59 h 150"/>
              <a:gd name="T10" fmla="*/ 116 w 121"/>
              <a:gd name="T11" fmla="*/ 57 h 150"/>
              <a:gd name="T12" fmla="*/ 120 w 121"/>
              <a:gd name="T13" fmla="*/ 36 h 150"/>
              <a:gd name="T14" fmla="*/ 91 w 121"/>
              <a:gd name="T15" fmla="*/ 41 h 150"/>
              <a:gd name="T16" fmla="*/ 121 w 121"/>
              <a:gd name="T17" fmla="*/ 2 h 150"/>
              <a:gd name="T18" fmla="*/ 118 w 121"/>
              <a:gd name="T19" fmla="*/ 5 h 150"/>
              <a:gd name="T20" fmla="*/ 118 w 121"/>
              <a:gd name="T21" fmla="*/ 1 h 150"/>
              <a:gd name="T22" fmla="*/ 102 w 121"/>
              <a:gd name="T23" fmla="*/ 8 h 150"/>
              <a:gd name="T24" fmla="*/ 108 w 121"/>
              <a:gd name="T25" fmla="*/ 14 h 150"/>
              <a:gd name="T26" fmla="*/ 107 w 121"/>
              <a:gd name="T27" fmla="*/ 19 h 150"/>
              <a:gd name="T28" fmla="*/ 106 w 121"/>
              <a:gd name="T29" fmla="*/ 22 h 150"/>
              <a:gd name="T30" fmla="*/ 105 w 121"/>
              <a:gd name="T31" fmla="*/ 22 h 150"/>
              <a:gd name="T32" fmla="*/ 104 w 121"/>
              <a:gd name="T33" fmla="*/ 19 h 150"/>
              <a:gd name="T34" fmla="*/ 61 w 121"/>
              <a:gd name="T35" fmla="*/ 35 h 150"/>
              <a:gd name="T36" fmla="*/ 77 w 121"/>
              <a:gd name="T37" fmla="*/ 63 h 150"/>
              <a:gd name="T38" fmla="*/ 52 w 121"/>
              <a:gd name="T39" fmla="*/ 141 h 150"/>
              <a:gd name="T40" fmla="*/ 93 w 121"/>
              <a:gd name="T41" fmla="*/ 36 h 150"/>
              <a:gd name="T42" fmla="*/ 93 w 121"/>
              <a:gd name="T43" fmla="*/ 28 h 150"/>
              <a:gd name="T44" fmla="*/ 96 w 121"/>
              <a:gd name="T45" fmla="*/ 31 h 150"/>
              <a:gd name="T46" fmla="*/ 94 w 121"/>
              <a:gd name="T47" fmla="*/ 39 h 150"/>
              <a:gd name="T48" fmla="*/ 83 w 121"/>
              <a:gd name="T49" fmla="*/ 56 h 150"/>
              <a:gd name="T50" fmla="*/ 85 w 121"/>
              <a:gd name="T51" fmla="*/ 48 h 150"/>
              <a:gd name="T52" fmla="*/ 83 w 121"/>
              <a:gd name="T53" fmla="*/ 56 h 150"/>
              <a:gd name="T54" fmla="*/ 103 w 121"/>
              <a:gd name="T55" fmla="*/ 60 h 150"/>
              <a:gd name="T56" fmla="*/ 96 w 121"/>
              <a:gd name="T57" fmla="*/ 64 h 150"/>
              <a:gd name="T58" fmla="*/ 93 w 121"/>
              <a:gd name="T59" fmla="*/ 107 h 150"/>
              <a:gd name="T60" fmla="*/ 101 w 121"/>
              <a:gd name="T61" fmla="*/ 108 h 150"/>
              <a:gd name="T62" fmla="*/ 93 w 121"/>
              <a:gd name="T63" fmla="*/ 107 h 150"/>
              <a:gd name="T64" fmla="*/ 80 w 121"/>
              <a:gd name="T65" fmla="*/ 110 h 150"/>
              <a:gd name="T66" fmla="*/ 73 w 121"/>
              <a:gd name="T67" fmla="*/ 114 h 150"/>
              <a:gd name="T68" fmla="*/ 56 w 121"/>
              <a:gd name="T69" fmla="*/ 69 h 150"/>
              <a:gd name="T70" fmla="*/ 49 w 121"/>
              <a:gd name="T71" fmla="*/ 63 h 150"/>
              <a:gd name="T72" fmla="*/ 56 w 121"/>
              <a:gd name="T73" fmla="*/ 69 h 150"/>
              <a:gd name="T74" fmla="*/ 73 w 121"/>
              <a:gd name="T75" fmla="*/ 74 h 150"/>
              <a:gd name="T76" fmla="*/ 74 w 121"/>
              <a:gd name="T77" fmla="*/ 66 h 150"/>
              <a:gd name="T78" fmla="*/ 83 w 121"/>
              <a:gd name="T79" fmla="*/ 66 h 150"/>
              <a:gd name="T80" fmla="*/ 78 w 121"/>
              <a:gd name="T81" fmla="*/ 65 h 150"/>
              <a:gd name="T82" fmla="*/ 83 w 121"/>
              <a:gd name="T83" fmla="*/ 66 h 150"/>
              <a:gd name="T84" fmla="*/ 62 w 121"/>
              <a:gd name="T85" fmla="*/ 92 h 150"/>
              <a:gd name="T86" fmla="*/ 60 w 121"/>
              <a:gd name="T87" fmla="*/ 81 h 150"/>
              <a:gd name="T88" fmla="*/ 66 w 121"/>
              <a:gd name="T89" fmla="*/ 85 h 150"/>
              <a:gd name="T90" fmla="*/ 64 w 121"/>
              <a:gd name="T91" fmla="*/ 93 h 150"/>
              <a:gd name="T92" fmla="*/ 55 w 121"/>
              <a:gd name="T93" fmla="*/ 118 h 150"/>
              <a:gd name="T94" fmla="*/ 60 w 121"/>
              <a:gd name="T95" fmla="*/ 114 h 150"/>
              <a:gd name="T96" fmla="*/ 43 w 121"/>
              <a:gd name="T97" fmla="*/ 124 h 150"/>
              <a:gd name="T98" fmla="*/ 49 w 121"/>
              <a:gd name="T99" fmla="*/ 127 h 150"/>
              <a:gd name="T100" fmla="*/ 52 w 121"/>
              <a:gd name="T101" fmla="*/ 124 h 150"/>
              <a:gd name="T102" fmla="*/ 48 w 121"/>
              <a:gd name="T103" fmla="*/ 131 h 150"/>
              <a:gd name="T104" fmla="*/ 48 w 121"/>
              <a:gd name="T105" fmla="*/ 130 h 150"/>
              <a:gd name="T106" fmla="*/ 30 w 121"/>
              <a:gd name="T107" fmla="*/ 108 h 150"/>
              <a:gd name="T108" fmla="*/ 37 w 121"/>
              <a:gd name="T109" fmla="*/ 112 h 150"/>
              <a:gd name="T110" fmla="*/ 30 w 121"/>
              <a:gd name="T111" fmla="*/ 108 h 150"/>
              <a:gd name="T112" fmla="*/ 32 w 121"/>
              <a:gd name="T113" fmla="*/ 70 h 150"/>
              <a:gd name="T114" fmla="*/ 59 w 121"/>
              <a:gd name="T115" fmla="*/ 105 h 150"/>
              <a:gd name="T116" fmla="*/ 54 w 121"/>
              <a:gd name="T117" fmla="*/ 111 h 150"/>
              <a:gd name="T118" fmla="*/ 30 w 121"/>
              <a:gd name="T119" fmla="*/ 7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150">
                <a:moveTo>
                  <a:pt x="52" y="141"/>
                </a:moveTo>
                <a:cubicBezTo>
                  <a:pt x="77" y="150"/>
                  <a:pt x="92" y="143"/>
                  <a:pt x="102" y="127"/>
                </a:cubicBezTo>
                <a:cubicBezTo>
                  <a:pt x="53" y="138"/>
                  <a:pt x="53" y="138"/>
                  <a:pt x="53" y="138"/>
                </a:cubicBezTo>
                <a:cubicBezTo>
                  <a:pt x="53" y="136"/>
                  <a:pt x="53" y="136"/>
                  <a:pt x="53" y="136"/>
                </a:cubicBezTo>
                <a:cubicBezTo>
                  <a:pt x="104" y="124"/>
                  <a:pt x="104" y="124"/>
                  <a:pt x="104" y="124"/>
                </a:cubicBezTo>
                <a:cubicBezTo>
                  <a:pt x="111" y="112"/>
                  <a:pt x="115" y="97"/>
                  <a:pt x="117" y="81"/>
                </a:cubicBezTo>
                <a:cubicBezTo>
                  <a:pt x="67" y="93"/>
                  <a:pt x="67" y="93"/>
                  <a:pt x="67" y="93"/>
                </a:cubicBezTo>
                <a:cubicBezTo>
                  <a:pt x="66" y="90"/>
                  <a:pt x="66" y="90"/>
                  <a:pt x="66" y="90"/>
                </a:cubicBezTo>
                <a:cubicBezTo>
                  <a:pt x="117" y="78"/>
                  <a:pt x="117" y="78"/>
                  <a:pt x="117" y="78"/>
                </a:cubicBezTo>
                <a:cubicBezTo>
                  <a:pt x="118" y="72"/>
                  <a:pt x="119" y="65"/>
                  <a:pt x="119" y="59"/>
                </a:cubicBezTo>
                <a:cubicBezTo>
                  <a:pt x="116" y="59"/>
                  <a:pt x="116" y="59"/>
                  <a:pt x="116" y="59"/>
                </a:cubicBezTo>
                <a:cubicBezTo>
                  <a:pt x="116" y="57"/>
                  <a:pt x="116" y="57"/>
                  <a:pt x="116" y="57"/>
                </a:cubicBezTo>
                <a:cubicBezTo>
                  <a:pt x="120" y="56"/>
                  <a:pt x="120" y="56"/>
                  <a:pt x="120" y="56"/>
                </a:cubicBezTo>
                <a:cubicBezTo>
                  <a:pt x="120" y="49"/>
                  <a:pt x="120" y="43"/>
                  <a:pt x="120" y="36"/>
                </a:cubicBezTo>
                <a:cubicBezTo>
                  <a:pt x="91" y="43"/>
                  <a:pt x="91" y="43"/>
                  <a:pt x="91" y="43"/>
                </a:cubicBezTo>
                <a:cubicBezTo>
                  <a:pt x="91" y="41"/>
                  <a:pt x="91" y="41"/>
                  <a:pt x="91" y="41"/>
                </a:cubicBezTo>
                <a:cubicBezTo>
                  <a:pt x="120" y="34"/>
                  <a:pt x="120" y="34"/>
                  <a:pt x="120" y="34"/>
                </a:cubicBezTo>
                <a:cubicBezTo>
                  <a:pt x="121" y="21"/>
                  <a:pt x="121" y="10"/>
                  <a:pt x="121" y="2"/>
                </a:cubicBezTo>
                <a:cubicBezTo>
                  <a:pt x="120" y="2"/>
                  <a:pt x="120" y="2"/>
                  <a:pt x="120" y="3"/>
                </a:cubicBezTo>
                <a:cubicBezTo>
                  <a:pt x="119" y="3"/>
                  <a:pt x="118" y="4"/>
                  <a:pt x="118" y="5"/>
                </a:cubicBezTo>
                <a:cubicBezTo>
                  <a:pt x="116" y="4"/>
                  <a:pt x="116" y="4"/>
                  <a:pt x="116" y="4"/>
                </a:cubicBezTo>
                <a:cubicBezTo>
                  <a:pt x="116" y="3"/>
                  <a:pt x="117" y="2"/>
                  <a:pt x="118" y="1"/>
                </a:cubicBezTo>
                <a:cubicBezTo>
                  <a:pt x="118" y="0"/>
                  <a:pt x="119" y="0"/>
                  <a:pt x="119" y="0"/>
                </a:cubicBezTo>
                <a:cubicBezTo>
                  <a:pt x="114" y="1"/>
                  <a:pt x="108" y="4"/>
                  <a:pt x="102" y="8"/>
                </a:cubicBezTo>
                <a:cubicBezTo>
                  <a:pt x="106" y="16"/>
                  <a:pt x="106" y="16"/>
                  <a:pt x="106" y="16"/>
                </a:cubicBezTo>
                <a:cubicBezTo>
                  <a:pt x="107" y="16"/>
                  <a:pt x="107" y="15"/>
                  <a:pt x="108" y="14"/>
                </a:cubicBezTo>
                <a:cubicBezTo>
                  <a:pt x="110" y="15"/>
                  <a:pt x="110" y="15"/>
                  <a:pt x="110" y="15"/>
                </a:cubicBezTo>
                <a:cubicBezTo>
                  <a:pt x="109" y="17"/>
                  <a:pt x="108" y="18"/>
                  <a:pt x="107" y="19"/>
                </a:cubicBezTo>
                <a:cubicBezTo>
                  <a:pt x="108" y="20"/>
                  <a:pt x="108" y="20"/>
                  <a:pt x="108" y="20"/>
                </a:cubicBezTo>
                <a:cubicBezTo>
                  <a:pt x="106" y="22"/>
                  <a:pt x="106" y="22"/>
                  <a:pt x="106" y="22"/>
                </a:cubicBezTo>
                <a:cubicBezTo>
                  <a:pt x="106" y="21"/>
                  <a:pt x="106" y="21"/>
                  <a:pt x="106" y="21"/>
                </a:cubicBezTo>
                <a:cubicBezTo>
                  <a:pt x="105" y="22"/>
                  <a:pt x="105" y="22"/>
                  <a:pt x="105" y="22"/>
                </a:cubicBezTo>
                <a:cubicBezTo>
                  <a:pt x="103" y="20"/>
                  <a:pt x="103" y="20"/>
                  <a:pt x="103" y="20"/>
                </a:cubicBezTo>
                <a:cubicBezTo>
                  <a:pt x="104" y="20"/>
                  <a:pt x="104" y="19"/>
                  <a:pt x="104" y="19"/>
                </a:cubicBezTo>
                <a:cubicBezTo>
                  <a:pt x="100" y="9"/>
                  <a:pt x="100" y="9"/>
                  <a:pt x="100" y="9"/>
                </a:cubicBezTo>
                <a:cubicBezTo>
                  <a:pt x="88" y="15"/>
                  <a:pt x="74" y="25"/>
                  <a:pt x="61" y="35"/>
                </a:cubicBezTo>
                <a:cubicBezTo>
                  <a:pt x="79" y="61"/>
                  <a:pt x="79" y="61"/>
                  <a:pt x="79" y="61"/>
                </a:cubicBezTo>
                <a:cubicBezTo>
                  <a:pt x="77" y="63"/>
                  <a:pt x="77" y="63"/>
                  <a:pt x="77" y="63"/>
                </a:cubicBezTo>
                <a:cubicBezTo>
                  <a:pt x="59" y="37"/>
                  <a:pt x="59" y="37"/>
                  <a:pt x="59" y="37"/>
                </a:cubicBezTo>
                <a:cubicBezTo>
                  <a:pt x="24" y="67"/>
                  <a:pt x="0" y="109"/>
                  <a:pt x="52" y="141"/>
                </a:cubicBezTo>
                <a:close/>
                <a:moveTo>
                  <a:pt x="92" y="37"/>
                </a:moveTo>
                <a:cubicBezTo>
                  <a:pt x="92" y="37"/>
                  <a:pt x="92" y="36"/>
                  <a:pt x="93" y="36"/>
                </a:cubicBezTo>
                <a:cubicBezTo>
                  <a:pt x="90" y="29"/>
                  <a:pt x="90" y="29"/>
                  <a:pt x="90" y="29"/>
                </a:cubicBezTo>
                <a:cubicBezTo>
                  <a:pt x="93" y="28"/>
                  <a:pt x="93" y="28"/>
                  <a:pt x="93" y="28"/>
                </a:cubicBezTo>
                <a:cubicBezTo>
                  <a:pt x="94" y="33"/>
                  <a:pt x="94" y="33"/>
                  <a:pt x="94" y="33"/>
                </a:cubicBezTo>
                <a:cubicBezTo>
                  <a:pt x="95" y="32"/>
                  <a:pt x="95" y="32"/>
                  <a:pt x="96" y="31"/>
                </a:cubicBezTo>
                <a:cubicBezTo>
                  <a:pt x="98" y="32"/>
                  <a:pt x="98" y="32"/>
                  <a:pt x="98" y="32"/>
                </a:cubicBezTo>
                <a:cubicBezTo>
                  <a:pt x="97" y="34"/>
                  <a:pt x="95" y="37"/>
                  <a:pt x="94" y="39"/>
                </a:cubicBezTo>
                <a:lnTo>
                  <a:pt x="92" y="37"/>
                </a:lnTo>
                <a:close/>
                <a:moveTo>
                  <a:pt x="83" y="56"/>
                </a:moveTo>
                <a:cubicBezTo>
                  <a:pt x="81" y="55"/>
                  <a:pt x="81" y="55"/>
                  <a:pt x="81" y="55"/>
                </a:cubicBezTo>
                <a:cubicBezTo>
                  <a:pt x="82" y="53"/>
                  <a:pt x="83" y="51"/>
                  <a:pt x="85" y="48"/>
                </a:cubicBezTo>
                <a:cubicBezTo>
                  <a:pt x="87" y="50"/>
                  <a:pt x="87" y="50"/>
                  <a:pt x="87" y="50"/>
                </a:cubicBezTo>
                <a:cubicBezTo>
                  <a:pt x="85" y="52"/>
                  <a:pt x="84" y="54"/>
                  <a:pt x="83" y="56"/>
                </a:cubicBezTo>
                <a:close/>
                <a:moveTo>
                  <a:pt x="95" y="61"/>
                </a:moveTo>
                <a:cubicBezTo>
                  <a:pt x="103" y="60"/>
                  <a:pt x="103" y="60"/>
                  <a:pt x="103" y="60"/>
                </a:cubicBezTo>
                <a:cubicBezTo>
                  <a:pt x="104" y="62"/>
                  <a:pt x="104" y="62"/>
                  <a:pt x="104" y="62"/>
                </a:cubicBezTo>
                <a:cubicBezTo>
                  <a:pt x="96" y="64"/>
                  <a:pt x="96" y="64"/>
                  <a:pt x="96" y="64"/>
                </a:cubicBezTo>
                <a:lnTo>
                  <a:pt x="95" y="61"/>
                </a:lnTo>
                <a:close/>
                <a:moveTo>
                  <a:pt x="93" y="107"/>
                </a:moveTo>
                <a:cubicBezTo>
                  <a:pt x="100" y="105"/>
                  <a:pt x="100" y="105"/>
                  <a:pt x="100" y="105"/>
                </a:cubicBezTo>
                <a:cubicBezTo>
                  <a:pt x="101" y="108"/>
                  <a:pt x="101" y="108"/>
                  <a:pt x="101" y="108"/>
                </a:cubicBezTo>
                <a:cubicBezTo>
                  <a:pt x="93" y="109"/>
                  <a:pt x="93" y="109"/>
                  <a:pt x="93" y="109"/>
                </a:cubicBezTo>
                <a:lnTo>
                  <a:pt x="93" y="107"/>
                </a:lnTo>
                <a:close/>
                <a:moveTo>
                  <a:pt x="72" y="111"/>
                </a:moveTo>
                <a:cubicBezTo>
                  <a:pt x="80" y="110"/>
                  <a:pt x="80" y="110"/>
                  <a:pt x="80" y="110"/>
                </a:cubicBezTo>
                <a:cubicBezTo>
                  <a:pt x="81" y="112"/>
                  <a:pt x="81" y="112"/>
                  <a:pt x="81" y="112"/>
                </a:cubicBezTo>
                <a:cubicBezTo>
                  <a:pt x="73" y="114"/>
                  <a:pt x="73" y="114"/>
                  <a:pt x="73" y="114"/>
                </a:cubicBezTo>
                <a:lnTo>
                  <a:pt x="72" y="111"/>
                </a:lnTo>
                <a:close/>
                <a:moveTo>
                  <a:pt x="56" y="69"/>
                </a:moveTo>
                <a:cubicBezTo>
                  <a:pt x="54" y="70"/>
                  <a:pt x="54" y="70"/>
                  <a:pt x="54" y="70"/>
                </a:cubicBezTo>
                <a:cubicBezTo>
                  <a:pt x="49" y="63"/>
                  <a:pt x="49" y="63"/>
                  <a:pt x="49" y="63"/>
                </a:cubicBezTo>
                <a:cubicBezTo>
                  <a:pt x="52" y="62"/>
                  <a:pt x="52" y="62"/>
                  <a:pt x="52" y="62"/>
                </a:cubicBezTo>
                <a:lnTo>
                  <a:pt x="56" y="69"/>
                </a:lnTo>
                <a:close/>
                <a:moveTo>
                  <a:pt x="76" y="68"/>
                </a:moveTo>
                <a:cubicBezTo>
                  <a:pt x="75" y="70"/>
                  <a:pt x="74" y="72"/>
                  <a:pt x="73" y="74"/>
                </a:cubicBezTo>
                <a:cubicBezTo>
                  <a:pt x="71" y="73"/>
                  <a:pt x="71" y="73"/>
                  <a:pt x="71" y="73"/>
                </a:cubicBezTo>
                <a:cubicBezTo>
                  <a:pt x="72" y="71"/>
                  <a:pt x="73" y="69"/>
                  <a:pt x="74" y="66"/>
                </a:cubicBezTo>
                <a:lnTo>
                  <a:pt x="76" y="68"/>
                </a:lnTo>
                <a:close/>
                <a:moveTo>
                  <a:pt x="83" y="66"/>
                </a:moveTo>
                <a:cubicBezTo>
                  <a:pt x="78" y="67"/>
                  <a:pt x="78" y="67"/>
                  <a:pt x="78" y="67"/>
                </a:cubicBezTo>
                <a:cubicBezTo>
                  <a:pt x="78" y="65"/>
                  <a:pt x="78" y="65"/>
                  <a:pt x="78" y="65"/>
                </a:cubicBezTo>
                <a:cubicBezTo>
                  <a:pt x="83" y="64"/>
                  <a:pt x="83" y="64"/>
                  <a:pt x="83" y="64"/>
                </a:cubicBezTo>
                <a:lnTo>
                  <a:pt x="83" y="66"/>
                </a:lnTo>
                <a:close/>
                <a:moveTo>
                  <a:pt x="64" y="93"/>
                </a:moveTo>
                <a:cubicBezTo>
                  <a:pt x="62" y="92"/>
                  <a:pt x="62" y="92"/>
                  <a:pt x="62" y="92"/>
                </a:cubicBezTo>
                <a:cubicBezTo>
                  <a:pt x="62" y="90"/>
                  <a:pt x="63" y="89"/>
                  <a:pt x="64" y="87"/>
                </a:cubicBezTo>
                <a:cubicBezTo>
                  <a:pt x="60" y="81"/>
                  <a:pt x="60" y="81"/>
                  <a:pt x="60" y="81"/>
                </a:cubicBezTo>
                <a:cubicBezTo>
                  <a:pt x="62" y="80"/>
                  <a:pt x="62" y="80"/>
                  <a:pt x="62" y="80"/>
                </a:cubicBezTo>
                <a:cubicBezTo>
                  <a:pt x="66" y="85"/>
                  <a:pt x="66" y="85"/>
                  <a:pt x="66" y="85"/>
                </a:cubicBezTo>
                <a:cubicBezTo>
                  <a:pt x="67" y="86"/>
                  <a:pt x="67" y="86"/>
                  <a:pt x="67" y="86"/>
                </a:cubicBezTo>
                <a:cubicBezTo>
                  <a:pt x="66" y="88"/>
                  <a:pt x="65" y="91"/>
                  <a:pt x="64" y="93"/>
                </a:cubicBezTo>
                <a:close/>
                <a:moveTo>
                  <a:pt x="60" y="117"/>
                </a:moveTo>
                <a:cubicBezTo>
                  <a:pt x="55" y="118"/>
                  <a:pt x="55" y="118"/>
                  <a:pt x="55" y="118"/>
                </a:cubicBezTo>
                <a:cubicBezTo>
                  <a:pt x="55" y="115"/>
                  <a:pt x="55" y="115"/>
                  <a:pt x="55" y="115"/>
                </a:cubicBezTo>
                <a:cubicBezTo>
                  <a:pt x="60" y="114"/>
                  <a:pt x="60" y="114"/>
                  <a:pt x="60" y="114"/>
                </a:cubicBezTo>
                <a:lnTo>
                  <a:pt x="60" y="117"/>
                </a:lnTo>
                <a:close/>
                <a:moveTo>
                  <a:pt x="43" y="124"/>
                </a:moveTo>
                <a:cubicBezTo>
                  <a:pt x="45" y="122"/>
                  <a:pt x="45" y="122"/>
                  <a:pt x="45" y="122"/>
                </a:cubicBezTo>
                <a:cubicBezTo>
                  <a:pt x="49" y="127"/>
                  <a:pt x="49" y="127"/>
                  <a:pt x="49" y="127"/>
                </a:cubicBezTo>
                <a:cubicBezTo>
                  <a:pt x="49" y="126"/>
                  <a:pt x="50" y="125"/>
                  <a:pt x="50" y="124"/>
                </a:cubicBezTo>
                <a:cubicBezTo>
                  <a:pt x="52" y="124"/>
                  <a:pt x="52" y="124"/>
                  <a:pt x="52" y="124"/>
                </a:cubicBezTo>
                <a:cubicBezTo>
                  <a:pt x="52" y="127"/>
                  <a:pt x="51" y="129"/>
                  <a:pt x="50" y="132"/>
                </a:cubicBezTo>
                <a:cubicBezTo>
                  <a:pt x="48" y="131"/>
                  <a:pt x="48" y="131"/>
                  <a:pt x="48" y="131"/>
                </a:cubicBezTo>
                <a:cubicBezTo>
                  <a:pt x="48" y="131"/>
                  <a:pt x="48" y="130"/>
                  <a:pt x="48" y="130"/>
                </a:cubicBezTo>
                <a:cubicBezTo>
                  <a:pt x="48" y="130"/>
                  <a:pt x="48" y="130"/>
                  <a:pt x="48" y="130"/>
                </a:cubicBezTo>
                <a:lnTo>
                  <a:pt x="43" y="124"/>
                </a:lnTo>
                <a:close/>
                <a:moveTo>
                  <a:pt x="30" y="108"/>
                </a:moveTo>
                <a:cubicBezTo>
                  <a:pt x="32" y="106"/>
                  <a:pt x="32" y="106"/>
                  <a:pt x="32" y="106"/>
                </a:cubicBezTo>
                <a:cubicBezTo>
                  <a:pt x="37" y="112"/>
                  <a:pt x="37" y="112"/>
                  <a:pt x="37" y="112"/>
                </a:cubicBezTo>
                <a:cubicBezTo>
                  <a:pt x="35" y="114"/>
                  <a:pt x="35" y="114"/>
                  <a:pt x="35" y="114"/>
                </a:cubicBezTo>
                <a:lnTo>
                  <a:pt x="30" y="108"/>
                </a:lnTo>
                <a:close/>
                <a:moveTo>
                  <a:pt x="30" y="72"/>
                </a:moveTo>
                <a:cubicBezTo>
                  <a:pt x="32" y="70"/>
                  <a:pt x="32" y="70"/>
                  <a:pt x="32" y="70"/>
                </a:cubicBezTo>
                <a:cubicBezTo>
                  <a:pt x="58" y="105"/>
                  <a:pt x="58" y="105"/>
                  <a:pt x="58" y="105"/>
                </a:cubicBezTo>
                <a:cubicBezTo>
                  <a:pt x="59" y="105"/>
                  <a:pt x="59" y="105"/>
                  <a:pt x="59" y="105"/>
                </a:cubicBezTo>
                <a:cubicBezTo>
                  <a:pt x="58" y="107"/>
                  <a:pt x="57" y="110"/>
                  <a:pt x="56" y="112"/>
                </a:cubicBezTo>
                <a:cubicBezTo>
                  <a:pt x="54" y="111"/>
                  <a:pt x="54" y="111"/>
                  <a:pt x="54" y="111"/>
                </a:cubicBezTo>
                <a:cubicBezTo>
                  <a:pt x="55" y="109"/>
                  <a:pt x="55" y="108"/>
                  <a:pt x="56" y="106"/>
                </a:cubicBezTo>
                <a:lnTo>
                  <a:pt x="30" y="72"/>
                </a:lnTo>
                <a:close/>
              </a:path>
            </a:pathLst>
          </a:custGeom>
          <a:solidFill>
            <a:schemeClr val="accent3">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1" name="Freeform 384"/>
          <p:cNvSpPr>
            <a:spLocks noEditPoints="1"/>
          </p:cNvSpPr>
          <p:nvPr/>
        </p:nvSpPr>
        <p:spPr bwMode="auto">
          <a:xfrm>
            <a:off x="7085409" y="5105400"/>
            <a:ext cx="602205" cy="579766"/>
          </a:xfrm>
          <a:custGeom>
            <a:avLst/>
            <a:gdLst>
              <a:gd name="T0" fmla="*/ 81 w 140"/>
              <a:gd name="T1" fmla="*/ 36 h 101"/>
              <a:gd name="T2" fmla="*/ 129 w 140"/>
              <a:gd name="T3" fmla="*/ 24 h 101"/>
              <a:gd name="T4" fmla="*/ 121 w 140"/>
              <a:gd name="T5" fmla="*/ 19 h 101"/>
              <a:gd name="T6" fmla="*/ 112 w 140"/>
              <a:gd name="T7" fmla="*/ 21 h 101"/>
              <a:gd name="T8" fmla="*/ 120 w 140"/>
              <a:gd name="T9" fmla="*/ 15 h 101"/>
              <a:gd name="T10" fmla="*/ 140 w 140"/>
              <a:gd name="T11" fmla="*/ 8 h 101"/>
              <a:gd name="T12" fmla="*/ 133 w 140"/>
              <a:gd name="T13" fmla="*/ 9 h 101"/>
              <a:gd name="T14" fmla="*/ 110 w 140"/>
              <a:gd name="T15" fmla="*/ 2 h 101"/>
              <a:gd name="T16" fmla="*/ 98 w 140"/>
              <a:gd name="T17" fmla="*/ 28 h 101"/>
              <a:gd name="T18" fmla="*/ 91 w 140"/>
              <a:gd name="T19" fmla="*/ 34 h 101"/>
              <a:gd name="T20" fmla="*/ 98 w 140"/>
              <a:gd name="T21" fmla="*/ 27 h 101"/>
              <a:gd name="T22" fmla="*/ 107 w 140"/>
              <a:gd name="T23" fmla="*/ 2 h 101"/>
              <a:gd name="T24" fmla="*/ 88 w 140"/>
              <a:gd name="T25" fmla="*/ 6 h 101"/>
              <a:gd name="T26" fmla="*/ 87 w 140"/>
              <a:gd name="T27" fmla="*/ 0 h 101"/>
              <a:gd name="T28" fmla="*/ 53 w 140"/>
              <a:gd name="T29" fmla="*/ 44 h 101"/>
              <a:gd name="T30" fmla="*/ 67 w 140"/>
              <a:gd name="T31" fmla="*/ 0 h 101"/>
              <a:gd name="T32" fmla="*/ 47 w 140"/>
              <a:gd name="T33" fmla="*/ 3 h 101"/>
              <a:gd name="T34" fmla="*/ 44 w 140"/>
              <a:gd name="T35" fmla="*/ 2 h 101"/>
              <a:gd name="T36" fmla="*/ 11 w 140"/>
              <a:gd name="T37" fmla="*/ 51 h 101"/>
              <a:gd name="T38" fmla="*/ 24 w 140"/>
              <a:gd name="T39" fmla="*/ 8 h 101"/>
              <a:gd name="T40" fmla="*/ 99 w 140"/>
              <a:gd name="T41" fmla="*/ 57 h 101"/>
              <a:gd name="T42" fmla="*/ 105 w 140"/>
              <a:gd name="T43" fmla="*/ 24 h 101"/>
              <a:gd name="T44" fmla="*/ 112 w 140"/>
              <a:gd name="T45" fmla="*/ 31 h 101"/>
              <a:gd name="T46" fmla="*/ 105 w 140"/>
              <a:gd name="T47" fmla="*/ 24 h 101"/>
              <a:gd name="T48" fmla="*/ 39 w 140"/>
              <a:gd name="T49" fmla="*/ 17 h 101"/>
              <a:gd name="T50" fmla="*/ 39 w 140"/>
              <a:gd name="T51" fmla="*/ 26 h 101"/>
              <a:gd name="T52" fmla="*/ 83 w 140"/>
              <a:gd name="T53" fmla="*/ 65 h 101"/>
              <a:gd name="T54" fmla="*/ 74 w 140"/>
              <a:gd name="T55" fmla="*/ 62 h 101"/>
              <a:gd name="T56" fmla="*/ 83 w 140"/>
              <a:gd name="T57" fmla="*/ 65 h 101"/>
              <a:gd name="T58" fmla="*/ 55 w 140"/>
              <a:gd name="T59" fmla="*/ 47 h 101"/>
              <a:gd name="T60" fmla="*/ 64 w 140"/>
              <a:gd name="T61" fmla="*/ 50 h 101"/>
              <a:gd name="T62" fmla="*/ 76 w 140"/>
              <a:gd name="T63" fmla="*/ 37 h 101"/>
              <a:gd name="T64" fmla="*/ 68 w 140"/>
              <a:gd name="T65" fmla="*/ 43 h 101"/>
              <a:gd name="T66" fmla="*/ 76 w 140"/>
              <a:gd name="T67" fmla="*/ 37 h 101"/>
              <a:gd name="T68" fmla="*/ 83 w 140"/>
              <a:gd name="T69" fmla="*/ 20 h 101"/>
              <a:gd name="T70" fmla="*/ 77 w 140"/>
              <a:gd name="T71" fmla="*/ 28 h 101"/>
              <a:gd name="T72" fmla="*/ 53 w 140"/>
              <a:gd name="T73" fmla="*/ 45 h 101"/>
              <a:gd name="T74" fmla="*/ 45 w 140"/>
              <a:gd name="T75" fmla="*/ 50 h 101"/>
              <a:gd name="T76" fmla="*/ 53 w 140"/>
              <a:gd name="T77" fmla="*/ 45 h 101"/>
              <a:gd name="T78" fmla="*/ 21 w 140"/>
              <a:gd name="T79" fmla="*/ 55 h 101"/>
              <a:gd name="T80" fmla="*/ 29 w 140"/>
              <a:gd name="T81" fmla="*/ 51 h 101"/>
              <a:gd name="T82" fmla="*/ 33 w 140"/>
              <a:gd name="T83" fmla="*/ 41 h 101"/>
              <a:gd name="T84" fmla="*/ 28 w 140"/>
              <a:gd name="T85" fmla="*/ 48 h 101"/>
              <a:gd name="T86" fmla="*/ 33 w 140"/>
              <a:gd name="T87" fmla="*/ 41 h 101"/>
              <a:gd name="T88" fmla="*/ 17 w 140"/>
              <a:gd name="T89" fmla="*/ 54 h 101"/>
              <a:gd name="T90" fmla="*/ 21 w 140"/>
              <a:gd name="T91" fmla="*/ 63 h 101"/>
              <a:gd name="T92" fmla="*/ 31 w 140"/>
              <a:gd name="T93" fmla="*/ 74 h 101"/>
              <a:gd name="T94" fmla="*/ 40 w 140"/>
              <a:gd name="T95" fmla="*/ 79 h 101"/>
              <a:gd name="T96" fmla="*/ 31 w 140"/>
              <a:gd name="T97" fmla="*/ 74 h 101"/>
              <a:gd name="T98" fmla="*/ 39 w 140"/>
              <a:gd name="T99" fmla="*/ 49 h 101"/>
              <a:gd name="T100" fmla="*/ 65 w 140"/>
              <a:gd name="T101" fmla="*/ 8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01">
                <a:moveTo>
                  <a:pt x="79" y="38"/>
                </a:moveTo>
                <a:cubicBezTo>
                  <a:pt x="81" y="36"/>
                  <a:pt x="81" y="36"/>
                  <a:pt x="81" y="36"/>
                </a:cubicBezTo>
                <a:cubicBezTo>
                  <a:pt x="102" y="55"/>
                  <a:pt x="102" y="55"/>
                  <a:pt x="102" y="55"/>
                </a:cubicBezTo>
                <a:cubicBezTo>
                  <a:pt x="113" y="45"/>
                  <a:pt x="122" y="34"/>
                  <a:pt x="129" y="24"/>
                </a:cubicBezTo>
                <a:cubicBezTo>
                  <a:pt x="121" y="19"/>
                  <a:pt x="121" y="19"/>
                  <a:pt x="121" y="19"/>
                </a:cubicBezTo>
                <a:cubicBezTo>
                  <a:pt x="121" y="19"/>
                  <a:pt x="121" y="19"/>
                  <a:pt x="121" y="19"/>
                </a:cubicBezTo>
                <a:cubicBezTo>
                  <a:pt x="119" y="20"/>
                  <a:pt x="116" y="22"/>
                  <a:pt x="113" y="23"/>
                </a:cubicBezTo>
                <a:cubicBezTo>
                  <a:pt x="112" y="21"/>
                  <a:pt x="112" y="21"/>
                  <a:pt x="112" y="21"/>
                </a:cubicBezTo>
                <a:cubicBezTo>
                  <a:pt x="114" y="19"/>
                  <a:pt x="117" y="18"/>
                  <a:pt x="119" y="17"/>
                </a:cubicBezTo>
                <a:cubicBezTo>
                  <a:pt x="120" y="15"/>
                  <a:pt x="120" y="15"/>
                  <a:pt x="120" y="15"/>
                </a:cubicBezTo>
                <a:cubicBezTo>
                  <a:pt x="131" y="22"/>
                  <a:pt x="131" y="22"/>
                  <a:pt x="131" y="22"/>
                </a:cubicBezTo>
                <a:cubicBezTo>
                  <a:pt x="135" y="17"/>
                  <a:pt x="138" y="12"/>
                  <a:pt x="140" y="8"/>
                </a:cubicBezTo>
                <a:cubicBezTo>
                  <a:pt x="138" y="9"/>
                  <a:pt x="137" y="10"/>
                  <a:pt x="134" y="12"/>
                </a:cubicBezTo>
                <a:cubicBezTo>
                  <a:pt x="133" y="9"/>
                  <a:pt x="133" y="9"/>
                  <a:pt x="133" y="9"/>
                </a:cubicBezTo>
                <a:cubicBezTo>
                  <a:pt x="135" y="8"/>
                  <a:pt x="137" y="7"/>
                  <a:pt x="138" y="6"/>
                </a:cubicBezTo>
                <a:cubicBezTo>
                  <a:pt x="131" y="5"/>
                  <a:pt x="121" y="4"/>
                  <a:pt x="110" y="2"/>
                </a:cubicBezTo>
                <a:cubicBezTo>
                  <a:pt x="100" y="28"/>
                  <a:pt x="100" y="28"/>
                  <a:pt x="100" y="28"/>
                </a:cubicBezTo>
                <a:cubicBezTo>
                  <a:pt x="98" y="28"/>
                  <a:pt x="98" y="28"/>
                  <a:pt x="98" y="28"/>
                </a:cubicBezTo>
                <a:cubicBezTo>
                  <a:pt x="99" y="30"/>
                  <a:pt x="99" y="30"/>
                  <a:pt x="99" y="30"/>
                </a:cubicBezTo>
                <a:cubicBezTo>
                  <a:pt x="97" y="31"/>
                  <a:pt x="94" y="33"/>
                  <a:pt x="91" y="34"/>
                </a:cubicBezTo>
                <a:cubicBezTo>
                  <a:pt x="90" y="31"/>
                  <a:pt x="90" y="31"/>
                  <a:pt x="90" y="31"/>
                </a:cubicBezTo>
                <a:cubicBezTo>
                  <a:pt x="92" y="30"/>
                  <a:pt x="95" y="29"/>
                  <a:pt x="98" y="27"/>
                </a:cubicBezTo>
                <a:cubicBezTo>
                  <a:pt x="97" y="27"/>
                  <a:pt x="97" y="27"/>
                  <a:pt x="97" y="27"/>
                </a:cubicBezTo>
                <a:cubicBezTo>
                  <a:pt x="107" y="2"/>
                  <a:pt x="107" y="2"/>
                  <a:pt x="107" y="2"/>
                </a:cubicBezTo>
                <a:cubicBezTo>
                  <a:pt x="102" y="1"/>
                  <a:pt x="96" y="1"/>
                  <a:pt x="90" y="1"/>
                </a:cubicBezTo>
                <a:cubicBezTo>
                  <a:pt x="88" y="6"/>
                  <a:pt x="88" y="6"/>
                  <a:pt x="88" y="6"/>
                </a:cubicBezTo>
                <a:cubicBezTo>
                  <a:pt x="85" y="5"/>
                  <a:pt x="85" y="5"/>
                  <a:pt x="85" y="5"/>
                </a:cubicBezTo>
                <a:cubicBezTo>
                  <a:pt x="87" y="0"/>
                  <a:pt x="87" y="0"/>
                  <a:pt x="87" y="0"/>
                </a:cubicBezTo>
                <a:cubicBezTo>
                  <a:pt x="81" y="0"/>
                  <a:pt x="75" y="0"/>
                  <a:pt x="70" y="0"/>
                </a:cubicBezTo>
                <a:cubicBezTo>
                  <a:pt x="53" y="44"/>
                  <a:pt x="53" y="44"/>
                  <a:pt x="53" y="44"/>
                </a:cubicBezTo>
                <a:cubicBezTo>
                  <a:pt x="50" y="43"/>
                  <a:pt x="50" y="43"/>
                  <a:pt x="50" y="43"/>
                </a:cubicBezTo>
                <a:cubicBezTo>
                  <a:pt x="67" y="0"/>
                  <a:pt x="67" y="0"/>
                  <a:pt x="67" y="0"/>
                </a:cubicBezTo>
                <a:cubicBezTo>
                  <a:pt x="60" y="0"/>
                  <a:pt x="54" y="1"/>
                  <a:pt x="47" y="1"/>
                </a:cubicBezTo>
                <a:cubicBezTo>
                  <a:pt x="47" y="3"/>
                  <a:pt x="47" y="3"/>
                  <a:pt x="47" y="3"/>
                </a:cubicBezTo>
                <a:cubicBezTo>
                  <a:pt x="44" y="2"/>
                  <a:pt x="44" y="2"/>
                  <a:pt x="44" y="2"/>
                </a:cubicBezTo>
                <a:cubicBezTo>
                  <a:pt x="44" y="2"/>
                  <a:pt x="44" y="2"/>
                  <a:pt x="44" y="2"/>
                </a:cubicBezTo>
                <a:cubicBezTo>
                  <a:pt x="38" y="3"/>
                  <a:pt x="33" y="4"/>
                  <a:pt x="28" y="6"/>
                </a:cubicBezTo>
                <a:cubicBezTo>
                  <a:pt x="11" y="51"/>
                  <a:pt x="11" y="51"/>
                  <a:pt x="11" y="51"/>
                </a:cubicBezTo>
                <a:cubicBezTo>
                  <a:pt x="8" y="50"/>
                  <a:pt x="8" y="50"/>
                  <a:pt x="8" y="50"/>
                </a:cubicBezTo>
                <a:cubicBezTo>
                  <a:pt x="24" y="8"/>
                  <a:pt x="24" y="8"/>
                  <a:pt x="24" y="8"/>
                </a:cubicBezTo>
                <a:cubicBezTo>
                  <a:pt x="9" y="15"/>
                  <a:pt x="0" y="28"/>
                  <a:pt x="6" y="51"/>
                </a:cubicBezTo>
                <a:cubicBezTo>
                  <a:pt x="29" y="101"/>
                  <a:pt x="68" y="85"/>
                  <a:pt x="99" y="57"/>
                </a:cubicBezTo>
                <a:lnTo>
                  <a:pt x="79" y="38"/>
                </a:lnTo>
                <a:close/>
                <a:moveTo>
                  <a:pt x="105" y="24"/>
                </a:moveTo>
                <a:cubicBezTo>
                  <a:pt x="113" y="29"/>
                  <a:pt x="113" y="29"/>
                  <a:pt x="113" y="29"/>
                </a:cubicBezTo>
                <a:cubicBezTo>
                  <a:pt x="112" y="31"/>
                  <a:pt x="112" y="31"/>
                  <a:pt x="112" y="31"/>
                </a:cubicBezTo>
                <a:cubicBezTo>
                  <a:pt x="104" y="27"/>
                  <a:pt x="104" y="27"/>
                  <a:pt x="104" y="27"/>
                </a:cubicBezTo>
                <a:lnTo>
                  <a:pt x="105" y="24"/>
                </a:lnTo>
                <a:close/>
                <a:moveTo>
                  <a:pt x="36" y="25"/>
                </a:moveTo>
                <a:cubicBezTo>
                  <a:pt x="39" y="17"/>
                  <a:pt x="39" y="17"/>
                  <a:pt x="39" y="17"/>
                </a:cubicBezTo>
                <a:cubicBezTo>
                  <a:pt x="42" y="18"/>
                  <a:pt x="42" y="18"/>
                  <a:pt x="42" y="18"/>
                </a:cubicBezTo>
                <a:cubicBezTo>
                  <a:pt x="39" y="26"/>
                  <a:pt x="39" y="26"/>
                  <a:pt x="39" y="26"/>
                </a:cubicBezTo>
                <a:lnTo>
                  <a:pt x="36" y="25"/>
                </a:lnTo>
                <a:close/>
                <a:moveTo>
                  <a:pt x="83" y="65"/>
                </a:moveTo>
                <a:cubicBezTo>
                  <a:pt x="81" y="68"/>
                  <a:pt x="81" y="68"/>
                  <a:pt x="81" y="68"/>
                </a:cubicBezTo>
                <a:cubicBezTo>
                  <a:pt x="74" y="62"/>
                  <a:pt x="74" y="62"/>
                  <a:pt x="74" y="62"/>
                </a:cubicBezTo>
                <a:cubicBezTo>
                  <a:pt x="75" y="59"/>
                  <a:pt x="75" y="59"/>
                  <a:pt x="75" y="59"/>
                </a:cubicBezTo>
                <a:lnTo>
                  <a:pt x="83" y="65"/>
                </a:lnTo>
                <a:close/>
                <a:moveTo>
                  <a:pt x="62" y="52"/>
                </a:moveTo>
                <a:cubicBezTo>
                  <a:pt x="55" y="47"/>
                  <a:pt x="55" y="47"/>
                  <a:pt x="55" y="47"/>
                </a:cubicBezTo>
                <a:cubicBezTo>
                  <a:pt x="57" y="44"/>
                  <a:pt x="57" y="44"/>
                  <a:pt x="57" y="44"/>
                </a:cubicBezTo>
                <a:cubicBezTo>
                  <a:pt x="64" y="50"/>
                  <a:pt x="64" y="50"/>
                  <a:pt x="64" y="50"/>
                </a:cubicBezTo>
                <a:lnTo>
                  <a:pt x="62" y="52"/>
                </a:lnTo>
                <a:close/>
                <a:moveTo>
                  <a:pt x="76" y="37"/>
                </a:moveTo>
                <a:cubicBezTo>
                  <a:pt x="77" y="40"/>
                  <a:pt x="77" y="40"/>
                  <a:pt x="77" y="40"/>
                </a:cubicBezTo>
                <a:cubicBezTo>
                  <a:pt x="74" y="41"/>
                  <a:pt x="71" y="42"/>
                  <a:pt x="68" y="43"/>
                </a:cubicBezTo>
                <a:cubicBezTo>
                  <a:pt x="67" y="40"/>
                  <a:pt x="67" y="40"/>
                  <a:pt x="67" y="40"/>
                </a:cubicBezTo>
                <a:cubicBezTo>
                  <a:pt x="70" y="39"/>
                  <a:pt x="73" y="38"/>
                  <a:pt x="76" y="37"/>
                </a:cubicBezTo>
                <a:close/>
                <a:moveTo>
                  <a:pt x="80" y="19"/>
                </a:moveTo>
                <a:cubicBezTo>
                  <a:pt x="83" y="20"/>
                  <a:pt x="83" y="20"/>
                  <a:pt x="83" y="20"/>
                </a:cubicBezTo>
                <a:cubicBezTo>
                  <a:pt x="80" y="29"/>
                  <a:pt x="80" y="29"/>
                  <a:pt x="80" y="29"/>
                </a:cubicBezTo>
                <a:cubicBezTo>
                  <a:pt x="77" y="28"/>
                  <a:pt x="77" y="28"/>
                  <a:pt x="77" y="28"/>
                </a:cubicBezTo>
                <a:lnTo>
                  <a:pt x="80" y="19"/>
                </a:lnTo>
                <a:close/>
                <a:moveTo>
                  <a:pt x="53" y="45"/>
                </a:moveTo>
                <a:cubicBezTo>
                  <a:pt x="54" y="48"/>
                  <a:pt x="54" y="48"/>
                  <a:pt x="54" y="48"/>
                </a:cubicBezTo>
                <a:cubicBezTo>
                  <a:pt x="51" y="49"/>
                  <a:pt x="48" y="50"/>
                  <a:pt x="45" y="50"/>
                </a:cubicBezTo>
                <a:cubicBezTo>
                  <a:pt x="44" y="47"/>
                  <a:pt x="44" y="47"/>
                  <a:pt x="44" y="47"/>
                </a:cubicBezTo>
                <a:cubicBezTo>
                  <a:pt x="47" y="47"/>
                  <a:pt x="50" y="46"/>
                  <a:pt x="53" y="45"/>
                </a:cubicBezTo>
                <a:close/>
                <a:moveTo>
                  <a:pt x="30" y="54"/>
                </a:moveTo>
                <a:cubicBezTo>
                  <a:pt x="27" y="54"/>
                  <a:pt x="24" y="55"/>
                  <a:pt x="21" y="55"/>
                </a:cubicBezTo>
                <a:cubicBezTo>
                  <a:pt x="20" y="52"/>
                  <a:pt x="20" y="52"/>
                  <a:pt x="20" y="52"/>
                </a:cubicBezTo>
                <a:cubicBezTo>
                  <a:pt x="23" y="52"/>
                  <a:pt x="26" y="51"/>
                  <a:pt x="29" y="51"/>
                </a:cubicBezTo>
                <a:lnTo>
                  <a:pt x="30" y="54"/>
                </a:lnTo>
                <a:close/>
                <a:moveTo>
                  <a:pt x="33" y="41"/>
                </a:moveTo>
                <a:cubicBezTo>
                  <a:pt x="30" y="49"/>
                  <a:pt x="30" y="49"/>
                  <a:pt x="30" y="49"/>
                </a:cubicBezTo>
                <a:cubicBezTo>
                  <a:pt x="28" y="48"/>
                  <a:pt x="28" y="48"/>
                  <a:pt x="28" y="48"/>
                </a:cubicBezTo>
                <a:cubicBezTo>
                  <a:pt x="31" y="39"/>
                  <a:pt x="31" y="39"/>
                  <a:pt x="31" y="39"/>
                </a:cubicBezTo>
                <a:lnTo>
                  <a:pt x="33" y="41"/>
                </a:lnTo>
                <a:close/>
                <a:moveTo>
                  <a:pt x="15" y="56"/>
                </a:moveTo>
                <a:cubicBezTo>
                  <a:pt x="17" y="54"/>
                  <a:pt x="17" y="54"/>
                  <a:pt x="17" y="54"/>
                </a:cubicBezTo>
                <a:cubicBezTo>
                  <a:pt x="23" y="61"/>
                  <a:pt x="23" y="61"/>
                  <a:pt x="23" y="61"/>
                </a:cubicBezTo>
                <a:cubicBezTo>
                  <a:pt x="21" y="63"/>
                  <a:pt x="21" y="63"/>
                  <a:pt x="21" y="63"/>
                </a:cubicBezTo>
                <a:lnTo>
                  <a:pt x="15" y="56"/>
                </a:lnTo>
                <a:close/>
                <a:moveTo>
                  <a:pt x="31" y="74"/>
                </a:moveTo>
                <a:cubicBezTo>
                  <a:pt x="34" y="72"/>
                  <a:pt x="34" y="72"/>
                  <a:pt x="34" y="72"/>
                </a:cubicBezTo>
                <a:cubicBezTo>
                  <a:pt x="40" y="79"/>
                  <a:pt x="40" y="79"/>
                  <a:pt x="40" y="79"/>
                </a:cubicBezTo>
                <a:cubicBezTo>
                  <a:pt x="38" y="81"/>
                  <a:pt x="38" y="81"/>
                  <a:pt x="38" y="81"/>
                </a:cubicBezTo>
                <a:lnTo>
                  <a:pt x="31" y="74"/>
                </a:lnTo>
                <a:close/>
                <a:moveTo>
                  <a:pt x="37" y="51"/>
                </a:moveTo>
                <a:cubicBezTo>
                  <a:pt x="39" y="49"/>
                  <a:pt x="39" y="49"/>
                  <a:pt x="39" y="49"/>
                </a:cubicBezTo>
                <a:cubicBezTo>
                  <a:pt x="67" y="77"/>
                  <a:pt x="67" y="77"/>
                  <a:pt x="67" y="77"/>
                </a:cubicBezTo>
                <a:cubicBezTo>
                  <a:pt x="65" y="80"/>
                  <a:pt x="65" y="80"/>
                  <a:pt x="65" y="80"/>
                </a:cubicBezTo>
                <a:lnTo>
                  <a:pt x="37" y="51"/>
                </a:lnTo>
                <a:close/>
              </a:path>
            </a:pathLst>
          </a:custGeom>
          <a:solidFill>
            <a:schemeClr val="accent1">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2" name="Freeform 11"/>
          <p:cNvSpPr/>
          <p:nvPr/>
        </p:nvSpPr>
        <p:spPr>
          <a:xfrm flipH="1">
            <a:off x="334254" y="281619"/>
            <a:ext cx="8544529" cy="3513312"/>
          </a:xfrm>
          <a:custGeom>
            <a:avLst/>
            <a:gdLst>
              <a:gd name="connsiteX0" fmla="*/ 0 w 11221156"/>
              <a:gd name="connsiteY0" fmla="*/ 699911 h 2912533"/>
              <a:gd name="connsiteX1" fmla="*/ 112889 w 11221156"/>
              <a:gd name="connsiteY1" fmla="*/ 90311 h 2912533"/>
              <a:gd name="connsiteX2" fmla="*/ 11096978 w 11221156"/>
              <a:gd name="connsiteY2" fmla="*/ 0 h 2912533"/>
              <a:gd name="connsiteX3" fmla="*/ 11221156 w 11221156"/>
              <a:gd name="connsiteY3" fmla="*/ 2912533 h 2912533"/>
              <a:gd name="connsiteX4" fmla="*/ 8884356 w 11221156"/>
              <a:gd name="connsiteY4" fmla="*/ 2438400 h 2912533"/>
              <a:gd name="connsiteX5" fmla="*/ 6310489 w 11221156"/>
              <a:gd name="connsiteY5" fmla="*/ 2336800 h 2912533"/>
              <a:gd name="connsiteX6" fmla="*/ 3172178 w 11221156"/>
              <a:gd name="connsiteY6" fmla="*/ 158044 h 2912533"/>
              <a:gd name="connsiteX7" fmla="*/ 959556 w 11221156"/>
              <a:gd name="connsiteY7" fmla="*/ 959555 h 2912533"/>
              <a:gd name="connsiteX8" fmla="*/ 0 w 11221156"/>
              <a:gd name="connsiteY8" fmla="*/ 699911 h 2912533"/>
              <a:gd name="connsiteX0-1" fmla="*/ 0 w 11221156"/>
              <a:gd name="connsiteY0-2" fmla="*/ 822066 h 3034688"/>
              <a:gd name="connsiteX1-3" fmla="*/ 112889 w 11221156"/>
              <a:gd name="connsiteY1-4" fmla="*/ 212466 h 3034688"/>
              <a:gd name="connsiteX2-5" fmla="*/ 11096978 w 11221156"/>
              <a:gd name="connsiteY2-6" fmla="*/ 122155 h 3034688"/>
              <a:gd name="connsiteX3-7" fmla="*/ 11221156 w 11221156"/>
              <a:gd name="connsiteY3-8" fmla="*/ 3034688 h 3034688"/>
              <a:gd name="connsiteX4-9" fmla="*/ 8884356 w 11221156"/>
              <a:gd name="connsiteY4-10" fmla="*/ 2560555 h 3034688"/>
              <a:gd name="connsiteX5-11" fmla="*/ 6310489 w 11221156"/>
              <a:gd name="connsiteY5-12" fmla="*/ 2458955 h 3034688"/>
              <a:gd name="connsiteX6-13" fmla="*/ 3172178 w 11221156"/>
              <a:gd name="connsiteY6-14" fmla="*/ 280199 h 3034688"/>
              <a:gd name="connsiteX7-15" fmla="*/ 959556 w 11221156"/>
              <a:gd name="connsiteY7-16" fmla="*/ 1081710 h 3034688"/>
              <a:gd name="connsiteX8-17" fmla="*/ 0 w 11221156"/>
              <a:gd name="connsiteY8-18" fmla="*/ 822066 h 3034688"/>
              <a:gd name="connsiteX0-19" fmla="*/ 0 w 11221156"/>
              <a:gd name="connsiteY0-20" fmla="*/ 912990 h 3125612"/>
              <a:gd name="connsiteX1-21" fmla="*/ 112889 w 11221156"/>
              <a:gd name="connsiteY1-22" fmla="*/ 303390 h 3125612"/>
              <a:gd name="connsiteX2-23" fmla="*/ 11096978 w 11221156"/>
              <a:gd name="connsiteY2-24" fmla="*/ 213079 h 3125612"/>
              <a:gd name="connsiteX3-25" fmla="*/ 11221156 w 11221156"/>
              <a:gd name="connsiteY3-26" fmla="*/ 3125612 h 3125612"/>
              <a:gd name="connsiteX4-27" fmla="*/ 8884356 w 11221156"/>
              <a:gd name="connsiteY4-28" fmla="*/ 2651479 h 3125612"/>
              <a:gd name="connsiteX5-29" fmla="*/ 6310489 w 11221156"/>
              <a:gd name="connsiteY5-30" fmla="*/ 2549879 h 3125612"/>
              <a:gd name="connsiteX6-31" fmla="*/ 3172178 w 11221156"/>
              <a:gd name="connsiteY6-32" fmla="*/ 371123 h 3125612"/>
              <a:gd name="connsiteX7-33" fmla="*/ 959556 w 11221156"/>
              <a:gd name="connsiteY7-34" fmla="*/ 1172634 h 3125612"/>
              <a:gd name="connsiteX8-35" fmla="*/ 0 w 11221156"/>
              <a:gd name="connsiteY8-36" fmla="*/ 912990 h 3125612"/>
              <a:gd name="connsiteX0-37" fmla="*/ 0 w 11226913"/>
              <a:gd name="connsiteY0-38" fmla="*/ 912990 h 3125612"/>
              <a:gd name="connsiteX1-39" fmla="*/ 112889 w 11226913"/>
              <a:gd name="connsiteY1-40" fmla="*/ 303390 h 3125612"/>
              <a:gd name="connsiteX2-41" fmla="*/ 11096978 w 11226913"/>
              <a:gd name="connsiteY2-42" fmla="*/ 213079 h 3125612"/>
              <a:gd name="connsiteX3-43" fmla="*/ 11221156 w 11226913"/>
              <a:gd name="connsiteY3-44" fmla="*/ 3125612 h 3125612"/>
              <a:gd name="connsiteX4-45" fmla="*/ 8884356 w 11226913"/>
              <a:gd name="connsiteY4-46" fmla="*/ 2651479 h 3125612"/>
              <a:gd name="connsiteX5-47" fmla="*/ 6310489 w 11226913"/>
              <a:gd name="connsiteY5-48" fmla="*/ 2549879 h 3125612"/>
              <a:gd name="connsiteX6-49" fmla="*/ 3172178 w 11226913"/>
              <a:gd name="connsiteY6-50" fmla="*/ 371123 h 3125612"/>
              <a:gd name="connsiteX7-51" fmla="*/ 959556 w 11226913"/>
              <a:gd name="connsiteY7-52" fmla="*/ 1172634 h 3125612"/>
              <a:gd name="connsiteX8-53" fmla="*/ 0 w 11226913"/>
              <a:gd name="connsiteY8-54" fmla="*/ 912990 h 3125612"/>
              <a:gd name="connsiteX0-55" fmla="*/ 0 w 11226913"/>
              <a:gd name="connsiteY0-56" fmla="*/ 912990 h 3125612"/>
              <a:gd name="connsiteX1-57" fmla="*/ 112889 w 11226913"/>
              <a:gd name="connsiteY1-58" fmla="*/ 303390 h 3125612"/>
              <a:gd name="connsiteX2-59" fmla="*/ 11096978 w 11226913"/>
              <a:gd name="connsiteY2-60" fmla="*/ 213079 h 3125612"/>
              <a:gd name="connsiteX3-61" fmla="*/ 11221156 w 11226913"/>
              <a:gd name="connsiteY3-62" fmla="*/ 3125612 h 3125612"/>
              <a:gd name="connsiteX4-63" fmla="*/ 8884356 w 11226913"/>
              <a:gd name="connsiteY4-64" fmla="*/ 2651479 h 3125612"/>
              <a:gd name="connsiteX5-65" fmla="*/ 6310489 w 11226913"/>
              <a:gd name="connsiteY5-66" fmla="*/ 2549879 h 3125612"/>
              <a:gd name="connsiteX6-67" fmla="*/ 3172178 w 11226913"/>
              <a:gd name="connsiteY6-68" fmla="*/ 371123 h 3125612"/>
              <a:gd name="connsiteX7-69" fmla="*/ 959556 w 11226913"/>
              <a:gd name="connsiteY7-70" fmla="*/ 1172634 h 3125612"/>
              <a:gd name="connsiteX8-71" fmla="*/ 0 w 11226913"/>
              <a:gd name="connsiteY8-72" fmla="*/ 912990 h 3125612"/>
              <a:gd name="connsiteX0-73" fmla="*/ 0 w 11226913"/>
              <a:gd name="connsiteY0-74" fmla="*/ 912990 h 3125612"/>
              <a:gd name="connsiteX1-75" fmla="*/ 112889 w 11226913"/>
              <a:gd name="connsiteY1-76" fmla="*/ 303390 h 3125612"/>
              <a:gd name="connsiteX2-77" fmla="*/ 11096978 w 11226913"/>
              <a:gd name="connsiteY2-78" fmla="*/ 213079 h 3125612"/>
              <a:gd name="connsiteX3-79" fmla="*/ 11221156 w 11226913"/>
              <a:gd name="connsiteY3-80" fmla="*/ 3125612 h 3125612"/>
              <a:gd name="connsiteX4-81" fmla="*/ 8884356 w 11226913"/>
              <a:gd name="connsiteY4-82" fmla="*/ 2651479 h 3125612"/>
              <a:gd name="connsiteX5-83" fmla="*/ 6310489 w 11226913"/>
              <a:gd name="connsiteY5-84" fmla="*/ 2549879 h 3125612"/>
              <a:gd name="connsiteX6-85" fmla="*/ 3172178 w 11226913"/>
              <a:gd name="connsiteY6-86" fmla="*/ 371123 h 3125612"/>
              <a:gd name="connsiteX7-87" fmla="*/ 959556 w 11226913"/>
              <a:gd name="connsiteY7-88" fmla="*/ 1172634 h 3125612"/>
              <a:gd name="connsiteX8-89" fmla="*/ 0 w 11226913"/>
              <a:gd name="connsiteY8-90" fmla="*/ 912990 h 3125612"/>
              <a:gd name="connsiteX0-91" fmla="*/ 0 w 11226913"/>
              <a:gd name="connsiteY0-92" fmla="*/ 912990 h 3125612"/>
              <a:gd name="connsiteX1-93" fmla="*/ 112889 w 11226913"/>
              <a:gd name="connsiteY1-94" fmla="*/ 303390 h 3125612"/>
              <a:gd name="connsiteX2-95" fmla="*/ 11096978 w 11226913"/>
              <a:gd name="connsiteY2-96" fmla="*/ 213079 h 3125612"/>
              <a:gd name="connsiteX3-97" fmla="*/ 11221156 w 11226913"/>
              <a:gd name="connsiteY3-98" fmla="*/ 3125612 h 3125612"/>
              <a:gd name="connsiteX4-99" fmla="*/ 8884356 w 11226913"/>
              <a:gd name="connsiteY4-100" fmla="*/ 2651479 h 3125612"/>
              <a:gd name="connsiteX5-101" fmla="*/ 6310489 w 11226913"/>
              <a:gd name="connsiteY5-102" fmla="*/ 2549879 h 3125612"/>
              <a:gd name="connsiteX6-103" fmla="*/ 3172178 w 11226913"/>
              <a:gd name="connsiteY6-104" fmla="*/ 371123 h 3125612"/>
              <a:gd name="connsiteX7-105" fmla="*/ 959556 w 11226913"/>
              <a:gd name="connsiteY7-106" fmla="*/ 1172634 h 3125612"/>
              <a:gd name="connsiteX8-107" fmla="*/ 0 w 11226913"/>
              <a:gd name="connsiteY8-108" fmla="*/ 912990 h 3125612"/>
              <a:gd name="connsiteX0-109" fmla="*/ 0 w 11226913"/>
              <a:gd name="connsiteY0-110" fmla="*/ 912990 h 3125612"/>
              <a:gd name="connsiteX1-111" fmla="*/ 112889 w 11226913"/>
              <a:gd name="connsiteY1-112" fmla="*/ 303390 h 3125612"/>
              <a:gd name="connsiteX2-113" fmla="*/ 11096978 w 11226913"/>
              <a:gd name="connsiteY2-114" fmla="*/ 213079 h 3125612"/>
              <a:gd name="connsiteX3-115" fmla="*/ 11221156 w 11226913"/>
              <a:gd name="connsiteY3-116" fmla="*/ 3125612 h 3125612"/>
              <a:gd name="connsiteX4-117" fmla="*/ 8884356 w 11226913"/>
              <a:gd name="connsiteY4-118" fmla="*/ 2651479 h 3125612"/>
              <a:gd name="connsiteX5-119" fmla="*/ 6310489 w 11226913"/>
              <a:gd name="connsiteY5-120" fmla="*/ 2549879 h 3125612"/>
              <a:gd name="connsiteX6-121" fmla="*/ 3172178 w 11226913"/>
              <a:gd name="connsiteY6-122" fmla="*/ 371123 h 3125612"/>
              <a:gd name="connsiteX7-123" fmla="*/ 959556 w 11226913"/>
              <a:gd name="connsiteY7-124" fmla="*/ 1172634 h 3125612"/>
              <a:gd name="connsiteX8-125" fmla="*/ 0 w 11226913"/>
              <a:gd name="connsiteY8-126" fmla="*/ 912990 h 3125612"/>
              <a:gd name="connsiteX0-127" fmla="*/ 0 w 11226913"/>
              <a:gd name="connsiteY0-128" fmla="*/ 912990 h 3125612"/>
              <a:gd name="connsiteX1-129" fmla="*/ 112889 w 11226913"/>
              <a:gd name="connsiteY1-130" fmla="*/ 303390 h 3125612"/>
              <a:gd name="connsiteX2-131" fmla="*/ 11096978 w 11226913"/>
              <a:gd name="connsiteY2-132" fmla="*/ 213079 h 3125612"/>
              <a:gd name="connsiteX3-133" fmla="*/ 11221156 w 11226913"/>
              <a:gd name="connsiteY3-134" fmla="*/ 3125612 h 3125612"/>
              <a:gd name="connsiteX4-135" fmla="*/ 8884356 w 11226913"/>
              <a:gd name="connsiteY4-136" fmla="*/ 2651479 h 3125612"/>
              <a:gd name="connsiteX5-137" fmla="*/ 6310489 w 11226913"/>
              <a:gd name="connsiteY5-138" fmla="*/ 2549879 h 3125612"/>
              <a:gd name="connsiteX6-139" fmla="*/ 3172178 w 11226913"/>
              <a:gd name="connsiteY6-140" fmla="*/ 371123 h 3125612"/>
              <a:gd name="connsiteX7-141" fmla="*/ 959556 w 11226913"/>
              <a:gd name="connsiteY7-142" fmla="*/ 1172634 h 3125612"/>
              <a:gd name="connsiteX8-143" fmla="*/ 0 w 11226913"/>
              <a:gd name="connsiteY8-144" fmla="*/ 912990 h 3125612"/>
              <a:gd name="connsiteX0-145" fmla="*/ 0 w 11226913"/>
              <a:gd name="connsiteY0-146" fmla="*/ 912990 h 3125612"/>
              <a:gd name="connsiteX1-147" fmla="*/ 112889 w 11226913"/>
              <a:gd name="connsiteY1-148" fmla="*/ 303390 h 3125612"/>
              <a:gd name="connsiteX2-149" fmla="*/ 11096978 w 11226913"/>
              <a:gd name="connsiteY2-150" fmla="*/ 213079 h 3125612"/>
              <a:gd name="connsiteX3-151" fmla="*/ 11221156 w 11226913"/>
              <a:gd name="connsiteY3-152" fmla="*/ 3125612 h 3125612"/>
              <a:gd name="connsiteX4-153" fmla="*/ 8884356 w 11226913"/>
              <a:gd name="connsiteY4-154" fmla="*/ 2651479 h 3125612"/>
              <a:gd name="connsiteX5-155" fmla="*/ 6310489 w 11226913"/>
              <a:gd name="connsiteY5-156" fmla="*/ 2549879 h 3125612"/>
              <a:gd name="connsiteX6-157" fmla="*/ 3172178 w 11226913"/>
              <a:gd name="connsiteY6-158" fmla="*/ 371123 h 3125612"/>
              <a:gd name="connsiteX7-159" fmla="*/ 959556 w 11226913"/>
              <a:gd name="connsiteY7-160" fmla="*/ 1172634 h 3125612"/>
              <a:gd name="connsiteX8-161" fmla="*/ 0 w 11226913"/>
              <a:gd name="connsiteY8-162" fmla="*/ 912990 h 3125612"/>
              <a:gd name="connsiteX0-163" fmla="*/ 0 w 11226913"/>
              <a:gd name="connsiteY0-164" fmla="*/ 912990 h 3125612"/>
              <a:gd name="connsiteX1-165" fmla="*/ 112889 w 11226913"/>
              <a:gd name="connsiteY1-166" fmla="*/ 303390 h 3125612"/>
              <a:gd name="connsiteX2-167" fmla="*/ 11096978 w 11226913"/>
              <a:gd name="connsiteY2-168" fmla="*/ 213079 h 3125612"/>
              <a:gd name="connsiteX3-169" fmla="*/ 11221156 w 11226913"/>
              <a:gd name="connsiteY3-170" fmla="*/ 3125612 h 3125612"/>
              <a:gd name="connsiteX4-171" fmla="*/ 8884356 w 11226913"/>
              <a:gd name="connsiteY4-172" fmla="*/ 2651479 h 3125612"/>
              <a:gd name="connsiteX5-173" fmla="*/ 6310489 w 11226913"/>
              <a:gd name="connsiteY5-174" fmla="*/ 2549879 h 3125612"/>
              <a:gd name="connsiteX6-175" fmla="*/ 3206044 w 11226913"/>
              <a:gd name="connsiteY6-176" fmla="*/ 213079 h 3125612"/>
              <a:gd name="connsiteX7-177" fmla="*/ 959556 w 11226913"/>
              <a:gd name="connsiteY7-178" fmla="*/ 1172634 h 3125612"/>
              <a:gd name="connsiteX8-179" fmla="*/ 0 w 11226913"/>
              <a:gd name="connsiteY8-180" fmla="*/ 912990 h 3125612"/>
              <a:gd name="connsiteX0-181" fmla="*/ 0 w 11226913"/>
              <a:gd name="connsiteY0-182" fmla="*/ 912990 h 3125612"/>
              <a:gd name="connsiteX1-183" fmla="*/ 112889 w 11226913"/>
              <a:gd name="connsiteY1-184" fmla="*/ 303390 h 3125612"/>
              <a:gd name="connsiteX2-185" fmla="*/ 11096978 w 11226913"/>
              <a:gd name="connsiteY2-186" fmla="*/ 213079 h 3125612"/>
              <a:gd name="connsiteX3-187" fmla="*/ 11221156 w 11226913"/>
              <a:gd name="connsiteY3-188" fmla="*/ 3125612 h 3125612"/>
              <a:gd name="connsiteX4-189" fmla="*/ 8884356 w 11226913"/>
              <a:gd name="connsiteY4-190" fmla="*/ 2651479 h 3125612"/>
              <a:gd name="connsiteX5-191" fmla="*/ 6310489 w 11226913"/>
              <a:gd name="connsiteY5-192" fmla="*/ 2549879 h 3125612"/>
              <a:gd name="connsiteX6-193" fmla="*/ 3206044 w 11226913"/>
              <a:gd name="connsiteY6-194" fmla="*/ 213079 h 3125612"/>
              <a:gd name="connsiteX7-195" fmla="*/ 959556 w 11226913"/>
              <a:gd name="connsiteY7-196" fmla="*/ 1172634 h 3125612"/>
              <a:gd name="connsiteX8-197" fmla="*/ 0 w 11226913"/>
              <a:gd name="connsiteY8-198" fmla="*/ 912990 h 3125612"/>
              <a:gd name="connsiteX0-199" fmla="*/ 0 w 11226913"/>
              <a:gd name="connsiteY0-200" fmla="*/ 912990 h 3125612"/>
              <a:gd name="connsiteX1-201" fmla="*/ 112889 w 11226913"/>
              <a:gd name="connsiteY1-202" fmla="*/ 303390 h 3125612"/>
              <a:gd name="connsiteX2-203" fmla="*/ 11096978 w 11226913"/>
              <a:gd name="connsiteY2-204" fmla="*/ 213079 h 3125612"/>
              <a:gd name="connsiteX3-205" fmla="*/ 11221156 w 11226913"/>
              <a:gd name="connsiteY3-206" fmla="*/ 3125612 h 3125612"/>
              <a:gd name="connsiteX4-207" fmla="*/ 8884356 w 11226913"/>
              <a:gd name="connsiteY4-208" fmla="*/ 2651479 h 3125612"/>
              <a:gd name="connsiteX5-209" fmla="*/ 6310489 w 11226913"/>
              <a:gd name="connsiteY5-210" fmla="*/ 2549879 h 3125612"/>
              <a:gd name="connsiteX6-211" fmla="*/ 3206044 w 11226913"/>
              <a:gd name="connsiteY6-212" fmla="*/ 213079 h 3125612"/>
              <a:gd name="connsiteX7-213" fmla="*/ 959556 w 11226913"/>
              <a:gd name="connsiteY7-214" fmla="*/ 1172634 h 3125612"/>
              <a:gd name="connsiteX8-215" fmla="*/ 0 w 11226913"/>
              <a:gd name="connsiteY8-216" fmla="*/ 912990 h 3125612"/>
              <a:gd name="connsiteX0-217" fmla="*/ 0 w 11226913"/>
              <a:gd name="connsiteY0-218" fmla="*/ 912990 h 3125612"/>
              <a:gd name="connsiteX1-219" fmla="*/ 112889 w 11226913"/>
              <a:gd name="connsiteY1-220" fmla="*/ 303390 h 3125612"/>
              <a:gd name="connsiteX2-221" fmla="*/ 11096978 w 11226913"/>
              <a:gd name="connsiteY2-222" fmla="*/ 213079 h 3125612"/>
              <a:gd name="connsiteX3-223" fmla="*/ 11221156 w 11226913"/>
              <a:gd name="connsiteY3-224" fmla="*/ 3125612 h 3125612"/>
              <a:gd name="connsiteX4-225" fmla="*/ 8884356 w 11226913"/>
              <a:gd name="connsiteY4-226" fmla="*/ 2651479 h 3125612"/>
              <a:gd name="connsiteX5-227" fmla="*/ 6310489 w 11226913"/>
              <a:gd name="connsiteY5-228" fmla="*/ 2549879 h 3125612"/>
              <a:gd name="connsiteX6-229" fmla="*/ 3206044 w 11226913"/>
              <a:gd name="connsiteY6-230" fmla="*/ 213079 h 3125612"/>
              <a:gd name="connsiteX7-231" fmla="*/ 959556 w 11226913"/>
              <a:gd name="connsiteY7-232" fmla="*/ 1172634 h 3125612"/>
              <a:gd name="connsiteX8-233" fmla="*/ 0 w 11226913"/>
              <a:gd name="connsiteY8-234" fmla="*/ 912990 h 3125612"/>
              <a:gd name="connsiteX0-235" fmla="*/ 0 w 11226913"/>
              <a:gd name="connsiteY0-236" fmla="*/ 912990 h 3125612"/>
              <a:gd name="connsiteX1-237" fmla="*/ 112889 w 11226913"/>
              <a:gd name="connsiteY1-238" fmla="*/ 303390 h 3125612"/>
              <a:gd name="connsiteX2-239" fmla="*/ 11096978 w 11226913"/>
              <a:gd name="connsiteY2-240" fmla="*/ 213079 h 3125612"/>
              <a:gd name="connsiteX3-241" fmla="*/ 11221156 w 11226913"/>
              <a:gd name="connsiteY3-242" fmla="*/ 3125612 h 3125612"/>
              <a:gd name="connsiteX4-243" fmla="*/ 8884356 w 11226913"/>
              <a:gd name="connsiteY4-244" fmla="*/ 2651479 h 3125612"/>
              <a:gd name="connsiteX5-245" fmla="*/ 6310489 w 11226913"/>
              <a:gd name="connsiteY5-246" fmla="*/ 2549879 h 3125612"/>
              <a:gd name="connsiteX6-247" fmla="*/ 3206044 w 11226913"/>
              <a:gd name="connsiteY6-248" fmla="*/ 213079 h 3125612"/>
              <a:gd name="connsiteX7-249" fmla="*/ 959556 w 11226913"/>
              <a:gd name="connsiteY7-250" fmla="*/ 1172634 h 3125612"/>
              <a:gd name="connsiteX8-251" fmla="*/ 0 w 11226913"/>
              <a:gd name="connsiteY8-252" fmla="*/ 912990 h 3125612"/>
              <a:gd name="connsiteX0-253" fmla="*/ 0 w 11226913"/>
              <a:gd name="connsiteY0-254" fmla="*/ 912990 h 3125612"/>
              <a:gd name="connsiteX1-255" fmla="*/ 112889 w 11226913"/>
              <a:gd name="connsiteY1-256" fmla="*/ 303390 h 3125612"/>
              <a:gd name="connsiteX2-257" fmla="*/ 11096978 w 11226913"/>
              <a:gd name="connsiteY2-258" fmla="*/ 213079 h 3125612"/>
              <a:gd name="connsiteX3-259" fmla="*/ 11221156 w 11226913"/>
              <a:gd name="connsiteY3-260" fmla="*/ 3125612 h 3125612"/>
              <a:gd name="connsiteX4-261" fmla="*/ 8884356 w 11226913"/>
              <a:gd name="connsiteY4-262" fmla="*/ 2651479 h 3125612"/>
              <a:gd name="connsiteX5-263" fmla="*/ 6310489 w 11226913"/>
              <a:gd name="connsiteY5-264" fmla="*/ 2549879 h 3125612"/>
              <a:gd name="connsiteX6-265" fmla="*/ 3206044 w 11226913"/>
              <a:gd name="connsiteY6-266" fmla="*/ 213079 h 3125612"/>
              <a:gd name="connsiteX7-267" fmla="*/ 959556 w 11226913"/>
              <a:gd name="connsiteY7-268" fmla="*/ 1172634 h 3125612"/>
              <a:gd name="connsiteX8-269" fmla="*/ 0 w 11226913"/>
              <a:gd name="connsiteY8-270" fmla="*/ 912990 h 3125612"/>
              <a:gd name="connsiteX0-271" fmla="*/ 0 w 11226913"/>
              <a:gd name="connsiteY0-272" fmla="*/ 912990 h 3125612"/>
              <a:gd name="connsiteX1-273" fmla="*/ 112889 w 11226913"/>
              <a:gd name="connsiteY1-274" fmla="*/ 303390 h 3125612"/>
              <a:gd name="connsiteX2-275" fmla="*/ 11096978 w 11226913"/>
              <a:gd name="connsiteY2-276" fmla="*/ 213079 h 3125612"/>
              <a:gd name="connsiteX3-277" fmla="*/ 11221156 w 11226913"/>
              <a:gd name="connsiteY3-278" fmla="*/ 3125612 h 3125612"/>
              <a:gd name="connsiteX4-279" fmla="*/ 8884356 w 11226913"/>
              <a:gd name="connsiteY4-280" fmla="*/ 2651479 h 3125612"/>
              <a:gd name="connsiteX5-281" fmla="*/ 6310489 w 11226913"/>
              <a:gd name="connsiteY5-282" fmla="*/ 2549879 h 3125612"/>
              <a:gd name="connsiteX6-283" fmla="*/ 3206044 w 11226913"/>
              <a:gd name="connsiteY6-284" fmla="*/ 213079 h 3125612"/>
              <a:gd name="connsiteX7-285" fmla="*/ 959556 w 11226913"/>
              <a:gd name="connsiteY7-286" fmla="*/ 1172634 h 3125612"/>
              <a:gd name="connsiteX8-287" fmla="*/ 0 w 11226913"/>
              <a:gd name="connsiteY8-288" fmla="*/ 912990 h 3125612"/>
              <a:gd name="connsiteX0-289" fmla="*/ 2460 w 11229373"/>
              <a:gd name="connsiteY0-290" fmla="*/ 912990 h 3125612"/>
              <a:gd name="connsiteX1-291" fmla="*/ 115349 w 11229373"/>
              <a:gd name="connsiteY1-292" fmla="*/ 303390 h 3125612"/>
              <a:gd name="connsiteX2-293" fmla="*/ 11099438 w 11229373"/>
              <a:gd name="connsiteY2-294" fmla="*/ 213079 h 3125612"/>
              <a:gd name="connsiteX3-295" fmla="*/ 11223616 w 11229373"/>
              <a:gd name="connsiteY3-296" fmla="*/ 3125612 h 3125612"/>
              <a:gd name="connsiteX4-297" fmla="*/ 8886816 w 11229373"/>
              <a:gd name="connsiteY4-298" fmla="*/ 2651479 h 3125612"/>
              <a:gd name="connsiteX5-299" fmla="*/ 6312949 w 11229373"/>
              <a:gd name="connsiteY5-300" fmla="*/ 2549879 h 3125612"/>
              <a:gd name="connsiteX6-301" fmla="*/ 3208504 w 11229373"/>
              <a:gd name="connsiteY6-302" fmla="*/ 213079 h 3125612"/>
              <a:gd name="connsiteX7-303" fmla="*/ 962016 w 11229373"/>
              <a:gd name="connsiteY7-304" fmla="*/ 1172634 h 3125612"/>
              <a:gd name="connsiteX8-305" fmla="*/ 2460 w 11229373"/>
              <a:gd name="connsiteY8-306" fmla="*/ 912990 h 3125612"/>
              <a:gd name="connsiteX0-307" fmla="*/ 6785 w 11233698"/>
              <a:gd name="connsiteY0-308" fmla="*/ 912990 h 3125612"/>
              <a:gd name="connsiteX1-309" fmla="*/ 119674 w 11233698"/>
              <a:gd name="connsiteY1-310" fmla="*/ 303390 h 3125612"/>
              <a:gd name="connsiteX2-311" fmla="*/ 11103763 w 11233698"/>
              <a:gd name="connsiteY2-312" fmla="*/ 213079 h 3125612"/>
              <a:gd name="connsiteX3-313" fmla="*/ 11227941 w 11233698"/>
              <a:gd name="connsiteY3-314" fmla="*/ 3125612 h 3125612"/>
              <a:gd name="connsiteX4-315" fmla="*/ 8891141 w 11233698"/>
              <a:gd name="connsiteY4-316" fmla="*/ 2651479 h 3125612"/>
              <a:gd name="connsiteX5-317" fmla="*/ 6317274 w 11233698"/>
              <a:gd name="connsiteY5-318" fmla="*/ 2549879 h 3125612"/>
              <a:gd name="connsiteX6-319" fmla="*/ 3212829 w 11233698"/>
              <a:gd name="connsiteY6-320" fmla="*/ 213079 h 3125612"/>
              <a:gd name="connsiteX7-321" fmla="*/ 966341 w 11233698"/>
              <a:gd name="connsiteY7-322" fmla="*/ 1172634 h 3125612"/>
              <a:gd name="connsiteX8-323" fmla="*/ 6785 w 11233698"/>
              <a:gd name="connsiteY8-324" fmla="*/ 912990 h 3125612"/>
              <a:gd name="connsiteX0-325" fmla="*/ 6785 w 11233698"/>
              <a:gd name="connsiteY0-326" fmla="*/ 947903 h 3160525"/>
              <a:gd name="connsiteX1-327" fmla="*/ 119674 w 11233698"/>
              <a:gd name="connsiteY1-328" fmla="*/ 338303 h 3160525"/>
              <a:gd name="connsiteX2-329" fmla="*/ 11103763 w 11233698"/>
              <a:gd name="connsiteY2-330" fmla="*/ 247992 h 3160525"/>
              <a:gd name="connsiteX3-331" fmla="*/ 11227941 w 11233698"/>
              <a:gd name="connsiteY3-332" fmla="*/ 3160525 h 3160525"/>
              <a:gd name="connsiteX4-333" fmla="*/ 8891141 w 11233698"/>
              <a:gd name="connsiteY4-334" fmla="*/ 2686392 h 3160525"/>
              <a:gd name="connsiteX5-335" fmla="*/ 6317274 w 11233698"/>
              <a:gd name="connsiteY5-336" fmla="*/ 2584792 h 3160525"/>
              <a:gd name="connsiteX6-337" fmla="*/ 3212829 w 11233698"/>
              <a:gd name="connsiteY6-338" fmla="*/ 247992 h 3160525"/>
              <a:gd name="connsiteX7-339" fmla="*/ 966341 w 11233698"/>
              <a:gd name="connsiteY7-340" fmla="*/ 1207547 h 3160525"/>
              <a:gd name="connsiteX8-341" fmla="*/ 6785 w 11233698"/>
              <a:gd name="connsiteY8-342" fmla="*/ 947903 h 3160525"/>
              <a:gd name="connsiteX0-343" fmla="*/ 6785 w 11233698"/>
              <a:gd name="connsiteY0-344" fmla="*/ 947903 h 3160525"/>
              <a:gd name="connsiteX1-345" fmla="*/ 119674 w 11233698"/>
              <a:gd name="connsiteY1-346" fmla="*/ 338303 h 3160525"/>
              <a:gd name="connsiteX2-347" fmla="*/ 11103763 w 11233698"/>
              <a:gd name="connsiteY2-348" fmla="*/ 247992 h 3160525"/>
              <a:gd name="connsiteX3-349" fmla="*/ 11227941 w 11233698"/>
              <a:gd name="connsiteY3-350" fmla="*/ 3160525 h 3160525"/>
              <a:gd name="connsiteX4-351" fmla="*/ 8891141 w 11233698"/>
              <a:gd name="connsiteY4-352" fmla="*/ 2686392 h 3160525"/>
              <a:gd name="connsiteX5-353" fmla="*/ 6317274 w 11233698"/>
              <a:gd name="connsiteY5-354" fmla="*/ 2584792 h 3160525"/>
              <a:gd name="connsiteX6-355" fmla="*/ 966341 w 11233698"/>
              <a:gd name="connsiteY6-356" fmla="*/ 1207547 h 3160525"/>
              <a:gd name="connsiteX7-357" fmla="*/ 6785 w 11233698"/>
              <a:gd name="connsiteY7-358" fmla="*/ 947903 h 3160525"/>
              <a:gd name="connsiteX0-359" fmla="*/ 6785 w 11233698"/>
              <a:gd name="connsiteY0-360" fmla="*/ 947903 h 3160525"/>
              <a:gd name="connsiteX1-361" fmla="*/ 119674 w 11233698"/>
              <a:gd name="connsiteY1-362" fmla="*/ 338303 h 3160525"/>
              <a:gd name="connsiteX2-363" fmla="*/ 11103763 w 11233698"/>
              <a:gd name="connsiteY2-364" fmla="*/ 247992 h 3160525"/>
              <a:gd name="connsiteX3-365" fmla="*/ 11227941 w 11233698"/>
              <a:gd name="connsiteY3-366" fmla="*/ 3160525 h 3160525"/>
              <a:gd name="connsiteX4-367" fmla="*/ 8891141 w 11233698"/>
              <a:gd name="connsiteY4-368" fmla="*/ 2686392 h 3160525"/>
              <a:gd name="connsiteX5-369" fmla="*/ 6317274 w 11233698"/>
              <a:gd name="connsiteY5-370" fmla="*/ 2584792 h 3160525"/>
              <a:gd name="connsiteX6-371" fmla="*/ 966341 w 11233698"/>
              <a:gd name="connsiteY6-372" fmla="*/ 1207547 h 3160525"/>
              <a:gd name="connsiteX7-373" fmla="*/ 6785 w 11233698"/>
              <a:gd name="connsiteY7-374" fmla="*/ 947903 h 3160525"/>
              <a:gd name="connsiteX0-375" fmla="*/ 6785 w 11233698"/>
              <a:gd name="connsiteY0-376" fmla="*/ 947903 h 3160525"/>
              <a:gd name="connsiteX1-377" fmla="*/ 119674 w 11233698"/>
              <a:gd name="connsiteY1-378" fmla="*/ 338303 h 3160525"/>
              <a:gd name="connsiteX2-379" fmla="*/ 11103763 w 11233698"/>
              <a:gd name="connsiteY2-380" fmla="*/ 247992 h 3160525"/>
              <a:gd name="connsiteX3-381" fmla="*/ 11227941 w 11233698"/>
              <a:gd name="connsiteY3-382" fmla="*/ 3160525 h 3160525"/>
              <a:gd name="connsiteX4-383" fmla="*/ 8891141 w 11233698"/>
              <a:gd name="connsiteY4-384" fmla="*/ 2686392 h 3160525"/>
              <a:gd name="connsiteX5-385" fmla="*/ 6317274 w 11233698"/>
              <a:gd name="connsiteY5-386" fmla="*/ 2584792 h 3160525"/>
              <a:gd name="connsiteX6-387" fmla="*/ 966341 w 11233698"/>
              <a:gd name="connsiteY6-388" fmla="*/ 1207547 h 3160525"/>
              <a:gd name="connsiteX7-389" fmla="*/ 6785 w 11233698"/>
              <a:gd name="connsiteY7-390" fmla="*/ 947903 h 3160525"/>
              <a:gd name="connsiteX0-391" fmla="*/ 6785 w 11233698"/>
              <a:gd name="connsiteY0-392" fmla="*/ 947903 h 3160525"/>
              <a:gd name="connsiteX1-393" fmla="*/ 119674 w 11233698"/>
              <a:gd name="connsiteY1-394" fmla="*/ 338303 h 3160525"/>
              <a:gd name="connsiteX2-395" fmla="*/ 11103763 w 11233698"/>
              <a:gd name="connsiteY2-396" fmla="*/ 247992 h 3160525"/>
              <a:gd name="connsiteX3-397" fmla="*/ 11227941 w 11233698"/>
              <a:gd name="connsiteY3-398" fmla="*/ 3160525 h 3160525"/>
              <a:gd name="connsiteX4-399" fmla="*/ 8891141 w 11233698"/>
              <a:gd name="connsiteY4-400" fmla="*/ 2686392 h 3160525"/>
              <a:gd name="connsiteX5-401" fmla="*/ 6317274 w 11233698"/>
              <a:gd name="connsiteY5-402" fmla="*/ 2584792 h 3160525"/>
              <a:gd name="connsiteX6-403" fmla="*/ 955052 w 11233698"/>
              <a:gd name="connsiteY6-404" fmla="*/ 1241414 h 3160525"/>
              <a:gd name="connsiteX7-405" fmla="*/ 6785 w 11233698"/>
              <a:gd name="connsiteY7-406" fmla="*/ 947903 h 3160525"/>
              <a:gd name="connsiteX0-407" fmla="*/ 6785 w 11233698"/>
              <a:gd name="connsiteY0-408" fmla="*/ 947903 h 3160525"/>
              <a:gd name="connsiteX1-409" fmla="*/ 119674 w 11233698"/>
              <a:gd name="connsiteY1-410" fmla="*/ 338303 h 3160525"/>
              <a:gd name="connsiteX2-411" fmla="*/ 11103763 w 11233698"/>
              <a:gd name="connsiteY2-412" fmla="*/ 247992 h 3160525"/>
              <a:gd name="connsiteX3-413" fmla="*/ 11227941 w 11233698"/>
              <a:gd name="connsiteY3-414" fmla="*/ 3160525 h 3160525"/>
              <a:gd name="connsiteX4-415" fmla="*/ 8891141 w 11233698"/>
              <a:gd name="connsiteY4-416" fmla="*/ 2686392 h 3160525"/>
              <a:gd name="connsiteX5-417" fmla="*/ 6317274 w 11233698"/>
              <a:gd name="connsiteY5-418" fmla="*/ 2584792 h 3160525"/>
              <a:gd name="connsiteX6-419" fmla="*/ 955052 w 11233698"/>
              <a:gd name="connsiteY6-420" fmla="*/ 1241414 h 3160525"/>
              <a:gd name="connsiteX7-421" fmla="*/ 6785 w 11233698"/>
              <a:gd name="connsiteY7-422" fmla="*/ 947903 h 3160525"/>
              <a:gd name="connsiteX0-423" fmla="*/ 6785 w 11233698"/>
              <a:gd name="connsiteY0-424" fmla="*/ 947903 h 3160525"/>
              <a:gd name="connsiteX1-425" fmla="*/ 119674 w 11233698"/>
              <a:gd name="connsiteY1-426" fmla="*/ 338303 h 3160525"/>
              <a:gd name="connsiteX2-427" fmla="*/ 11103763 w 11233698"/>
              <a:gd name="connsiteY2-428" fmla="*/ 247992 h 3160525"/>
              <a:gd name="connsiteX3-429" fmla="*/ 11227941 w 11233698"/>
              <a:gd name="connsiteY3-430" fmla="*/ 3160525 h 3160525"/>
              <a:gd name="connsiteX4-431" fmla="*/ 8891141 w 11233698"/>
              <a:gd name="connsiteY4-432" fmla="*/ 2686392 h 3160525"/>
              <a:gd name="connsiteX5-433" fmla="*/ 6317274 w 11233698"/>
              <a:gd name="connsiteY5-434" fmla="*/ 2584792 h 3160525"/>
              <a:gd name="connsiteX6-435" fmla="*/ 955052 w 11233698"/>
              <a:gd name="connsiteY6-436" fmla="*/ 1241414 h 3160525"/>
              <a:gd name="connsiteX7-437" fmla="*/ 6785 w 11233698"/>
              <a:gd name="connsiteY7-438" fmla="*/ 947903 h 3160525"/>
              <a:gd name="connsiteX0-439" fmla="*/ 6785 w 11233698"/>
              <a:gd name="connsiteY0-440" fmla="*/ 947903 h 3160525"/>
              <a:gd name="connsiteX1-441" fmla="*/ 119674 w 11233698"/>
              <a:gd name="connsiteY1-442" fmla="*/ 338303 h 3160525"/>
              <a:gd name="connsiteX2-443" fmla="*/ 11103763 w 11233698"/>
              <a:gd name="connsiteY2-444" fmla="*/ 247992 h 3160525"/>
              <a:gd name="connsiteX3-445" fmla="*/ 11227941 w 11233698"/>
              <a:gd name="connsiteY3-446" fmla="*/ 3160525 h 3160525"/>
              <a:gd name="connsiteX4-447" fmla="*/ 8891141 w 11233698"/>
              <a:gd name="connsiteY4-448" fmla="*/ 2686392 h 3160525"/>
              <a:gd name="connsiteX5-449" fmla="*/ 6317274 w 11233698"/>
              <a:gd name="connsiteY5-450" fmla="*/ 2584792 h 3160525"/>
              <a:gd name="connsiteX6-451" fmla="*/ 955052 w 11233698"/>
              <a:gd name="connsiteY6-452" fmla="*/ 1241414 h 3160525"/>
              <a:gd name="connsiteX7-453" fmla="*/ 6785 w 11233698"/>
              <a:gd name="connsiteY7-454" fmla="*/ 947903 h 3160525"/>
              <a:gd name="connsiteX0-455" fmla="*/ 6785 w 11233698"/>
              <a:gd name="connsiteY0-456" fmla="*/ 947903 h 3160525"/>
              <a:gd name="connsiteX1-457" fmla="*/ 119674 w 11233698"/>
              <a:gd name="connsiteY1-458" fmla="*/ 338303 h 3160525"/>
              <a:gd name="connsiteX2-459" fmla="*/ 11103763 w 11233698"/>
              <a:gd name="connsiteY2-460" fmla="*/ 247992 h 3160525"/>
              <a:gd name="connsiteX3-461" fmla="*/ 11227941 w 11233698"/>
              <a:gd name="connsiteY3-462" fmla="*/ 3160525 h 3160525"/>
              <a:gd name="connsiteX4-463" fmla="*/ 8891141 w 11233698"/>
              <a:gd name="connsiteY4-464" fmla="*/ 2686392 h 3160525"/>
              <a:gd name="connsiteX5-465" fmla="*/ 6317274 w 11233698"/>
              <a:gd name="connsiteY5-466" fmla="*/ 2584792 h 3160525"/>
              <a:gd name="connsiteX6-467" fmla="*/ 955052 w 11233698"/>
              <a:gd name="connsiteY6-468" fmla="*/ 1241414 h 3160525"/>
              <a:gd name="connsiteX7-469" fmla="*/ 6785 w 11233698"/>
              <a:gd name="connsiteY7-470" fmla="*/ 947903 h 3160525"/>
              <a:gd name="connsiteX0-471" fmla="*/ 6785 w 11233698"/>
              <a:gd name="connsiteY0-472" fmla="*/ 947903 h 3160525"/>
              <a:gd name="connsiteX1-473" fmla="*/ 119674 w 11233698"/>
              <a:gd name="connsiteY1-474" fmla="*/ 338303 h 3160525"/>
              <a:gd name="connsiteX2-475" fmla="*/ 11103763 w 11233698"/>
              <a:gd name="connsiteY2-476" fmla="*/ 247992 h 3160525"/>
              <a:gd name="connsiteX3-477" fmla="*/ 11227941 w 11233698"/>
              <a:gd name="connsiteY3-478" fmla="*/ 3160525 h 3160525"/>
              <a:gd name="connsiteX4-479" fmla="*/ 8891141 w 11233698"/>
              <a:gd name="connsiteY4-480" fmla="*/ 2833147 h 3160525"/>
              <a:gd name="connsiteX5-481" fmla="*/ 6317274 w 11233698"/>
              <a:gd name="connsiteY5-482" fmla="*/ 2584792 h 3160525"/>
              <a:gd name="connsiteX6-483" fmla="*/ 955052 w 11233698"/>
              <a:gd name="connsiteY6-484" fmla="*/ 1241414 h 3160525"/>
              <a:gd name="connsiteX7-485" fmla="*/ 6785 w 11233698"/>
              <a:gd name="connsiteY7-486" fmla="*/ 947903 h 3160525"/>
              <a:gd name="connsiteX0-487" fmla="*/ 6785 w 11233698"/>
              <a:gd name="connsiteY0-488" fmla="*/ 947903 h 3160525"/>
              <a:gd name="connsiteX1-489" fmla="*/ 119674 w 11233698"/>
              <a:gd name="connsiteY1-490" fmla="*/ 338303 h 3160525"/>
              <a:gd name="connsiteX2-491" fmla="*/ 11103763 w 11233698"/>
              <a:gd name="connsiteY2-492" fmla="*/ 247992 h 3160525"/>
              <a:gd name="connsiteX3-493" fmla="*/ 11227941 w 11233698"/>
              <a:gd name="connsiteY3-494" fmla="*/ 3160525 h 3160525"/>
              <a:gd name="connsiteX4-495" fmla="*/ 8891141 w 11233698"/>
              <a:gd name="connsiteY4-496" fmla="*/ 2833147 h 3160525"/>
              <a:gd name="connsiteX5-497" fmla="*/ 6317274 w 11233698"/>
              <a:gd name="connsiteY5-498" fmla="*/ 2584792 h 3160525"/>
              <a:gd name="connsiteX6-499" fmla="*/ 955052 w 11233698"/>
              <a:gd name="connsiteY6-500" fmla="*/ 1241414 h 3160525"/>
              <a:gd name="connsiteX7-501" fmla="*/ 6785 w 11233698"/>
              <a:gd name="connsiteY7-502" fmla="*/ 947903 h 3160525"/>
              <a:gd name="connsiteX0-503" fmla="*/ 6785 w 11233698"/>
              <a:gd name="connsiteY0-504" fmla="*/ 947903 h 3160525"/>
              <a:gd name="connsiteX1-505" fmla="*/ 119674 w 11233698"/>
              <a:gd name="connsiteY1-506" fmla="*/ 338303 h 3160525"/>
              <a:gd name="connsiteX2-507" fmla="*/ 11103763 w 11233698"/>
              <a:gd name="connsiteY2-508" fmla="*/ 247992 h 3160525"/>
              <a:gd name="connsiteX3-509" fmla="*/ 11227941 w 11233698"/>
              <a:gd name="connsiteY3-510" fmla="*/ 3160525 h 3160525"/>
              <a:gd name="connsiteX4-511" fmla="*/ 8891141 w 11233698"/>
              <a:gd name="connsiteY4-512" fmla="*/ 2833147 h 3160525"/>
              <a:gd name="connsiteX5-513" fmla="*/ 6317274 w 11233698"/>
              <a:gd name="connsiteY5-514" fmla="*/ 2584792 h 3160525"/>
              <a:gd name="connsiteX6-515" fmla="*/ 955052 w 11233698"/>
              <a:gd name="connsiteY6-516" fmla="*/ 1241414 h 3160525"/>
              <a:gd name="connsiteX7-517" fmla="*/ 6785 w 11233698"/>
              <a:gd name="connsiteY7-518" fmla="*/ 947903 h 3160525"/>
              <a:gd name="connsiteX0-519" fmla="*/ 6785 w 11233698"/>
              <a:gd name="connsiteY0-520" fmla="*/ 947903 h 3160525"/>
              <a:gd name="connsiteX1-521" fmla="*/ 119674 w 11233698"/>
              <a:gd name="connsiteY1-522" fmla="*/ 338303 h 3160525"/>
              <a:gd name="connsiteX2-523" fmla="*/ 11103763 w 11233698"/>
              <a:gd name="connsiteY2-524" fmla="*/ 247992 h 3160525"/>
              <a:gd name="connsiteX3-525" fmla="*/ 11227941 w 11233698"/>
              <a:gd name="connsiteY3-526" fmla="*/ 3160525 h 3160525"/>
              <a:gd name="connsiteX4-527" fmla="*/ 8891141 w 11233698"/>
              <a:gd name="connsiteY4-528" fmla="*/ 2833147 h 3160525"/>
              <a:gd name="connsiteX5-529" fmla="*/ 6249540 w 11233698"/>
              <a:gd name="connsiteY5-530" fmla="*/ 2776703 h 3160525"/>
              <a:gd name="connsiteX6-531" fmla="*/ 955052 w 11233698"/>
              <a:gd name="connsiteY6-532" fmla="*/ 1241414 h 3160525"/>
              <a:gd name="connsiteX7-533" fmla="*/ 6785 w 11233698"/>
              <a:gd name="connsiteY7-534" fmla="*/ 947903 h 3160525"/>
              <a:gd name="connsiteX0-535" fmla="*/ 6785 w 11233698"/>
              <a:gd name="connsiteY0-536" fmla="*/ 947903 h 3160525"/>
              <a:gd name="connsiteX1-537" fmla="*/ 119674 w 11233698"/>
              <a:gd name="connsiteY1-538" fmla="*/ 338303 h 3160525"/>
              <a:gd name="connsiteX2-539" fmla="*/ 11103763 w 11233698"/>
              <a:gd name="connsiteY2-540" fmla="*/ 247992 h 3160525"/>
              <a:gd name="connsiteX3-541" fmla="*/ 11227941 w 11233698"/>
              <a:gd name="connsiteY3-542" fmla="*/ 3160525 h 3160525"/>
              <a:gd name="connsiteX4-543" fmla="*/ 8891141 w 11233698"/>
              <a:gd name="connsiteY4-544" fmla="*/ 2833147 h 3160525"/>
              <a:gd name="connsiteX5-545" fmla="*/ 6249540 w 11233698"/>
              <a:gd name="connsiteY5-546" fmla="*/ 2776703 h 3160525"/>
              <a:gd name="connsiteX6-547" fmla="*/ 955052 w 11233698"/>
              <a:gd name="connsiteY6-548" fmla="*/ 1241414 h 3160525"/>
              <a:gd name="connsiteX7-549" fmla="*/ 6785 w 11233698"/>
              <a:gd name="connsiteY7-550" fmla="*/ 947903 h 3160525"/>
              <a:gd name="connsiteX0-551" fmla="*/ 6785 w 11233698"/>
              <a:gd name="connsiteY0-552" fmla="*/ 947903 h 3160525"/>
              <a:gd name="connsiteX1-553" fmla="*/ 119674 w 11233698"/>
              <a:gd name="connsiteY1-554" fmla="*/ 338303 h 3160525"/>
              <a:gd name="connsiteX2-555" fmla="*/ 11103763 w 11233698"/>
              <a:gd name="connsiteY2-556" fmla="*/ 247992 h 3160525"/>
              <a:gd name="connsiteX3-557" fmla="*/ 11227941 w 11233698"/>
              <a:gd name="connsiteY3-558" fmla="*/ 3160525 h 3160525"/>
              <a:gd name="connsiteX4-559" fmla="*/ 8891141 w 11233698"/>
              <a:gd name="connsiteY4-560" fmla="*/ 2833147 h 3160525"/>
              <a:gd name="connsiteX5-561" fmla="*/ 6249540 w 11233698"/>
              <a:gd name="connsiteY5-562" fmla="*/ 2776703 h 3160525"/>
              <a:gd name="connsiteX6-563" fmla="*/ 955052 w 11233698"/>
              <a:gd name="connsiteY6-564" fmla="*/ 1241414 h 3160525"/>
              <a:gd name="connsiteX7-565" fmla="*/ 6785 w 11233698"/>
              <a:gd name="connsiteY7-566" fmla="*/ 947903 h 3160525"/>
              <a:gd name="connsiteX0-567" fmla="*/ 6785 w 11233698"/>
              <a:gd name="connsiteY0-568" fmla="*/ 947903 h 3160525"/>
              <a:gd name="connsiteX1-569" fmla="*/ 119674 w 11233698"/>
              <a:gd name="connsiteY1-570" fmla="*/ 338303 h 3160525"/>
              <a:gd name="connsiteX2-571" fmla="*/ 11103763 w 11233698"/>
              <a:gd name="connsiteY2-572" fmla="*/ 247992 h 3160525"/>
              <a:gd name="connsiteX3-573" fmla="*/ 11227941 w 11233698"/>
              <a:gd name="connsiteY3-574" fmla="*/ 3160525 h 3160525"/>
              <a:gd name="connsiteX4-575" fmla="*/ 8891141 w 11233698"/>
              <a:gd name="connsiteY4-576" fmla="*/ 2833147 h 3160525"/>
              <a:gd name="connsiteX5-577" fmla="*/ 6249540 w 11233698"/>
              <a:gd name="connsiteY5-578" fmla="*/ 2776703 h 3160525"/>
              <a:gd name="connsiteX6-579" fmla="*/ 955052 w 11233698"/>
              <a:gd name="connsiteY6-580" fmla="*/ 1241414 h 3160525"/>
              <a:gd name="connsiteX7-581" fmla="*/ 6785 w 11233698"/>
              <a:gd name="connsiteY7-582" fmla="*/ 947903 h 3160525"/>
              <a:gd name="connsiteX0-583" fmla="*/ 6785 w 11233698"/>
              <a:gd name="connsiteY0-584" fmla="*/ 947903 h 3160525"/>
              <a:gd name="connsiteX1-585" fmla="*/ 119674 w 11233698"/>
              <a:gd name="connsiteY1-586" fmla="*/ 338303 h 3160525"/>
              <a:gd name="connsiteX2-587" fmla="*/ 11103763 w 11233698"/>
              <a:gd name="connsiteY2-588" fmla="*/ 247992 h 3160525"/>
              <a:gd name="connsiteX3-589" fmla="*/ 11227941 w 11233698"/>
              <a:gd name="connsiteY3-590" fmla="*/ 3160525 h 3160525"/>
              <a:gd name="connsiteX4-591" fmla="*/ 8891141 w 11233698"/>
              <a:gd name="connsiteY4-592" fmla="*/ 2833147 h 3160525"/>
              <a:gd name="connsiteX5-593" fmla="*/ 6249540 w 11233698"/>
              <a:gd name="connsiteY5-594" fmla="*/ 2776703 h 3160525"/>
              <a:gd name="connsiteX6-595" fmla="*/ 955052 w 11233698"/>
              <a:gd name="connsiteY6-596" fmla="*/ 1241414 h 3160525"/>
              <a:gd name="connsiteX7-597" fmla="*/ 6785 w 11233698"/>
              <a:gd name="connsiteY7-598" fmla="*/ 947903 h 3160525"/>
              <a:gd name="connsiteX0-599" fmla="*/ 6785 w 11233698"/>
              <a:gd name="connsiteY0-600" fmla="*/ 947903 h 3160525"/>
              <a:gd name="connsiteX1-601" fmla="*/ 119674 w 11233698"/>
              <a:gd name="connsiteY1-602" fmla="*/ 338303 h 3160525"/>
              <a:gd name="connsiteX2-603" fmla="*/ 11103763 w 11233698"/>
              <a:gd name="connsiteY2-604" fmla="*/ 247992 h 3160525"/>
              <a:gd name="connsiteX3-605" fmla="*/ 11227941 w 11233698"/>
              <a:gd name="connsiteY3-606" fmla="*/ 3160525 h 3160525"/>
              <a:gd name="connsiteX4-607" fmla="*/ 8891141 w 11233698"/>
              <a:gd name="connsiteY4-608" fmla="*/ 2833147 h 3160525"/>
              <a:gd name="connsiteX5-609" fmla="*/ 6249540 w 11233698"/>
              <a:gd name="connsiteY5-610" fmla="*/ 2776703 h 3160525"/>
              <a:gd name="connsiteX6-611" fmla="*/ 955052 w 11233698"/>
              <a:gd name="connsiteY6-612" fmla="*/ 1241414 h 3160525"/>
              <a:gd name="connsiteX7-613" fmla="*/ 6785 w 11233698"/>
              <a:gd name="connsiteY7-614" fmla="*/ 947903 h 3160525"/>
              <a:gd name="connsiteX0-615" fmla="*/ 6785 w 11233698"/>
              <a:gd name="connsiteY0-616" fmla="*/ 947903 h 3160525"/>
              <a:gd name="connsiteX1-617" fmla="*/ 119674 w 11233698"/>
              <a:gd name="connsiteY1-618" fmla="*/ 338303 h 3160525"/>
              <a:gd name="connsiteX2-619" fmla="*/ 11103763 w 11233698"/>
              <a:gd name="connsiteY2-620" fmla="*/ 247992 h 3160525"/>
              <a:gd name="connsiteX3-621" fmla="*/ 11227941 w 11233698"/>
              <a:gd name="connsiteY3-622" fmla="*/ 3160525 h 3160525"/>
              <a:gd name="connsiteX4-623" fmla="*/ 8891141 w 11233698"/>
              <a:gd name="connsiteY4-624" fmla="*/ 2833147 h 3160525"/>
              <a:gd name="connsiteX5-625" fmla="*/ 6249540 w 11233698"/>
              <a:gd name="connsiteY5-626" fmla="*/ 2776703 h 3160525"/>
              <a:gd name="connsiteX6-627" fmla="*/ 955052 w 11233698"/>
              <a:gd name="connsiteY6-628" fmla="*/ 1241414 h 3160525"/>
              <a:gd name="connsiteX7-629" fmla="*/ 6785 w 11233698"/>
              <a:gd name="connsiteY7-630" fmla="*/ 947903 h 3160525"/>
              <a:gd name="connsiteX0-631" fmla="*/ 6785 w 11233698"/>
              <a:gd name="connsiteY0-632" fmla="*/ 947903 h 3160525"/>
              <a:gd name="connsiteX1-633" fmla="*/ 119674 w 11233698"/>
              <a:gd name="connsiteY1-634" fmla="*/ 338303 h 3160525"/>
              <a:gd name="connsiteX2-635" fmla="*/ 11103763 w 11233698"/>
              <a:gd name="connsiteY2-636" fmla="*/ 247992 h 3160525"/>
              <a:gd name="connsiteX3-637" fmla="*/ 11227941 w 11233698"/>
              <a:gd name="connsiteY3-638" fmla="*/ 3160525 h 3160525"/>
              <a:gd name="connsiteX4-639" fmla="*/ 8891141 w 11233698"/>
              <a:gd name="connsiteY4-640" fmla="*/ 2833147 h 3160525"/>
              <a:gd name="connsiteX5-641" fmla="*/ 6249540 w 11233698"/>
              <a:gd name="connsiteY5-642" fmla="*/ 2776703 h 3160525"/>
              <a:gd name="connsiteX6-643" fmla="*/ 955052 w 11233698"/>
              <a:gd name="connsiteY6-644" fmla="*/ 1241414 h 3160525"/>
              <a:gd name="connsiteX7-645" fmla="*/ 6785 w 11233698"/>
              <a:gd name="connsiteY7-646" fmla="*/ 947903 h 3160525"/>
              <a:gd name="connsiteX0-647" fmla="*/ 6785 w 11233698"/>
              <a:gd name="connsiteY0-648" fmla="*/ 997831 h 3210453"/>
              <a:gd name="connsiteX1-649" fmla="*/ 119674 w 11233698"/>
              <a:gd name="connsiteY1-650" fmla="*/ 388231 h 3210453"/>
              <a:gd name="connsiteX2-651" fmla="*/ 11103763 w 11233698"/>
              <a:gd name="connsiteY2-652" fmla="*/ 297920 h 3210453"/>
              <a:gd name="connsiteX3-653" fmla="*/ 11227941 w 11233698"/>
              <a:gd name="connsiteY3-654" fmla="*/ 3210453 h 3210453"/>
              <a:gd name="connsiteX4-655" fmla="*/ 8891141 w 11233698"/>
              <a:gd name="connsiteY4-656" fmla="*/ 2883075 h 3210453"/>
              <a:gd name="connsiteX5-657" fmla="*/ 6249540 w 11233698"/>
              <a:gd name="connsiteY5-658" fmla="*/ 2826631 h 3210453"/>
              <a:gd name="connsiteX6-659" fmla="*/ 955052 w 11233698"/>
              <a:gd name="connsiteY6-660" fmla="*/ 1291342 h 3210453"/>
              <a:gd name="connsiteX7-661" fmla="*/ 6785 w 11233698"/>
              <a:gd name="connsiteY7-662" fmla="*/ 997831 h 3210453"/>
              <a:gd name="connsiteX0-663" fmla="*/ 6785 w 11233698"/>
              <a:gd name="connsiteY0-664" fmla="*/ 1031643 h 3244265"/>
              <a:gd name="connsiteX1-665" fmla="*/ 119674 w 11233698"/>
              <a:gd name="connsiteY1-666" fmla="*/ 422043 h 3244265"/>
              <a:gd name="connsiteX2-667" fmla="*/ 11103763 w 11233698"/>
              <a:gd name="connsiteY2-668" fmla="*/ 331732 h 3244265"/>
              <a:gd name="connsiteX3-669" fmla="*/ 11227941 w 11233698"/>
              <a:gd name="connsiteY3-670" fmla="*/ 3244265 h 3244265"/>
              <a:gd name="connsiteX4-671" fmla="*/ 8891141 w 11233698"/>
              <a:gd name="connsiteY4-672" fmla="*/ 2916887 h 3244265"/>
              <a:gd name="connsiteX5-673" fmla="*/ 6249540 w 11233698"/>
              <a:gd name="connsiteY5-674" fmla="*/ 2860443 h 3244265"/>
              <a:gd name="connsiteX6-675" fmla="*/ 955052 w 11233698"/>
              <a:gd name="connsiteY6-676" fmla="*/ 1325154 h 3244265"/>
              <a:gd name="connsiteX7-677" fmla="*/ 6785 w 11233698"/>
              <a:gd name="connsiteY7-678" fmla="*/ 1031643 h 3244265"/>
              <a:gd name="connsiteX0-679" fmla="*/ 6785 w 11290020"/>
              <a:gd name="connsiteY0-680" fmla="*/ 979318 h 3191940"/>
              <a:gd name="connsiteX1-681" fmla="*/ 119674 w 11290020"/>
              <a:gd name="connsiteY1-682" fmla="*/ 369718 h 3191940"/>
              <a:gd name="connsiteX2-683" fmla="*/ 11103763 w 11290020"/>
              <a:gd name="connsiteY2-684" fmla="*/ 279407 h 3191940"/>
              <a:gd name="connsiteX3-685" fmla="*/ 11227941 w 11290020"/>
              <a:gd name="connsiteY3-686" fmla="*/ 3191940 h 3191940"/>
              <a:gd name="connsiteX4-687" fmla="*/ 8891141 w 11290020"/>
              <a:gd name="connsiteY4-688" fmla="*/ 2864562 h 3191940"/>
              <a:gd name="connsiteX5-689" fmla="*/ 6249540 w 11290020"/>
              <a:gd name="connsiteY5-690" fmla="*/ 2808118 h 3191940"/>
              <a:gd name="connsiteX6-691" fmla="*/ 955052 w 11290020"/>
              <a:gd name="connsiteY6-692" fmla="*/ 1272829 h 3191940"/>
              <a:gd name="connsiteX7-693" fmla="*/ 6785 w 11290020"/>
              <a:gd name="connsiteY7-694" fmla="*/ 979318 h 3191940"/>
              <a:gd name="connsiteX0-695" fmla="*/ 6785 w 11280355"/>
              <a:gd name="connsiteY0-696" fmla="*/ 1018269 h 3230891"/>
              <a:gd name="connsiteX1-697" fmla="*/ 119674 w 11280355"/>
              <a:gd name="connsiteY1-698" fmla="*/ 408669 h 3230891"/>
              <a:gd name="connsiteX2-699" fmla="*/ 11103763 w 11280355"/>
              <a:gd name="connsiteY2-700" fmla="*/ 318358 h 3230891"/>
              <a:gd name="connsiteX3-701" fmla="*/ 11227941 w 11280355"/>
              <a:gd name="connsiteY3-702" fmla="*/ 3230891 h 3230891"/>
              <a:gd name="connsiteX4-703" fmla="*/ 8891141 w 11280355"/>
              <a:gd name="connsiteY4-704" fmla="*/ 2903513 h 3230891"/>
              <a:gd name="connsiteX5-705" fmla="*/ 6249540 w 11280355"/>
              <a:gd name="connsiteY5-706" fmla="*/ 2847069 h 3230891"/>
              <a:gd name="connsiteX6-707" fmla="*/ 955052 w 11280355"/>
              <a:gd name="connsiteY6-708" fmla="*/ 1311780 h 3230891"/>
              <a:gd name="connsiteX7-709" fmla="*/ 6785 w 11280355"/>
              <a:gd name="connsiteY7-710" fmla="*/ 1018269 h 3230891"/>
              <a:gd name="connsiteX0-711" fmla="*/ 6785 w 11950311"/>
              <a:gd name="connsiteY0-712" fmla="*/ 1001852 h 3214474"/>
              <a:gd name="connsiteX1-713" fmla="*/ 119674 w 11950311"/>
              <a:gd name="connsiteY1-714" fmla="*/ 448696 h 3214474"/>
              <a:gd name="connsiteX2-715" fmla="*/ 11103763 w 11950311"/>
              <a:gd name="connsiteY2-716" fmla="*/ 301941 h 3214474"/>
              <a:gd name="connsiteX3-717" fmla="*/ 11227941 w 11950311"/>
              <a:gd name="connsiteY3-718" fmla="*/ 3214474 h 3214474"/>
              <a:gd name="connsiteX4-719" fmla="*/ 8891141 w 11950311"/>
              <a:gd name="connsiteY4-720" fmla="*/ 2887096 h 3214474"/>
              <a:gd name="connsiteX5-721" fmla="*/ 6249540 w 11950311"/>
              <a:gd name="connsiteY5-722" fmla="*/ 2830652 h 3214474"/>
              <a:gd name="connsiteX6-723" fmla="*/ 955052 w 11950311"/>
              <a:gd name="connsiteY6-724" fmla="*/ 1295363 h 3214474"/>
              <a:gd name="connsiteX7-725" fmla="*/ 6785 w 11950311"/>
              <a:gd name="connsiteY7-726" fmla="*/ 1001852 h 3214474"/>
              <a:gd name="connsiteX0-727" fmla="*/ 6785 w 11950311"/>
              <a:gd name="connsiteY0-728" fmla="*/ 1001852 h 3214474"/>
              <a:gd name="connsiteX1-729" fmla="*/ 119674 w 11950311"/>
              <a:gd name="connsiteY1-730" fmla="*/ 448696 h 3214474"/>
              <a:gd name="connsiteX2-731" fmla="*/ 11103763 w 11950311"/>
              <a:gd name="connsiteY2-732" fmla="*/ 301941 h 3214474"/>
              <a:gd name="connsiteX3-733" fmla="*/ 11227941 w 11950311"/>
              <a:gd name="connsiteY3-734" fmla="*/ 3214474 h 3214474"/>
              <a:gd name="connsiteX4-735" fmla="*/ 8891141 w 11950311"/>
              <a:gd name="connsiteY4-736" fmla="*/ 2887096 h 3214474"/>
              <a:gd name="connsiteX5-737" fmla="*/ 6249540 w 11950311"/>
              <a:gd name="connsiteY5-738" fmla="*/ 2830652 h 3214474"/>
              <a:gd name="connsiteX6-739" fmla="*/ 955052 w 11950311"/>
              <a:gd name="connsiteY6-740" fmla="*/ 1295363 h 3214474"/>
              <a:gd name="connsiteX7-741" fmla="*/ 6785 w 11950311"/>
              <a:gd name="connsiteY7-742" fmla="*/ 1001852 h 3214474"/>
              <a:gd name="connsiteX0-743" fmla="*/ 6785 w 11267577"/>
              <a:gd name="connsiteY0-744" fmla="*/ 1001852 h 3214474"/>
              <a:gd name="connsiteX1-745" fmla="*/ 119674 w 11267577"/>
              <a:gd name="connsiteY1-746" fmla="*/ 448696 h 3214474"/>
              <a:gd name="connsiteX2-747" fmla="*/ 11103763 w 11267577"/>
              <a:gd name="connsiteY2-748" fmla="*/ 301941 h 3214474"/>
              <a:gd name="connsiteX3-749" fmla="*/ 11227941 w 11267577"/>
              <a:gd name="connsiteY3-750" fmla="*/ 3214474 h 3214474"/>
              <a:gd name="connsiteX4-751" fmla="*/ 8891141 w 11267577"/>
              <a:gd name="connsiteY4-752" fmla="*/ 2887096 h 3214474"/>
              <a:gd name="connsiteX5-753" fmla="*/ 6249540 w 11267577"/>
              <a:gd name="connsiteY5-754" fmla="*/ 2830652 h 3214474"/>
              <a:gd name="connsiteX6-755" fmla="*/ 955052 w 11267577"/>
              <a:gd name="connsiteY6-756" fmla="*/ 1295363 h 3214474"/>
              <a:gd name="connsiteX7-757" fmla="*/ 6785 w 11267577"/>
              <a:gd name="connsiteY7-758" fmla="*/ 1001852 h 3214474"/>
              <a:gd name="connsiteX0-759" fmla="*/ 6785 w 11298511"/>
              <a:gd name="connsiteY0-760" fmla="*/ 1001852 h 3214474"/>
              <a:gd name="connsiteX1-761" fmla="*/ 119674 w 11298511"/>
              <a:gd name="connsiteY1-762" fmla="*/ 448696 h 3214474"/>
              <a:gd name="connsiteX2-763" fmla="*/ 11103763 w 11298511"/>
              <a:gd name="connsiteY2-764" fmla="*/ 301941 h 3214474"/>
              <a:gd name="connsiteX3-765" fmla="*/ 11227941 w 11298511"/>
              <a:gd name="connsiteY3-766" fmla="*/ 3214474 h 3214474"/>
              <a:gd name="connsiteX4-767" fmla="*/ 8891141 w 11298511"/>
              <a:gd name="connsiteY4-768" fmla="*/ 2887096 h 3214474"/>
              <a:gd name="connsiteX5-769" fmla="*/ 6249540 w 11298511"/>
              <a:gd name="connsiteY5-770" fmla="*/ 2830652 h 3214474"/>
              <a:gd name="connsiteX6-771" fmla="*/ 955052 w 11298511"/>
              <a:gd name="connsiteY6-772" fmla="*/ 1295363 h 3214474"/>
              <a:gd name="connsiteX7-773" fmla="*/ 6785 w 11298511"/>
              <a:gd name="connsiteY7-774" fmla="*/ 1001852 h 3214474"/>
              <a:gd name="connsiteX0-775" fmla="*/ 339747 w 11631473"/>
              <a:gd name="connsiteY0-776" fmla="*/ 981940 h 3194562"/>
              <a:gd name="connsiteX1-777" fmla="*/ 20557 w 11631473"/>
              <a:gd name="connsiteY1-778" fmla="*/ 479026 h 3194562"/>
              <a:gd name="connsiteX2-779" fmla="*/ 11436725 w 11631473"/>
              <a:gd name="connsiteY2-780" fmla="*/ 282029 h 3194562"/>
              <a:gd name="connsiteX3-781" fmla="*/ 11560903 w 11631473"/>
              <a:gd name="connsiteY3-782" fmla="*/ 3194562 h 3194562"/>
              <a:gd name="connsiteX4-783" fmla="*/ 9224103 w 11631473"/>
              <a:gd name="connsiteY4-784" fmla="*/ 2867184 h 3194562"/>
              <a:gd name="connsiteX5-785" fmla="*/ 6582502 w 11631473"/>
              <a:gd name="connsiteY5-786" fmla="*/ 2810740 h 3194562"/>
              <a:gd name="connsiteX6-787" fmla="*/ 1288014 w 11631473"/>
              <a:gd name="connsiteY6-788" fmla="*/ 1275451 h 3194562"/>
              <a:gd name="connsiteX7-789" fmla="*/ 339747 w 11631473"/>
              <a:gd name="connsiteY7-790" fmla="*/ 981940 h 3194562"/>
              <a:gd name="connsiteX0-791" fmla="*/ 16135 w 11699747"/>
              <a:gd name="connsiteY0-792" fmla="*/ 1072375 h 3194562"/>
              <a:gd name="connsiteX1-793" fmla="*/ 88831 w 11699747"/>
              <a:gd name="connsiteY1-794" fmla="*/ 479026 h 3194562"/>
              <a:gd name="connsiteX2-795" fmla="*/ 11504999 w 11699747"/>
              <a:gd name="connsiteY2-796" fmla="*/ 282029 h 3194562"/>
              <a:gd name="connsiteX3-797" fmla="*/ 11629177 w 11699747"/>
              <a:gd name="connsiteY3-798" fmla="*/ 3194562 h 3194562"/>
              <a:gd name="connsiteX4-799" fmla="*/ 9292377 w 11699747"/>
              <a:gd name="connsiteY4-800" fmla="*/ 2867184 h 3194562"/>
              <a:gd name="connsiteX5-801" fmla="*/ 6650776 w 11699747"/>
              <a:gd name="connsiteY5-802" fmla="*/ 2810740 h 3194562"/>
              <a:gd name="connsiteX6-803" fmla="*/ 1356288 w 11699747"/>
              <a:gd name="connsiteY6-804" fmla="*/ 1275451 h 3194562"/>
              <a:gd name="connsiteX7-805" fmla="*/ 16135 w 11699747"/>
              <a:gd name="connsiteY7-806" fmla="*/ 1072375 h 3194562"/>
              <a:gd name="connsiteX0-807" fmla="*/ 16135 w 11699747"/>
              <a:gd name="connsiteY0-808" fmla="*/ 1072375 h 3194562"/>
              <a:gd name="connsiteX1-809" fmla="*/ 88831 w 11699747"/>
              <a:gd name="connsiteY1-810" fmla="*/ 479026 h 3194562"/>
              <a:gd name="connsiteX2-811" fmla="*/ 11504999 w 11699747"/>
              <a:gd name="connsiteY2-812" fmla="*/ 282029 h 3194562"/>
              <a:gd name="connsiteX3-813" fmla="*/ 11629177 w 11699747"/>
              <a:gd name="connsiteY3-814" fmla="*/ 3194562 h 3194562"/>
              <a:gd name="connsiteX4-815" fmla="*/ 9292377 w 11699747"/>
              <a:gd name="connsiteY4-816" fmla="*/ 2867184 h 3194562"/>
              <a:gd name="connsiteX5-817" fmla="*/ 6650776 w 11699747"/>
              <a:gd name="connsiteY5-818" fmla="*/ 2810740 h 3194562"/>
              <a:gd name="connsiteX6-819" fmla="*/ 853870 w 11699747"/>
              <a:gd name="connsiteY6-820" fmla="*/ 1446273 h 3194562"/>
              <a:gd name="connsiteX7-821" fmla="*/ 16135 w 11699747"/>
              <a:gd name="connsiteY7-822" fmla="*/ 1072375 h 3194562"/>
              <a:gd name="connsiteX0-823" fmla="*/ 16135 w 11699747"/>
              <a:gd name="connsiteY0-824" fmla="*/ 1072375 h 3194562"/>
              <a:gd name="connsiteX1-825" fmla="*/ 88831 w 11699747"/>
              <a:gd name="connsiteY1-826" fmla="*/ 479026 h 3194562"/>
              <a:gd name="connsiteX2-827" fmla="*/ 11504999 w 11699747"/>
              <a:gd name="connsiteY2-828" fmla="*/ 282029 h 3194562"/>
              <a:gd name="connsiteX3-829" fmla="*/ 11629177 w 11699747"/>
              <a:gd name="connsiteY3-830" fmla="*/ 3194562 h 3194562"/>
              <a:gd name="connsiteX4-831" fmla="*/ 9292377 w 11699747"/>
              <a:gd name="connsiteY4-832" fmla="*/ 2867184 h 3194562"/>
              <a:gd name="connsiteX5-833" fmla="*/ 6650776 w 11699747"/>
              <a:gd name="connsiteY5-834" fmla="*/ 2810740 h 3194562"/>
              <a:gd name="connsiteX6-835" fmla="*/ 853870 w 11699747"/>
              <a:gd name="connsiteY6-836" fmla="*/ 1446273 h 3194562"/>
              <a:gd name="connsiteX7-837" fmla="*/ 16135 w 11699747"/>
              <a:gd name="connsiteY7-838" fmla="*/ 1072375 h 3194562"/>
              <a:gd name="connsiteX0-839" fmla="*/ 12904 w 11696516"/>
              <a:gd name="connsiteY0-840" fmla="*/ 1092286 h 3214473"/>
              <a:gd name="connsiteX1-841" fmla="*/ 95648 w 11696516"/>
              <a:gd name="connsiteY1-842" fmla="*/ 448695 h 3214473"/>
              <a:gd name="connsiteX2-843" fmla="*/ 11501768 w 11696516"/>
              <a:gd name="connsiteY2-844" fmla="*/ 301940 h 3214473"/>
              <a:gd name="connsiteX3-845" fmla="*/ 11625946 w 11696516"/>
              <a:gd name="connsiteY3-846" fmla="*/ 3214473 h 3214473"/>
              <a:gd name="connsiteX4-847" fmla="*/ 9289146 w 11696516"/>
              <a:gd name="connsiteY4-848" fmla="*/ 2887095 h 3214473"/>
              <a:gd name="connsiteX5-849" fmla="*/ 6647545 w 11696516"/>
              <a:gd name="connsiteY5-850" fmla="*/ 2830651 h 3214473"/>
              <a:gd name="connsiteX6-851" fmla="*/ 850639 w 11696516"/>
              <a:gd name="connsiteY6-852" fmla="*/ 1466184 h 3214473"/>
              <a:gd name="connsiteX7-853" fmla="*/ 12904 w 11696516"/>
              <a:gd name="connsiteY7-854" fmla="*/ 1092286 h 3214473"/>
              <a:gd name="connsiteX0-855" fmla="*/ 12904 w 11696516"/>
              <a:gd name="connsiteY0-856" fmla="*/ 1230165 h 3352352"/>
              <a:gd name="connsiteX1-857" fmla="*/ 95648 w 11696516"/>
              <a:gd name="connsiteY1-858" fmla="*/ 586574 h 3352352"/>
              <a:gd name="connsiteX2-859" fmla="*/ 11501768 w 11696516"/>
              <a:gd name="connsiteY2-860" fmla="*/ 439819 h 3352352"/>
              <a:gd name="connsiteX3-861" fmla="*/ 11625946 w 11696516"/>
              <a:gd name="connsiteY3-862" fmla="*/ 3352352 h 3352352"/>
              <a:gd name="connsiteX4-863" fmla="*/ 9289146 w 11696516"/>
              <a:gd name="connsiteY4-864" fmla="*/ 3024974 h 3352352"/>
              <a:gd name="connsiteX5-865" fmla="*/ 6637496 w 11696516"/>
              <a:gd name="connsiteY5-866" fmla="*/ 1752679 h 3352352"/>
              <a:gd name="connsiteX6-867" fmla="*/ 850639 w 11696516"/>
              <a:gd name="connsiteY6-868" fmla="*/ 1604063 h 3352352"/>
              <a:gd name="connsiteX7-869" fmla="*/ 12904 w 11696516"/>
              <a:gd name="connsiteY7-870" fmla="*/ 1230165 h 3352352"/>
              <a:gd name="connsiteX0-871" fmla="*/ 12904 w 11696516"/>
              <a:gd name="connsiteY0-872" fmla="*/ 1092287 h 3214474"/>
              <a:gd name="connsiteX1-873" fmla="*/ 95648 w 11696516"/>
              <a:gd name="connsiteY1-874" fmla="*/ 448696 h 3214474"/>
              <a:gd name="connsiteX2-875" fmla="*/ 11501768 w 11696516"/>
              <a:gd name="connsiteY2-876" fmla="*/ 301941 h 3214474"/>
              <a:gd name="connsiteX3-877" fmla="*/ 11625946 w 11696516"/>
              <a:gd name="connsiteY3-878" fmla="*/ 3214474 h 3214474"/>
              <a:gd name="connsiteX4-879" fmla="*/ 9289146 w 11696516"/>
              <a:gd name="connsiteY4-880" fmla="*/ 2887096 h 3214474"/>
              <a:gd name="connsiteX5-881" fmla="*/ 6637496 w 11696516"/>
              <a:gd name="connsiteY5-882" fmla="*/ 1614801 h 3214474"/>
              <a:gd name="connsiteX6-883" fmla="*/ 850639 w 11696516"/>
              <a:gd name="connsiteY6-884" fmla="*/ 1466185 h 3214474"/>
              <a:gd name="connsiteX7-885" fmla="*/ 12904 w 11696516"/>
              <a:gd name="connsiteY7-886" fmla="*/ 1092287 h 3214474"/>
              <a:gd name="connsiteX0-887" fmla="*/ 12904 w 11696516"/>
              <a:gd name="connsiteY0-888" fmla="*/ 1092287 h 3214474"/>
              <a:gd name="connsiteX1-889" fmla="*/ 95648 w 11696516"/>
              <a:gd name="connsiteY1-890" fmla="*/ 448696 h 3214474"/>
              <a:gd name="connsiteX2-891" fmla="*/ 11501768 w 11696516"/>
              <a:gd name="connsiteY2-892" fmla="*/ 301941 h 3214474"/>
              <a:gd name="connsiteX3-893" fmla="*/ 11625946 w 11696516"/>
              <a:gd name="connsiteY3-894" fmla="*/ 3214474 h 3214474"/>
              <a:gd name="connsiteX4-895" fmla="*/ 9289146 w 11696516"/>
              <a:gd name="connsiteY4-896" fmla="*/ 2887096 h 3214474"/>
              <a:gd name="connsiteX5-897" fmla="*/ 6637496 w 11696516"/>
              <a:gd name="connsiteY5-898" fmla="*/ 1614801 h 3214474"/>
              <a:gd name="connsiteX6-899" fmla="*/ 850639 w 11696516"/>
              <a:gd name="connsiteY6-900" fmla="*/ 1466185 h 3214474"/>
              <a:gd name="connsiteX7-901" fmla="*/ 12904 w 11696516"/>
              <a:gd name="connsiteY7-902" fmla="*/ 1092287 h 3214474"/>
              <a:gd name="connsiteX0-903" fmla="*/ 12904 w 11696516"/>
              <a:gd name="connsiteY0-904" fmla="*/ 1092287 h 3214474"/>
              <a:gd name="connsiteX1-905" fmla="*/ 95648 w 11696516"/>
              <a:gd name="connsiteY1-906" fmla="*/ 448696 h 3214474"/>
              <a:gd name="connsiteX2-907" fmla="*/ 11501768 w 11696516"/>
              <a:gd name="connsiteY2-908" fmla="*/ 301941 h 3214474"/>
              <a:gd name="connsiteX3-909" fmla="*/ 11625946 w 11696516"/>
              <a:gd name="connsiteY3-910" fmla="*/ 3214474 h 3214474"/>
              <a:gd name="connsiteX4-911" fmla="*/ 9389629 w 11696516"/>
              <a:gd name="connsiteY4-912" fmla="*/ 1932503 h 3214474"/>
              <a:gd name="connsiteX5-913" fmla="*/ 6637496 w 11696516"/>
              <a:gd name="connsiteY5-914" fmla="*/ 1614801 h 3214474"/>
              <a:gd name="connsiteX6-915" fmla="*/ 850639 w 11696516"/>
              <a:gd name="connsiteY6-916" fmla="*/ 1466185 h 3214474"/>
              <a:gd name="connsiteX7-917" fmla="*/ 12904 w 11696516"/>
              <a:gd name="connsiteY7-918" fmla="*/ 1092287 h 3214474"/>
              <a:gd name="connsiteX0-919" fmla="*/ 12904 w 11696516"/>
              <a:gd name="connsiteY0-920" fmla="*/ 1092287 h 3214474"/>
              <a:gd name="connsiteX1-921" fmla="*/ 95648 w 11696516"/>
              <a:gd name="connsiteY1-922" fmla="*/ 448696 h 3214474"/>
              <a:gd name="connsiteX2-923" fmla="*/ 11501768 w 11696516"/>
              <a:gd name="connsiteY2-924" fmla="*/ 301941 h 3214474"/>
              <a:gd name="connsiteX3-925" fmla="*/ 11625946 w 11696516"/>
              <a:gd name="connsiteY3-926" fmla="*/ 3214474 h 3214474"/>
              <a:gd name="connsiteX4-927" fmla="*/ 9389629 w 11696516"/>
              <a:gd name="connsiteY4-928" fmla="*/ 1932503 h 3214474"/>
              <a:gd name="connsiteX5-929" fmla="*/ 6637496 w 11696516"/>
              <a:gd name="connsiteY5-930" fmla="*/ 1614801 h 3214474"/>
              <a:gd name="connsiteX6-931" fmla="*/ 850639 w 11696516"/>
              <a:gd name="connsiteY6-932" fmla="*/ 1466185 h 3214474"/>
              <a:gd name="connsiteX7-933" fmla="*/ 12904 w 11696516"/>
              <a:gd name="connsiteY7-934" fmla="*/ 1092287 h 3214474"/>
              <a:gd name="connsiteX0-935" fmla="*/ 12904 w 11696516"/>
              <a:gd name="connsiteY0-936" fmla="*/ 1092287 h 3214474"/>
              <a:gd name="connsiteX1-937" fmla="*/ 95648 w 11696516"/>
              <a:gd name="connsiteY1-938" fmla="*/ 448696 h 3214474"/>
              <a:gd name="connsiteX2-939" fmla="*/ 11501768 w 11696516"/>
              <a:gd name="connsiteY2-940" fmla="*/ 301941 h 3214474"/>
              <a:gd name="connsiteX3-941" fmla="*/ 11625946 w 11696516"/>
              <a:gd name="connsiteY3-942" fmla="*/ 3214474 h 3214474"/>
              <a:gd name="connsiteX4-943" fmla="*/ 9389629 w 11696516"/>
              <a:gd name="connsiteY4-944" fmla="*/ 1932503 h 3214474"/>
              <a:gd name="connsiteX5-945" fmla="*/ 6677690 w 11696516"/>
              <a:gd name="connsiteY5-946" fmla="*/ 1665042 h 3214474"/>
              <a:gd name="connsiteX6-947" fmla="*/ 850639 w 11696516"/>
              <a:gd name="connsiteY6-948" fmla="*/ 1466185 h 3214474"/>
              <a:gd name="connsiteX7-949" fmla="*/ 12904 w 11696516"/>
              <a:gd name="connsiteY7-950" fmla="*/ 1092287 h 3214474"/>
              <a:gd name="connsiteX0-951" fmla="*/ 12904 w 11696516"/>
              <a:gd name="connsiteY0-952" fmla="*/ 1092287 h 3214474"/>
              <a:gd name="connsiteX1-953" fmla="*/ 95648 w 11696516"/>
              <a:gd name="connsiteY1-954" fmla="*/ 448696 h 3214474"/>
              <a:gd name="connsiteX2-955" fmla="*/ 11501768 w 11696516"/>
              <a:gd name="connsiteY2-956" fmla="*/ 301941 h 3214474"/>
              <a:gd name="connsiteX3-957" fmla="*/ 11625946 w 11696516"/>
              <a:gd name="connsiteY3-958" fmla="*/ 3214474 h 3214474"/>
              <a:gd name="connsiteX4-959" fmla="*/ 9389629 w 11696516"/>
              <a:gd name="connsiteY4-960" fmla="*/ 1932503 h 3214474"/>
              <a:gd name="connsiteX5-961" fmla="*/ 6677690 w 11696516"/>
              <a:gd name="connsiteY5-962" fmla="*/ 1665042 h 3214474"/>
              <a:gd name="connsiteX6-963" fmla="*/ 850639 w 11696516"/>
              <a:gd name="connsiteY6-964" fmla="*/ 1466185 h 3214474"/>
              <a:gd name="connsiteX7-965" fmla="*/ 12904 w 11696516"/>
              <a:gd name="connsiteY7-966" fmla="*/ 1092287 h 3214474"/>
              <a:gd name="connsiteX0-967" fmla="*/ 12904 w 11666557"/>
              <a:gd name="connsiteY0-968" fmla="*/ 1092287 h 2882878"/>
              <a:gd name="connsiteX1-969" fmla="*/ 95648 w 11666557"/>
              <a:gd name="connsiteY1-970" fmla="*/ 448696 h 2882878"/>
              <a:gd name="connsiteX2-971" fmla="*/ 11501768 w 11666557"/>
              <a:gd name="connsiteY2-972" fmla="*/ 301941 h 2882878"/>
              <a:gd name="connsiteX3-973" fmla="*/ 11555608 w 11666557"/>
              <a:gd name="connsiteY3-974" fmla="*/ 2882878 h 2882878"/>
              <a:gd name="connsiteX4-975" fmla="*/ 9389629 w 11666557"/>
              <a:gd name="connsiteY4-976" fmla="*/ 1932503 h 2882878"/>
              <a:gd name="connsiteX5-977" fmla="*/ 6677690 w 11666557"/>
              <a:gd name="connsiteY5-978" fmla="*/ 1665042 h 2882878"/>
              <a:gd name="connsiteX6-979" fmla="*/ 850639 w 11666557"/>
              <a:gd name="connsiteY6-980" fmla="*/ 1466185 h 2882878"/>
              <a:gd name="connsiteX7-981" fmla="*/ 12904 w 11666557"/>
              <a:gd name="connsiteY7-982" fmla="*/ 1092287 h 2882878"/>
              <a:gd name="connsiteX0-983" fmla="*/ 12904 w 12443778"/>
              <a:gd name="connsiteY0-984" fmla="*/ 1092287 h 3124011"/>
              <a:gd name="connsiteX1-985" fmla="*/ 95648 w 12443778"/>
              <a:gd name="connsiteY1-986" fmla="*/ 448696 h 3124011"/>
              <a:gd name="connsiteX2-987" fmla="*/ 11501768 w 12443778"/>
              <a:gd name="connsiteY2-988" fmla="*/ 301941 h 3124011"/>
              <a:gd name="connsiteX3-989" fmla="*/ 11815377 w 12443778"/>
              <a:gd name="connsiteY3-990" fmla="*/ 2947635 h 3124011"/>
              <a:gd name="connsiteX4-991" fmla="*/ 11555608 w 12443778"/>
              <a:gd name="connsiteY4-992" fmla="*/ 2882878 h 3124011"/>
              <a:gd name="connsiteX5-993" fmla="*/ 9389629 w 12443778"/>
              <a:gd name="connsiteY5-994" fmla="*/ 1932503 h 3124011"/>
              <a:gd name="connsiteX6-995" fmla="*/ 6677690 w 12443778"/>
              <a:gd name="connsiteY6-996" fmla="*/ 1665042 h 3124011"/>
              <a:gd name="connsiteX7-997" fmla="*/ 850639 w 12443778"/>
              <a:gd name="connsiteY7-998" fmla="*/ 1466185 h 3124011"/>
              <a:gd name="connsiteX8-999" fmla="*/ 12904 w 12443778"/>
              <a:gd name="connsiteY8-1000" fmla="*/ 1092287 h 3124011"/>
              <a:gd name="connsiteX0-1001" fmla="*/ 12904 w 12443778"/>
              <a:gd name="connsiteY0-1002" fmla="*/ 1092287 h 2947635"/>
              <a:gd name="connsiteX1-1003" fmla="*/ 95648 w 12443778"/>
              <a:gd name="connsiteY1-1004" fmla="*/ 448696 h 2947635"/>
              <a:gd name="connsiteX2-1005" fmla="*/ 11501768 w 12443778"/>
              <a:gd name="connsiteY2-1006" fmla="*/ 301941 h 2947635"/>
              <a:gd name="connsiteX3-1007" fmla="*/ 11815377 w 12443778"/>
              <a:gd name="connsiteY3-1008" fmla="*/ 2947635 h 2947635"/>
              <a:gd name="connsiteX4-1009" fmla="*/ 11555608 w 12443778"/>
              <a:gd name="connsiteY4-1010" fmla="*/ 2882878 h 2947635"/>
              <a:gd name="connsiteX5-1011" fmla="*/ 9389629 w 12443778"/>
              <a:gd name="connsiteY5-1012" fmla="*/ 1932503 h 2947635"/>
              <a:gd name="connsiteX6-1013" fmla="*/ 6677690 w 12443778"/>
              <a:gd name="connsiteY6-1014" fmla="*/ 1665042 h 2947635"/>
              <a:gd name="connsiteX7-1015" fmla="*/ 850639 w 12443778"/>
              <a:gd name="connsiteY7-1016" fmla="*/ 1466185 h 2947635"/>
              <a:gd name="connsiteX8-1017" fmla="*/ 12904 w 12443778"/>
              <a:gd name="connsiteY8-1018" fmla="*/ 1092287 h 2947635"/>
              <a:gd name="connsiteX0-1019" fmla="*/ 12904 w 12443778"/>
              <a:gd name="connsiteY0-1020" fmla="*/ 1092287 h 2947635"/>
              <a:gd name="connsiteX1-1021" fmla="*/ 95648 w 12443778"/>
              <a:gd name="connsiteY1-1022" fmla="*/ 448696 h 2947635"/>
              <a:gd name="connsiteX2-1023" fmla="*/ 11501768 w 12443778"/>
              <a:gd name="connsiteY2-1024" fmla="*/ 301941 h 2947635"/>
              <a:gd name="connsiteX3-1025" fmla="*/ 11815377 w 12443778"/>
              <a:gd name="connsiteY3-1026" fmla="*/ 2947635 h 2947635"/>
              <a:gd name="connsiteX4-1027" fmla="*/ 11555608 w 12443778"/>
              <a:gd name="connsiteY4-1028" fmla="*/ 2882878 h 2947635"/>
              <a:gd name="connsiteX5-1029" fmla="*/ 9389629 w 12443778"/>
              <a:gd name="connsiteY5-1030" fmla="*/ 1932503 h 2947635"/>
              <a:gd name="connsiteX6-1031" fmla="*/ 6677690 w 12443778"/>
              <a:gd name="connsiteY6-1032" fmla="*/ 1665042 h 2947635"/>
              <a:gd name="connsiteX7-1033" fmla="*/ 850639 w 12443778"/>
              <a:gd name="connsiteY7-1034" fmla="*/ 1466185 h 2947635"/>
              <a:gd name="connsiteX8-1035" fmla="*/ 12904 w 12443778"/>
              <a:gd name="connsiteY8-1036" fmla="*/ 1092287 h 2947635"/>
              <a:gd name="connsiteX0-1037" fmla="*/ 12904 w 12443778"/>
              <a:gd name="connsiteY0-1038" fmla="*/ 1092287 h 2947635"/>
              <a:gd name="connsiteX1-1039" fmla="*/ 95648 w 12443778"/>
              <a:gd name="connsiteY1-1040" fmla="*/ 448696 h 2947635"/>
              <a:gd name="connsiteX2-1041" fmla="*/ 11501768 w 12443778"/>
              <a:gd name="connsiteY2-1042" fmla="*/ 301941 h 2947635"/>
              <a:gd name="connsiteX3-1043" fmla="*/ 11815377 w 12443778"/>
              <a:gd name="connsiteY3-1044" fmla="*/ 2947635 h 2947635"/>
              <a:gd name="connsiteX4-1045" fmla="*/ 11555608 w 12443778"/>
              <a:gd name="connsiteY4-1046" fmla="*/ 2882878 h 2947635"/>
              <a:gd name="connsiteX5-1047" fmla="*/ 9389629 w 12443778"/>
              <a:gd name="connsiteY5-1048" fmla="*/ 1932503 h 2947635"/>
              <a:gd name="connsiteX6-1049" fmla="*/ 6677690 w 12443778"/>
              <a:gd name="connsiteY6-1050" fmla="*/ 1665042 h 2947635"/>
              <a:gd name="connsiteX7-1051" fmla="*/ 850639 w 12443778"/>
              <a:gd name="connsiteY7-1052" fmla="*/ 1466185 h 2947635"/>
              <a:gd name="connsiteX8-1053" fmla="*/ 12904 w 12443778"/>
              <a:gd name="connsiteY8-1054" fmla="*/ 1092287 h 2947635"/>
              <a:gd name="connsiteX0-1055" fmla="*/ 12904 w 12443778"/>
              <a:gd name="connsiteY0-1056" fmla="*/ 1092287 h 2947635"/>
              <a:gd name="connsiteX1-1057" fmla="*/ 95648 w 12443778"/>
              <a:gd name="connsiteY1-1058" fmla="*/ 448696 h 2947635"/>
              <a:gd name="connsiteX2-1059" fmla="*/ 11501768 w 12443778"/>
              <a:gd name="connsiteY2-1060" fmla="*/ 301941 h 2947635"/>
              <a:gd name="connsiteX3-1061" fmla="*/ 11815377 w 12443778"/>
              <a:gd name="connsiteY3-1062" fmla="*/ 2947635 h 2947635"/>
              <a:gd name="connsiteX4-1063" fmla="*/ 11555608 w 12443778"/>
              <a:gd name="connsiteY4-1064" fmla="*/ 2882878 h 2947635"/>
              <a:gd name="connsiteX5-1065" fmla="*/ 9389629 w 12443778"/>
              <a:gd name="connsiteY5-1066" fmla="*/ 1932503 h 2947635"/>
              <a:gd name="connsiteX6-1067" fmla="*/ 6677690 w 12443778"/>
              <a:gd name="connsiteY6-1068" fmla="*/ 1665042 h 2947635"/>
              <a:gd name="connsiteX7-1069" fmla="*/ 850639 w 12443778"/>
              <a:gd name="connsiteY7-1070" fmla="*/ 1466185 h 2947635"/>
              <a:gd name="connsiteX8-1071" fmla="*/ 12904 w 12443778"/>
              <a:gd name="connsiteY8-1072" fmla="*/ 1092287 h 2947635"/>
              <a:gd name="connsiteX0-1073" fmla="*/ 12904 w 12443778"/>
              <a:gd name="connsiteY0-1074" fmla="*/ 1092287 h 2947635"/>
              <a:gd name="connsiteX1-1075" fmla="*/ 95648 w 12443778"/>
              <a:gd name="connsiteY1-1076" fmla="*/ 448696 h 2947635"/>
              <a:gd name="connsiteX2-1077" fmla="*/ 11501768 w 12443778"/>
              <a:gd name="connsiteY2-1078" fmla="*/ 301941 h 2947635"/>
              <a:gd name="connsiteX3-1079" fmla="*/ 11815377 w 12443778"/>
              <a:gd name="connsiteY3-1080" fmla="*/ 2947635 h 2947635"/>
              <a:gd name="connsiteX4-1081" fmla="*/ 11555608 w 12443778"/>
              <a:gd name="connsiteY4-1082" fmla="*/ 2882878 h 2947635"/>
              <a:gd name="connsiteX5-1083" fmla="*/ 9389629 w 12443778"/>
              <a:gd name="connsiteY5-1084" fmla="*/ 1932503 h 2947635"/>
              <a:gd name="connsiteX6-1085" fmla="*/ 6677690 w 12443778"/>
              <a:gd name="connsiteY6-1086" fmla="*/ 1665042 h 2947635"/>
              <a:gd name="connsiteX7-1087" fmla="*/ 850639 w 12443778"/>
              <a:gd name="connsiteY7-1088" fmla="*/ 1466185 h 2947635"/>
              <a:gd name="connsiteX8-1089" fmla="*/ 12904 w 12443778"/>
              <a:gd name="connsiteY8-1090" fmla="*/ 1092287 h 2947635"/>
              <a:gd name="connsiteX0-1091" fmla="*/ 12904 w 11879067"/>
              <a:gd name="connsiteY0-1092" fmla="*/ 1092287 h 2947635"/>
              <a:gd name="connsiteX1-1093" fmla="*/ 95648 w 11879067"/>
              <a:gd name="connsiteY1-1094" fmla="*/ 448696 h 2947635"/>
              <a:gd name="connsiteX2-1095" fmla="*/ 11501768 w 11879067"/>
              <a:gd name="connsiteY2-1096" fmla="*/ 301941 h 2947635"/>
              <a:gd name="connsiteX3-1097" fmla="*/ 11815377 w 11879067"/>
              <a:gd name="connsiteY3-1098" fmla="*/ 2947635 h 2947635"/>
              <a:gd name="connsiteX4-1099" fmla="*/ 11555608 w 11879067"/>
              <a:gd name="connsiteY4-1100" fmla="*/ 2882878 h 2947635"/>
              <a:gd name="connsiteX5-1101" fmla="*/ 9389629 w 11879067"/>
              <a:gd name="connsiteY5-1102" fmla="*/ 1932503 h 2947635"/>
              <a:gd name="connsiteX6-1103" fmla="*/ 6677690 w 11879067"/>
              <a:gd name="connsiteY6-1104" fmla="*/ 1665042 h 2947635"/>
              <a:gd name="connsiteX7-1105" fmla="*/ 850639 w 11879067"/>
              <a:gd name="connsiteY7-1106" fmla="*/ 1466185 h 2947635"/>
              <a:gd name="connsiteX8-1107" fmla="*/ 12904 w 11879067"/>
              <a:gd name="connsiteY8-1108" fmla="*/ 1092287 h 2947635"/>
              <a:gd name="connsiteX0-1109" fmla="*/ 12904 w 11927912"/>
              <a:gd name="connsiteY0-1110" fmla="*/ 1007832 h 2863180"/>
              <a:gd name="connsiteX1-1111" fmla="*/ 95648 w 11927912"/>
              <a:gd name="connsiteY1-1112" fmla="*/ 364241 h 2863180"/>
              <a:gd name="connsiteX2-1113" fmla="*/ 11592203 w 11927912"/>
              <a:gd name="connsiteY2-1114" fmla="*/ 378260 h 2863180"/>
              <a:gd name="connsiteX3-1115" fmla="*/ 11815377 w 11927912"/>
              <a:gd name="connsiteY3-1116" fmla="*/ 2863180 h 2863180"/>
              <a:gd name="connsiteX4-1117" fmla="*/ 11555608 w 11927912"/>
              <a:gd name="connsiteY4-1118" fmla="*/ 2798423 h 2863180"/>
              <a:gd name="connsiteX5-1119" fmla="*/ 9389629 w 11927912"/>
              <a:gd name="connsiteY5-1120" fmla="*/ 1848048 h 2863180"/>
              <a:gd name="connsiteX6-1121" fmla="*/ 6677690 w 11927912"/>
              <a:gd name="connsiteY6-1122" fmla="*/ 1580587 h 2863180"/>
              <a:gd name="connsiteX7-1123" fmla="*/ 850639 w 11927912"/>
              <a:gd name="connsiteY7-1124" fmla="*/ 1381730 h 2863180"/>
              <a:gd name="connsiteX8-1125" fmla="*/ 12904 w 11927912"/>
              <a:gd name="connsiteY8-1126" fmla="*/ 1007832 h 2863180"/>
              <a:gd name="connsiteX0-1127" fmla="*/ 12904 w 11863920"/>
              <a:gd name="connsiteY0-1128" fmla="*/ 1007832 h 2863180"/>
              <a:gd name="connsiteX1-1129" fmla="*/ 95648 w 11863920"/>
              <a:gd name="connsiteY1-1130" fmla="*/ 364241 h 2863180"/>
              <a:gd name="connsiteX2-1131" fmla="*/ 11592203 w 11863920"/>
              <a:gd name="connsiteY2-1132" fmla="*/ 378260 h 2863180"/>
              <a:gd name="connsiteX3-1133" fmla="*/ 11815377 w 11863920"/>
              <a:gd name="connsiteY3-1134" fmla="*/ 2863180 h 2863180"/>
              <a:gd name="connsiteX4-1135" fmla="*/ 11555608 w 11863920"/>
              <a:gd name="connsiteY4-1136" fmla="*/ 2798423 h 2863180"/>
              <a:gd name="connsiteX5-1137" fmla="*/ 9389629 w 11863920"/>
              <a:gd name="connsiteY5-1138" fmla="*/ 1848048 h 2863180"/>
              <a:gd name="connsiteX6-1139" fmla="*/ 6677690 w 11863920"/>
              <a:gd name="connsiteY6-1140" fmla="*/ 1580587 h 2863180"/>
              <a:gd name="connsiteX7-1141" fmla="*/ 850639 w 11863920"/>
              <a:gd name="connsiteY7-1142" fmla="*/ 1381730 h 2863180"/>
              <a:gd name="connsiteX8-1143" fmla="*/ 12904 w 11863920"/>
              <a:gd name="connsiteY8-1144" fmla="*/ 1007832 h 2863180"/>
              <a:gd name="connsiteX0-1145" fmla="*/ 0 w 11851016"/>
              <a:gd name="connsiteY0-1146" fmla="*/ 1007832 h 2863180"/>
              <a:gd name="connsiteX1-1147" fmla="*/ 82744 w 11851016"/>
              <a:gd name="connsiteY1-1148" fmla="*/ 364241 h 2863180"/>
              <a:gd name="connsiteX2-1149" fmla="*/ 11579299 w 11851016"/>
              <a:gd name="connsiteY2-1150" fmla="*/ 378260 h 2863180"/>
              <a:gd name="connsiteX3-1151" fmla="*/ 11802473 w 11851016"/>
              <a:gd name="connsiteY3-1152" fmla="*/ 2863180 h 2863180"/>
              <a:gd name="connsiteX4-1153" fmla="*/ 11542704 w 11851016"/>
              <a:gd name="connsiteY4-1154" fmla="*/ 2798423 h 2863180"/>
              <a:gd name="connsiteX5-1155" fmla="*/ 9376725 w 11851016"/>
              <a:gd name="connsiteY5-1156" fmla="*/ 1848048 h 2863180"/>
              <a:gd name="connsiteX6-1157" fmla="*/ 6664786 w 11851016"/>
              <a:gd name="connsiteY6-1158" fmla="*/ 1580587 h 2863180"/>
              <a:gd name="connsiteX7-1159" fmla="*/ 837735 w 11851016"/>
              <a:gd name="connsiteY7-1160" fmla="*/ 1381730 h 2863180"/>
              <a:gd name="connsiteX8-1161" fmla="*/ 0 w 11851016"/>
              <a:gd name="connsiteY8-1162" fmla="*/ 1007832 h 2863180"/>
              <a:gd name="connsiteX0-1163" fmla="*/ 47884 w 11768272"/>
              <a:gd name="connsiteY0-1164" fmla="*/ 987736 h 2863180"/>
              <a:gd name="connsiteX1-1165" fmla="*/ 0 w 11768272"/>
              <a:gd name="connsiteY1-1166" fmla="*/ 364241 h 2863180"/>
              <a:gd name="connsiteX2-1167" fmla="*/ 11496555 w 11768272"/>
              <a:gd name="connsiteY2-1168" fmla="*/ 378260 h 2863180"/>
              <a:gd name="connsiteX3-1169" fmla="*/ 11719729 w 11768272"/>
              <a:gd name="connsiteY3-1170" fmla="*/ 2863180 h 2863180"/>
              <a:gd name="connsiteX4-1171" fmla="*/ 11459960 w 11768272"/>
              <a:gd name="connsiteY4-1172" fmla="*/ 2798423 h 2863180"/>
              <a:gd name="connsiteX5-1173" fmla="*/ 9293981 w 11768272"/>
              <a:gd name="connsiteY5-1174" fmla="*/ 1848048 h 2863180"/>
              <a:gd name="connsiteX6-1175" fmla="*/ 6582042 w 11768272"/>
              <a:gd name="connsiteY6-1176" fmla="*/ 1580587 h 2863180"/>
              <a:gd name="connsiteX7-1177" fmla="*/ 754991 w 11768272"/>
              <a:gd name="connsiteY7-1178" fmla="*/ 1381730 h 2863180"/>
              <a:gd name="connsiteX8-1179" fmla="*/ 47884 w 11768272"/>
              <a:gd name="connsiteY8-1180" fmla="*/ 987736 h 2863180"/>
              <a:gd name="connsiteX0-1181" fmla="*/ 47884 w 11768272"/>
              <a:gd name="connsiteY0-1182" fmla="*/ 987736 h 2863180"/>
              <a:gd name="connsiteX1-1183" fmla="*/ 0 w 11768272"/>
              <a:gd name="connsiteY1-1184" fmla="*/ 364241 h 2863180"/>
              <a:gd name="connsiteX2-1185" fmla="*/ 11496555 w 11768272"/>
              <a:gd name="connsiteY2-1186" fmla="*/ 378260 h 2863180"/>
              <a:gd name="connsiteX3-1187" fmla="*/ 11719729 w 11768272"/>
              <a:gd name="connsiteY3-1188" fmla="*/ 2863180 h 2863180"/>
              <a:gd name="connsiteX4-1189" fmla="*/ 11459960 w 11768272"/>
              <a:gd name="connsiteY4-1190" fmla="*/ 2798423 h 2863180"/>
              <a:gd name="connsiteX5-1191" fmla="*/ 9293981 w 11768272"/>
              <a:gd name="connsiteY5-1192" fmla="*/ 1848048 h 2863180"/>
              <a:gd name="connsiteX6-1193" fmla="*/ 6582042 w 11768272"/>
              <a:gd name="connsiteY6-1194" fmla="*/ 1580587 h 2863180"/>
              <a:gd name="connsiteX7-1195" fmla="*/ 754991 w 11768272"/>
              <a:gd name="connsiteY7-1196" fmla="*/ 1381730 h 2863180"/>
              <a:gd name="connsiteX8-1197" fmla="*/ 47884 w 11768272"/>
              <a:gd name="connsiteY8-1198" fmla="*/ 987736 h 2863180"/>
              <a:gd name="connsiteX0-1199" fmla="*/ 72884 w 11793272"/>
              <a:gd name="connsiteY0-1200" fmla="*/ 987736 h 2863180"/>
              <a:gd name="connsiteX1-1201" fmla="*/ 25000 w 11793272"/>
              <a:gd name="connsiteY1-1202" fmla="*/ 364241 h 2863180"/>
              <a:gd name="connsiteX2-1203" fmla="*/ 11521555 w 11793272"/>
              <a:gd name="connsiteY2-1204" fmla="*/ 378260 h 2863180"/>
              <a:gd name="connsiteX3-1205" fmla="*/ 11744729 w 11793272"/>
              <a:gd name="connsiteY3-1206" fmla="*/ 2863180 h 2863180"/>
              <a:gd name="connsiteX4-1207" fmla="*/ 11484960 w 11793272"/>
              <a:gd name="connsiteY4-1208" fmla="*/ 2798423 h 2863180"/>
              <a:gd name="connsiteX5-1209" fmla="*/ 9318981 w 11793272"/>
              <a:gd name="connsiteY5-1210" fmla="*/ 1848048 h 2863180"/>
              <a:gd name="connsiteX6-1211" fmla="*/ 6607042 w 11793272"/>
              <a:gd name="connsiteY6-1212" fmla="*/ 1580587 h 2863180"/>
              <a:gd name="connsiteX7-1213" fmla="*/ 779991 w 11793272"/>
              <a:gd name="connsiteY7-1214" fmla="*/ 1381730 h 2863180"/>
              <a:gd name="connsiteX8-1215" fmla="*/ 72884 w 11793272"/>
              <a:gd name="connsiteY8-1216" fmla="*/ 987736 h 2863180"/>
              <a:gd name="connsiteX0-1217" fmla="*/ 72884 w 11793272"/>
              <a:gd name="connsiteY0-1218" fmla="*/ 949226 h 2824670"/>
              <a:gd name="connsiteX1-1219" fmla="*/ 25000 w 11793272"/>
              <a:gd name="connsiteY1-1220" fmla="*/ 325731 h 2824670"/>
              <a:gd name="connsiteX2-1221" fmla="*/ 11521555 w 11793272"/>
              <a:gd name="connsiteY2-1222" fmla="*/ 339750 h 2824670"/>
              <a:gd name="connsiteX3-1223" fmla="*/ 11744729 w 11793272"/>
              <a:gd name="connsiteY3-1224" fmla="*/ 2824670 h 2824670"/>
              <a:gd name="connsiteX4-1225" fmla="*/ 11484960 w 11793272"/>
              <a:gd name="connsiteY4-1226" fmla="*/ 2759913 h 2824670"/>
              <a:gd name="connsiteX5-1227" fmla="*/ 9318981 w 11793272"/>
              <a:gd name="connsiteY5-1228" fmla="*/ 1809538 h 2824670"/>
              <a:gd name="connsiteX6-1229" fmla="*/ 6607042 w 11793272"/>
              <a:gd name="connsiteY6-1230" fmla="*/ 1542077 h 2824670"/>
              <a:gd name="connsiteX7-1231" fmla="*/ 779991 w 11793272"/>
              <a:gd name="connsiteY7-1232" fmla="*/ 1343220 h 2824670"/>
              <a:gd name="connsiteX8-1233" fmla="*/ 72884 w 11793272"/>
              <a:gd name="connsiteY8-1234" fmla="*/ 949226 h 2824670"/>
              <a:gd name="connsiteX0-1235" fmla="*/ 72884 w 11793272"/>
              <a:gd name="connsiteY0-1236" fmla="*/ 949226 h 2824670"/>
              <a:gd name="connsiteX1-1237" fmla="*/ 25000 w 11793272"/>
              <a:gd name="connsiteY1-1238" fmla="*/ 325731 h 2824670"/>
              <a:gd name="connsiteX2-1239" fmla="*/ 11521555 w 11793272"/>
              <a:gd name="connsiteY2-1240" fmla="*/ 339750 h 2824670"/>
              <a:gd name="connsiteX3-1241" fmla="*/ 11744729 w 11793272"/>
              <a:gd name="connsiteY3-1242" fmla="*/ 2824670 h 2824670"/>
              <a:gd name="connsiteX4-1243" fmla="*/ 11484960 w 11793272"/>
              <a:gd name="connsiteY4-1244" fmla="*/ 2759913 h 2824670"/>
              <a:gd name="connsiteX5-1245" fmla="*/ 9318981 w 11793272"/>
              <a:gd name="connsiteY5-1246" fmla="*/ 1809538 h 2824670"/>
              <a:gd name="connsiteX6-1247" fmla="*/ 6607042 w 11793272"/>
              <a:gd name="connsiteY6-1248" fmla="*/ 1542077 h 2824670"/>
              <a:gd name="connsiteX7-1249" fmla="*/ 1295380 w 11793272"/>
              <a:gd name="connsiteY7-1250" fmla="*/ 1409722 h 2824670"/>
              <a:gd name="connsiteX8-1251" fmla="*/ 72884 w 11793272"/>
              <a:gd name="connsiteY8-1252" fmla="*/ 949226 h 2824670"/>
              <a:gd name="connsiteX0-1253" fmla="*/ 502243 w 11773743"/>
              <a:gd name="connsiteY0-1254" fmla="*/ 1098855 h 2824670"/>
              <a:gd name="connsiteX1-1255" fmla="*/ 5471 w 11773743"/>
              <a:gd name="connsiteY1-1256" fmla="*/ 325731 h 2824670"/>
              <a:gd name="connsiteX2-1257" fmla="*/ 11502026 w 11773743"/>
              <a:gd name="connsiteY2-1258" fmla="*/ 339750 h 2824670"/>
              <a:gd name="connsiteX3-1259" fmla="*/ 11725200 w 11773743"/>
              <a:gd name="connsiteY3-1260" fmla="*/ 2824670 h 2824670"/>
              <a:gd name="connsiteX4-1261" fmla="*/ 11465431 w 11773743"/>
              <a:gd name="connsiteY4-1262" fmla="*/ 2759913 h 2824670"/>
              <a:gd name="connsiteX5-1263" fmla="*/ 9299452 w 11773743"/>
              <a:gd name="connsiteY5-1264" fmla="*/ 1809538 h 2824670"/>
              <a:gd name="connsiteX6-1265" fmla="*/ 6587513 w 11773743"/>
              <a:gd name="connsiteY6-1266" fmla="*/ 1542077 h 2824670"/>
              <a:gd name="connsiteX7-1267" fmla="*/ 1275851 w 11773743"/>
              <a:gd name="connsiteY7-1268" fmla="*/ 1409722 h 2824670"/>
              <a:gd name="connsiteX8-1269" fmla="*/ 502243 w 11773743"/>
              <a:gd name="connsiteY8-1270" fmla="*/ 1098855 h 2824670"/>
              <a:gd name="connsiteX0-1271" fmla="*/ 72886 w 11344386"/>
              <a:gd name="connsiteY0-1272" fmla="*/ 1082788 h 2808603"/>
              <a:gd name="connsiteX1-1273" fmla="*/ 25001 w 11344386"/>
              <a:gd name="connsiteY1-1274" fmla="*/ 342915 h 2808603"/>
              <a:gd name="connsiteX2-1275" fmla="*/ 11072669 w 11344386"/>
              <a:gd name="connsiteY2-1276" fmla="*/ 323683 h 2808603"/>
              <a:gd name="connsiteX3-1277" fmla="*/ 11295843 w 11344386"/>
              <a:gd name="connsiteY3-1278" fmla="*/ 2808603 h 2808603"/>
              <a:gd name="connsiteX4-1279" fmla="*/ 11036074 w 11344386"/>
              <a:gd name="connsiteY4-1280" fmla="*/ 2743846 h 2808603"/>
              <a:gd name="connsiteX5-1281" fmla="*/ 8870095 w 11344386"/>
              <a:gd name="connsiteY5-1282" fmla="*/ 1793471 h 2808603"/>
              <a:gd name="connsiteX6-1283" fmla="*/ 6158156 w 11344386"/>
              <a:gd name="connsiteY6-1284" fmla="*/ 1526010 h 2808603"/>
              <a:gd name="connsiteX7-1285" fmla="*/ 846494 w 11344386"/>
              <a:gd name="connsiteY7-1286" fmla="*/ 1393655 h 2808603"/>
              <a:gd name="connsiteX8-1287" fmla="*/ 72886 w 11344386"/>
              <a:gd name="connsiteY8-1288" fmla="*/ 1082788 h 2808603"/>
              <a:gd name="connsiteX0-1289" fmla="*/ 72886 w 11344386"/>
              <a:gd name="connsiteY0-1290" fmla="*/ 1021906 h 2747721"/>
              <a:gd name="connsiteX1-1291" fmla="*/ 25001 w 11344386"/>
              <a:gd name="connsiteY1-1292" fmla="*/ 282033 h 2747721"/>
              <a:gd name="connsiteX2-1293" fmla="*/ 11072669 w 11344386"/>
              <a:gd name="connsiteY2-1294" fmla="*/ 262801 h 2747721"/>
              <a:gd name="connsiteX3-1295" fmla="*/ 11295843 w 11344386"/>
              <a:gd name="connsiteY3-1296" fmla="*/ 2747721 h 2747721"/>
              <a:gd name="connsiteX4-1297" fmla="*/ 11036074 w 11344386"/>
              <a:gd name="connsiteY4-1298" fmla="*/ 2682964 h 2747721"/>
              <a:gd name="connsiteX5-1299" fmla="*/ 8870095 w 11344386"/>
              <a:gd name="connsiteY5-1300" fmla="*/ 1732589 h 2747721"/>
              <a:gd name="connsiteX6-1301" fmla="*/ 6158156 w 11344386"/>
              <a:gd name="connsiteY6-1302" fmla="*/ 1465128 h 2747721"/>
              <a:gd name="connsiteX7-1303" fmla="*/ 846494 w 11344386"/>
              <a:gd name="connsiteY7-1304" fmla="*/ 1332773 h 2747721"/>
              <a:gd name="connsiteX8-1305" fmla="*/ 72886 w 11344386"/>
              <a:gd name="connsiteY8-1306" fmla="*/ 1021906 h 2747721"/>
              <a:gd name="connsiteX0-1307" fmla="*/ 47885 w 11319385"/>
              <a:gd name="connsiteY0-1308" fmla="*/ 1021906 h 2747721"/>
              <a:gd name="connsiteX1-1309" fmla="*/ 0 w 11319385"/>
              <a:gd name="connsiteY1-1310" fmla="*/ 282033 h 2747721"/>
              <a:gd name="connsiteX2-1311" fmla="*/ 11047668 w 11319385"/>
              <a:gd name="connsiteY2-1312" fmla="*/ 262801 h 2747721"/>
              <a:gd name="connsiteX3-1313" fmla="*/ 11270842 w 11319385"/>
              <a:gd name="connsiteY3-1314" fmla="*/ 2747721 h 2747721"/>
              <a:gd name="connsiteX4-1315" fmla="*/ 11011073 w 11319385"/>
              <a:gd name="connsiteY4-1316" fmla="*/ 2682964 h 2747721"/>
              <a:gd name="connsiteX5-1317" fmla="*/ 8845094 w 11319385"/>
              <a:gd name="connsiteY5-1318" fmla="*/ 1732589 h 2747721"/>
              <a:gd name="connsiteX6-1319" fmla="*/ 6133155 w 11319385"/>
              <a:gd name="connsiteY6-1320" fmla="*/ 1465128 h 2747721"/>
              <a:gd name="connsiteX7-1321" fmla="*/ 821493 w 11319385"/>
              <a:gd name="connsiteY7-1322" fmla="*/ 1332773 h 2747721"/>
              <a:gd name="connsiteX8-1323" fmla="*/ 47885 w 11319385"/>
              <a:gd name="connsiteY8-1324" fmla="*/ 1021906 h 2747721"/>
              <a:gd name="connsiteX0-1325" fmla="*/ 47885 w 11319385"/>
              <a:gd name="connsiteY0-1326" fmla="*/ 1021906 h 2747721"/>
              <a:gd name="connsiteX1-1327" fmla="*/ 0 w 11319385"/>
              <a:gd name="connsiteY1-1328" fmla="*/ 282033 h 2747721"/>
              <a:gd name="connsiteX2-1329" fmla="*/ 11047668 w 11319385"/>
              <a:gd name="connsiteY2-1330" fmla="*/ 262801 h 2747721"/>
              <a:gd name="connsiteX3-1331" fmla="*/ 11270842 w 11319385"/>
              <a:gd name="connsiteY3-1332" fmla="*/ 2747721 h 2747721"/>
              <a:gd name="connsiteX4-1333" fmla="*/ 11011073 w 11319385"/>
              <a:gd name="connsiteY4-1334" fmla="*/ 2682964 h 2747721"/>
              <a:gd name="connsiteX5-1335" fmla="*/ 8845094 w 11319385"/>
              <a:gd name="connsiteY5-1336" fmla="*/ 1732589 h 2747721"/>
              <a:gd name="connsiteX6-1337" fmla="*/ 6133155 w 11319385"/>
              <a:gd name="connsiteY6-1338" fmla="*/ 1465128 h 2747721"/>
              <a:gd name="connsiteX7-1339" fmla="*/ 821493 w 11319385"/>
              <a:gd name="connsiteY7-1340" fmla="*/ 1332773 h 2747721"/>
              <a:gd name="connsiteX8-1341" fmla="*/ 47885 w 11319385"/>
              <a:gd name="connsiteY8-1342" fmla="*/ 1021906 h 2747721"/>
              <a:gd name="connsiteX0-1343" fmla="*/ 47885 w 11319385"/>
              <a:gd name="connsiteY0-1344" fmla="*/ 1021906 h 2747721"/>
              <a:gd name="connsiteX1-1345" fmla="*/ 0 w 11319385"/>
              <a:gd name="connsiteY1-1346" fmla="*/ 282033 h 2747721"/>
              <a:gd name="connsiteX2-1347" fmla="*/ 11047668 w 11319385"/>
              <a:gd name="connsiteY2-1348" fmla="*/ 262801 h 2747721"/>
              <a:gd name="connsiteX3-1349" fmla="*/ 11270842 w 11319385"/>
              <a:gd name="connsiteY3-1350" fmla="*/ 2747721 h 2747721"/>
              <a:gd name="connsiteX4-1351" fmla="*/ 11011073 w 11319385"/>
              <a:gd name="connsiteY4-1352" fmla="*/ 2682964 h 2747721"/>
              <a:gd name="connsiteX5-1353" fmla="*/ 8845094 w 11319385"/>
              <a:gd name="connsiteY5-1354" fmla="*/ 1732589 h 2747721"/>
              <a:gd name="connsiteX6-1355" fmla="*/ 6133155 w 11319385"/>
              <a:gd name="connsiteY6-1356" fmla="*/ 1465128 h 2747721"/>
              <a:gd name="connsiteX7-1357" fmla="*/ 821493 w 11319385"/>
              <a:gd name="connsiteY7-1358" fmla="*/ 1332773 h 2747721"/>
              <a:gd name="connsiteX8-1359" fmla="*/ 47885 w 11319385"/>
              <a:gd name="connsiteY8-1360" fmla="*/ 1021906 h 2747721"/>
              <a:gd name="connsiteX0-1361" fmla="*/ 47885 w 11319385"/>
              <a:gd name="connsiteY0-1362" fmla="*/ 1021906 h 2747721"/>
              <a:gd name="connsiteX1-1363" fmla="*/ 0 w 11319385"/>
              <a:gd name="connsiteY1-1364" fmla="*/ 282033 h 2747721"/>
              <a:gd name="connsiteX2-1365" fmla="*/ 11047668 w 11319385"/>
              <a:gd name="connsiteY2-1366" fmla="*/ 262801 h 2747721"/>
              <a:gd name="connsiteX3-1367" fmla="*/ 11270842 w 11319385"/>
              <a:gd name="connsiteY3-1368" fmla="*/ 2747721 h 2747721"/>
              <a:gd name="connsiteX4-1369" fmla="*/ 11011073 w 11319385"/>
              <a:gd name="connsiteY4-1370" fmla="*/ 2682964 h 2747721"/>
              <a:gd name="connsiteX5-1371" fmla="*/ 8845094 w 11319385"/>
              <a:gd name="connsiteY5-1372" fmla="*/ 1732589 h 2747721"/>
              <a:gd name="connsiteX6-1373" fmla="*/ 6149781 w 11319385"/>
              <a:gd name="connsiteY6-1374" fmla="*/ 1797638 h 2747721"/>
              <a:gd name="connsiteX7-1375" fmla="*/ 821493 w 11319385"/>
              <a:gd name="connsiteY7-1376" fmla="*/ 1332773 h 2747721"/>
              <a:gd name="connsiteX8-1377" fmla="*/ 47885 w 11319385"/>
              <a:gd name="connsiteY8-1378" fmla="*/ 1021906 h 2747721"/>
              <a:gd name="connsiteX0-1379" fmla="*/ 47885 w 11319385"/>
              <a:gd name="connsiteY0-1380" fmla="*/ 1021906 h 2747721"/>
              <a:gd name="connsiteX1-1381" fmla="*/ 0 w 11319385"/>
              <a:gd name="connsiteY1-1382" fmla="*/ 282033 h 2747721"/>
              <a:gd name="connsiteX2-1383" fmla="*/ 11047668 w 11319385"/>
              <a:gd name="connsiteY2-1384" fmla="*/ 262801 h 2747721"/>
              <a:gd name="connsiteX3-1385" fmla="*/ 11270842 w 11319385"/>
              <a:gd name="connsiteY3-1386" fmla="*/ 2747721 h 2747721"/>
              <a:gd name="connsiteX4-1387" fmla="*/ 11011073 w 11319385"/>
              <a:gd name="connsiteY4-1388" fmla="*/ 2682964 h 2747721"/>
              <a:gd name="connsiteX5-1389" fmla="*/ 8761967 w 11319385"/>
              <a:gd name="connsiteY5-1390" fmla="*/ 1383454 h 2747721"/>
              <a:gd name="connsiteX6-1391" fmla="*/ 6149781 w 11319385"/>
              <a:gd name="connsiteY6-1392" fmla="*/ 1797638 h 2747721"/>
              <a:gd name="connsiteX7-1393" fmla="*/ 821493 w 11319385"/>
              <a:gd name="connsiteY7-1394" fmla="*/ 1332773 h 2747721"/>
              <a:gd name="connsiteX8-1395" fmla="*/ 47885 w 11319385"/>
              <a:gd name="connsiteY8-1396" fmla="*/ 1021906 h 2747721"/>
              <a:gd name="connsiteX0-1397" fmla="*/ 47885 w 11319385"/>
              <a:gd name="connsiteY0-1398" fmla="*/ 1021906 h 2747721"/>
              <a:gd name="connsiteX1-1399" fmla="*/ 0 w 11319385"/>
              <a:gd name="connsiteY1-1400" fmla="*/ 282033 h 2747721"/>
              <a:gd name="connsiteX2-1401" fmla="*/ 11047668 w 11319385"/>
              <a:gd name="connsiteY2-1402" fmla="*/ 262801 h 2747721"/>
              <a:gd name="connsiteX3-1403" fmla="*/ 11270842 w 11319385"/>
              <a:gd name="connsiteY3-1404" fmla="*/ 2747721 h 2747721"/>
              <a:gd name="connsiteX4-1405" fmla="*/ 11011073 w 11319385"/>
              <a:gd name="connsiteY4-1406" fmla="*/ 2682964 h 2747721"/>
              <a:gd name="connsiteX5-1407" fmla="*/ 8761967 w 11319385"/>
              <a:gd name="connsiteY5-1408" fmla="*/ 1383454 h 2747721"/>
              <a:gd name="connsiteX6-1409" fmla="*/ 6365912 w 11319385"/>
              <a:gd name="connsiteY6-1410" fmla="*/ 1897391 h 2747721"/>
              <a:gd name="connsiteX7-1411" fmla="*/ 821493 w 11319385"/>
              <a:gd name="connsiteY7-1412" fmla="*/ 1332773 h 2747721"/>
              <a:gd name="connsiteX8-1413" fmla="*/ 47885 w 11319385"/>
              <a:gd name="connsiteY8-1414" fmla="*/ 1021906 h 2747721"/>
              <a:gd name="connsiteX0-1415" fmla="*/ 47885 w 11319385"/>
              <a:gd name="connsiteY0-1416" fmla="*/ 1021906 h 2747721"/>
              <a:gd name="connsiteX1-1417" fmla="*/ 0 w 11319385"/>
              <a:gd name="connsiteY1-1418" fmla="*/ 282033 h 2747721"/>
              <a:gd name="connsiteX2-1419" fmla="*/ 11047668 w 11319385"/>
              <a:gd name="connsiteY2-1420" fmla="*/ 262801 h 2747721"/>
              <a:gd name="connsiteX3-1421" fmla="*/ 11270842 w 11319385"/>
              <a:gd name="connsiteY3-1422" fmla="*/ 2747721 h 2747721"/>
              <a:gd name="connsiteX4-1423" fmla="*/ 11011073 w 11319385"/>
              <a:gd name="connsiteY4-1424" fmla="*/ 2682964 h 2747721"/>
              <a:gd name="connsiteX5-1425" fmla="*/ 8761967 w 11319385"/>
              <a:gd name="connsiteY5-1426" fmla="*/ 1383454 h 2747721"/>
              <a:gd name="connsiteX6-1427" fmla="*/ 6365912 w 11319385"/>
              <a:gd name="connsiteY6-1428" fmla="*/ 1897391 h 2747721"/>
              <a:gd name="connsiteX7-1429" fmla="*/ 821493 w 11319385"/>
              <a:gd name="connsiteY7-1430" fmla="*/ 1332773 h 2747721"/>
              <a:gd name="connsiteX8-1431" fmla="*/ 47885 w 11319385"/>
              <a:gd name="connsiteY8-1432" fmla="*/ 1021906 h 2747721"/>
              <a:gd name="connsiteX0-1433" fmla="*/ 47885 w 11270842"/>
              <a:gd name="connsiteY0-1434" fmla="*/ 964190 h 2690005"/>
              <a:gd name="connsiteX1-1435" fmla="*/ 0 w 11270842"/>
              <a:gd name="connsiteY1-1436" fmla="*/ 224317 h 2690005"/>
              <a:gd name="connsiteX2-1437" fmla="*/ 10864788 w 11270842"/>
              <a:gd name="connsiteY2-1438" fmla="*/ 304837 h 2690005"/>
              <a:gd name="connsiteX3-1439" fmla="*/ 11270842 w 11270842"/>
              <a:gd name="connsiteY3-1440" fmla="*/ 2690005 h 2690005"/>
              <a:gd name="connsiteX4-1441" fmla="*/ 11011073 w 11270842"/>
              <a:gd name="connsiteY4-1442" fmla="*/ 2625248 h 2690005"/>
              <a:gd name="connsiteX5-1443" fmla="*/ 8761967 w 11270842"/>
              <a:gd name="connsiteY5-1444" fmla="*/ 1325738 h 2690005"/>
              <a:gd name="connsiteX6-1445" fmla="*/ 6365912 w 11270842"/>
              <a:gd name="connsiteY6-1446" fmla="*/ 1839675 h 2690005"/>
              <a:gd name="connsiteX7-1447" fmla="*/ 821493 w 11270842"/>
              <a:gd name="connsiteY7-1448" fmla="*/ 1275057 h 2690005"/>
              <a:gd name="connsiteX8-1449" fmla="*/ 47885 w 11270842"/>
              <a:gd name="connsiteY8-1450" fmla="*/ 964190 h 2690005"/>
              <a:gd name="connsiteX0-1451" fmla="*/ 47885 w 11270842"/>
              <a:gd name="connsiteY0-1452" fmla="*/ 915684 h 2641499"/>
              <a:gd name="connsiteX1-1453" fmla="*/ 0 w 11270842"/>
              <a:gd name="connsiteY1-1454" fmla="*/ 175811 h 2641499"/>
              <a:gd name="connsiteX2-1455" fmla="*/ 5747718 w 11270842"/>
              <a:gd name="connsiteY2-1456" fmla="*/ 72774 h 2641499"/>
              <a:gd name="connsiteX3-1457" fmla="*/ 10864788 w 11270842"/>
              <a:gd name="connsiteY3-1458" fmla="*/ 256331 h 2641499"/>
              <a:gd name="connsiteX4-1459" fmla="*/ 11270842 w 11270842"/>
              <a:gd name="connsiteY4-1460" fmla="*/ 2641499 h 2641499"/>
              <a:gd name="connsiteX5-1461" fmla="*/ 11011073 w 11270842"/>
              <a:gd name="connsiteY5-1462" fmla="*/ 2576742 h 2641499"/>
              <a:gd name="connsiteX6-1463" fmla="*/ 8761967 w 11270842"/>
              <a:gd name="connsiteY6-1464" fmla="*/ 1277232 h 2641499"/>
              <a:gd name="connsiteX7-1465" fmla="*/ 6365912 w 11270842"/>
              <a:gd name="connsiteY7-1466" fmla="*/ 1791169 h 2641499"/>
              <a:gd name="connsiteX8-1467" fmla="*/ 821493 w 11270842"/>
              <a:gd name="connsiteY8-1468" fmla="*/ 1226551 h 2641499"/>
              <a:gd name="connsiteX9" fmla="*/ 47885 w 11270842"/>
              <a:gd name="connsiteY9" fmla="*/ 915684 h 2641499"/>
              <a:gd name="connsiteX0-1469" fmla="*/ 47885 w 11270842"/>
              <a:gd name="connsiteY0-1470" fmla="*/ 915684 h 2641499"/>
              <a:gd name="connsiteX1-1471" fmla="*/ 0 w 11270842"/>
              <a:gd name="connsiteY1-1472" fmla="*/ 175811 h 2641499"/>
              <a:gd name="connsiteX2-1473" fmla="*/ 5747718 w 11270842"/>
              <a:gd name="connsiteY2-1474" fmla="*/ 72774 h 2641499"/>
              <a:gd name="connsiteX3-1475" fmla="*/ 10864788 w 11270842"/>
              <a:gd name="connsiteY3-1476" fmla="*/ 256331 h 2641499"/>
              <a:gd name="connsiteX4-1477" fmla="*/ 11270842 w 11270842"/>
              <a:gd name="connsiteY4-1478" fmla="*/ 2641499 h 2641499"/>
              <a:gd name="connsiteX5-1479" fmla="*/ 11011073 w 11270842"/>
              <a:gd name="connsiteY5-1480" fmla="*/ 2576742 h 2641499"/>
              <a:gd name="connsiteX6-1481" fmla="*/ 8761967 w 11270842"/>
              <a:gd name="connsiteY6-1482" fmla="*/ 1277232 h 2641499"/>
              <a:gd name="connsiteX7-1483" fmla="*/ 6365912 w 11270842"/>
              <a:gd name="connsiteY7-1484" fmla="*/ 1791169 h 2641499"/>
              <a:gd name="connsiteX8-1485" fmla="*/ 821493 w 11270842"/>
              <a:gd name="connsiteY8-1486" fmla="*/ 1226551 h 2641499"/>
              <a:gd name="connsiteX9-1487" fmla="*/ 47885 w 11270842"/>
              <a:gd name="connsiteY9-1488" fmla="*/ 915684 h 2641499"/>
              <a:gd name="connsiteX0-1489" fmla="*/ 47885 w 11270842"/>
              <a:gd name="connsiteY0-1490" fmla="*/ 990234 h 2716049"/>
              <a:gd name="connsiteX1-1491" fmla="*/ 0 w 11270842"/>
              <a:gd name="connsiteY1-1492" fmla="*/ 250361 h 2716049"/>
              <a:gd name="connsiteX2-1493" fmla="*/ 5747718 w 11270842"/>
              <a:gd name="connsiteY2-1494" fmla="*/ 147324 h 2716049"/>
              <a:gd name="connsiteX3-1495" fmla="*/ 10831537 w 11270842"/>
              <a:gd name="connsiteY3-1496" fmla="*/ 214503 h 2716049"/>
              <a:gd name="connsiteX4-1497" fmla="*/ 11270842 w 11270842"/>
              <a:gd name="connsiteY4-1498" fmla="*/ 2716049 h 2716049"/>
              <a:gd name="connsiteX5-1499" fmla="*/ 11011073 w 11270842"/>
              <a:gd name="connsiteY5-1500" fmla="*/ 2651292 h 2716049"/>
              <a:gd name="connsiteX6-1501" fmla="*/ 8761967 w 11270842"/>
              <a:gd name="connsiteY6-1502" fmla="*/ 1351782 h 2716049"/>
              <a:gd name="connsiteX7-1503" fmla="*/ 6365912 w 11270842"/>
              <a:gd name="connsiteY7-1504" fmla="*/ 1865719 h 2716049"/>
              <a:gd name="connsiteX8-1505" fmla="*/ 821493 w 11270842"/>
              <a:gd name="connsiteY8-1506" fmla="*/ 1301101 h 2716049"/>
              <a:gd name="connsiteX9-1507" fmla="*/ 47885 w 11270842"/>
              <a:gd name="connsiteY9-1508" fmla="*/ 990234 h 2716049"/>
              <a:gd name="connsiteX0-1509" fmla="*/ 47885 w 11270842"/>
              <a:gd name="connsiteY0-1510" fmla="*/ 953586 h 2679401"/>
              <a:gd name="connsiteX1-1511" fmla="*/ 0 w 11270842"/>
              <a:gd name="connsiteY1-1512" fmla="*/ 213713 h 2679401"/>
              <a:gd name="connsiteX2-1513" fmla="*/ 5747718 w 11270842"/>
              <a:gd name="connsiteY2-1514" fmla="*/ 110676 h 2679401"/>
              <a:gd name="connsiteX3-1515" fmla="*/ 10831537 w 11270842"/>
              <a:gd name="connsiteY3-1516" fmla="*/ 177855 h 2679401"/>
              <a:gd name="connsiteX4-1517" fmla="*/ 11270842 w 11270842"/>
              <a:gd name="connsiteY4-1518" fmla="*/ 2679401 h 2679401"/>
              <a:gd name="connsiteX5-1519" fmla="*/ 11011073 w 11270842"/>
              <a:gd name="connsiteY5-1520" fmla="*/ 2614644 h 2679401"/>
              <a:gd name="connsiteX6-1521" fmla="*/ 8761967 w 11270842"/>
              <a:gd name="connsiteY6-1522" fmla="*/ 1315134 h 2679401"/>
              <a:gd name="connsiteX7-1523" fmla="*/ 6365912 w 11270842"/>
              <a:gd name="connsiteY7-1524" fmla="*/ 1829071 h 2679401"/>
              <a:gd name="connsiteX8-1525" fmla="*/ 821493 w 11270842"/>
              <a:gd name="connsiteY8-1526" fmla="*/ 1264453 h 2679401"/>
              <a:gd name="connsiteX9-1527" fmla="*/ 47885 w 11270842"/>
              <a:gd name="connsiteY9-1528" fmla="*/ 953586 h 2679401"/>
              <a:gd name="connsiteX0-1529" fmla="*/ 47885 w 11270842"/>
              <a:gd name="connsiteY0-1530" fmla="*/ 953586 h 2679401"/>
              <a:gd name="connsiteX1-1531" fmla="*/ 0 w 11270842"/>
              <a:gd name="connsiteY1-1532" fmla="*/ 213713 h 2679401"/>
              <a:gd name="connsiteX2-1533" fmla="*/ 5747718 w 11270842"/>
              <a:gd name="connsiteY2-1534" fmla="*/ 110676 h 2679401"/>
              <a:gd name="connsiteX3-1535" fmla="*/ 10831537 w 11270842"/>
              <a:gd name="connsiteY3-1536" fmla="*/ 177855 h 2679401"/>
              <a:gd name="connsiteX4-1537" fmla="*/ 11270842 w 11270842"/>
              <a:gd name="connsiteY4-1538" fmla="*/ 2679401 h 2679401"/>
              <a:gd name="connsiteX5-1539" fmla="*/ 11011073 w 11270842"/>
              <a:gd name="connsiteY5-1540" fmla="*/ 2614644 h 2679401"/>
              <a:gd name="connsiteX6-1541" fmla="*/ 8761967 w 11270842"/>
              <a:gd name="connsiteY6-1542" fmla="*/ 1315134 h 2679401"/>
              <a:gd name="connsiteX7-1543" fmla="*/ 6365912 w 11270842"/>
              <a:gd name="connsiteY7-1544" fmla="*/ 1829071 h 2679401"/>
              <a:gd name="connsiteX8-1545" fmla="*/ 821493 w 11270842"/>
              <a:gd name="connsiteY8-1546" fmla="*/ 1264453 h 2679401"/>
              <a:gd name="connsiteX9-1547" fmla="*/ 47885 w 11270842"/>
              <a:gd name="connsiteY9-1548" fmla="*/ 953586 h 2679401"/>
              <a:gd name="connsiteX0-1549" fmla="*/ 47885 w 11270842"/>
              <a:gd name="connsiteY0-1550" fmla="*/ 994645 h 2720460"/>
              <a:gd name="connsiteX1-1551" fmla="*/ 0 w 11270842"/>
              <a:gd name="connsiteY1-1552" fmla="*/ 254772 h 2720460"/>
              <a:gd name="connsiteX2-1553" fmla="*/ 5747718 w 11270842"/>
              <a:gd name="connsiteY2-1554" fmla="*/ 151735 h 2720460"/>
              <a:gd name="connsiteX3-1555" fmla="*/ 10831537 w 11270842"/>
              <a:gd name="connsiteY3-1556" fmla="*/ 218914 h 2720460"/>
              <a:gd name="connsiteX4-1557" fmla="*/ 11270842 w 11270842"/>
              <a:gd name="connsiteY4-1558" fmla="*/ 2720460 h 2720460"/>
              <a:gd name="connsiteX5-1559" fmla="*/ 11011073 w 11270842"/>
              <a:gd name="connsiteY5-1560" fmla="*/ 2655703 h 2720460"/>
              <a:gd name="connsiteX6-1561" fmla="*/ 8761967 w 11270842"/>
              <a:gd name="connsiteY6-1562" fmla="*/ 1356193 h 2720460"/>
              <a:gd name="connsiteX7-1563" fmla="*/ 6365912 w 11270842"/>
              <a:gd name="connsiteY7-1564" fmla="*/ 1870130 h 2720460"/>
              <a:gd name="connsiteX8-1565" fmla="*/ 821493 w 11270842"/>
              <a:gd name="connsiteY8-1566" fmla="*/ 1305512 h 2720460"/>
              <a:gd name="connsiteX9-1567" fmla="*/ 47885 w 11270842"/>
              <a:gd name="connsiteY9-1568" fmla="*/ 994645 h 2720460"/>
              <a:gd name="connsiteX0-1569" fmla="*/ 47885 w 11270842"/>
              <a:gd name="connsiteY0-1570" fmla="*/ 965304 h 2691119"/>
              <a:gd name="connsiteX1-1571" fmla="*/ 0 w 11270842"/>
              <a:gd name="connsiteY1-1572" fmla="*/ 225431 h 2691119"/>
              <a:gd name="connsiteX2-1573" fmla="*/ 5747718 w 11270842"/>
              <a:gd name="connsiteY2-1574" fmla="*/ 122394 h 2691119"/>
              <a:gd name="connsiteX3-1575" fmla="*/ 10831537 w 11270842"/>
              <a:gd name="connsiteY3-1576" fmla="*/ 189573 h 2691119"/>
              <a:gd name="connsiteX4-1577" fmla="*/ 11270842 w 11270842"/>
              <a:gd name="connsiteY4-1578" fmla="*/ 2691119 h 2691119"/>
              <a:gd name="connsiteX5-1579" fmla="*/ 11011073 w 11270842"/>
              <a:gd name="connsiteY5-1580" fmla="*/ 2626362 h 2691119"/>
              <a:gd name="connsiteX6-1581" fmla="*/ 8761967 w 11270842"/>
              <a:gd name="connsiteY6-1582" fmla="*/ 1326852 h 2691119"/>
              <a:gd name="connsiteX7-1583" fmla="*/ 6365912 w 11270842"/>
              <a:gd name="connsiteY7-1584" fmla="*/ 1840789 h 2691119"/>
              <a:gd name="connsiteX8-1585" fmla="*/ 821493 w 11270842"/>
              <a:gd name="connsiteY8-1586" fmla="*/ 1276171 h 2691119"/>
              <a:gd name="connsiteX9-1587" fmla="*/ 47885 w 11270842"/>
              <a:gd name="connsiteY9-1588" fmla="*/ 965304 h 2691119"/>
              <a:gd name="connsiteX0-1589" fmla="*/ 47885 w 11270842"/>
              <a:gd name="connsiteY0-1590" fmla="*/ 942903 h 2668718"/>
              <a:gd name="connsiteX1-1591" fmla="*/ 0 w 11270842"/>
              <a:gd name="connsiteY1-1592" fmla="*/ 203030 h 2668718"/>
              <a:gd name="connsiteX2-1593" fmla="*/ 5747718 w 11270842"/>
              <a:gd name="connsiteY2-1594" fmla="*/ 99993 h 2668718"/>
              <a:gd name="connsiteX3-1595" fmla="*/ 10715159 w 11270842"/>
              <a:gd name="connsiteY3-1596" fmla="*/ 200423 h 2668718"/>
              <a:gd name="connsiteX4-1597" fmla="*/ 11270842 w 11270842"/>
              <a:gd name="connsiteY4-1598" fmla="*/ 2668718 h 2668718"/>
              <a:gd name="connsiteX5-1599" fmla="*/ 11011073 w 11270842"/>
              <a:gd name="connsiteY5-1600" fmla="*/ 2603961 h 2668718"/>
              <a:gd name="connsiteX6-1601" fmla="*/ 8761967 w 11270842"/>
              <a:gd name="connsiteY6-1602" fmla="*/ 1304451 h 2668718"/>
              <a:gd name="connsiteX7-1603" fmla="*/ 6365912 w 11270842"/>
              <a:gd name="connsiteY7-1604" fmla="*/ 1818388 h 2668718"/>
              <a:gd name="connsiteX8-1605" fmla="*/ 821493 w 11270842"/>
              <a:gd name="connsiteY8-1606" fmla="*/ 1253770 h 2668718"/>
              <a:gd name="connsiteX9-1607" fmla="*/ 47885 w 11270842"/>
              <a:gd name="connsiteY9-1608" fmla="*/ 942903 h 2668718"/>
              <a:gd name="connsiteX0-1609" fmla="*/ 47885 w 11270842"/>
              <a:gd name="connsiteY0-1610" fmla="*/ 942903 h 2668718"/>
              <a:gd name="connsiteX1-1611" fmla="*/ 0 w 11270842"/>
              <a:gd name="connsiteY1-1612" fmla="*/ 203030 h 2668718"/>
              <a:gd name="connsiteX2-1613" fmla="*/ 5747718 w 11270842"/>
              <a:gd name="connsiteY2-1614" fmla="*/ 99993 h 2668718"/>
              <a:gd name="connsiteX3-1615" fmla="*/ 10715159 w 11270842"/>
              <a:gd name="connsiteY3-1616" fmla="*/ 200423 h 2668718"/>
              <a:gd name="connsiteX4-1617" fmla="*/ 11270842 w 11270842"/>
              <a:gd name="connsiteY4-1618" fmla="*/ 2668718 h 2668718"/>
              <a:gd name="connsiteX5-1619" fmla="*/ 10927945 w 11270842"/>
              <a:gd name="connsiteY5-1620" fmla="*/ 2337953 h 2668718"/>
              <a:gd name="connsiteX6-1621" fmla="*/ 8761967 w 11270842"/>
              <a:gd name="connsiteY6-1622" fmla="*/ 1304451 h 2668718"/>
              <a:gd name="connsiteX7-1623" fmla="*/ 6365912 w 11270842"/>
              <a:gd name="connsiteY7-1624" fmla="*/ 1818388 h 2668718"/>
              <a:gd name="connsiteX8-1625" fmla="*/ 821493 w 11270842"/>
              <a:gd name="connsiteY8-1626" fmla="*/ 1253770 h 2668718"/>
              <a:gd name="connsiteX9-1627" fmla="*/ 47885 w 11270842"/>
              <a:gd name="connsiteY9-1628" fmla="*/ 942903 h 2668718"/>
              <a:gd name="connsiteX0-1629" fmla="*/ 47885 w 11297806"/>
              <a:gd name="connsiteY0-1630" fmla="*/ 944580 h 2470889"/>
              <a:gd name="connsiteX1-1631" fmla="*/ 0 w 11297806"/>
              <a:gd name="connsiteY1-1632" fmla="*/ 204707 h 2470889"/>
              <a:gd name="connsiteX2-1633" fmla="*/ 5747718 w 11297806"/>
              <a:gd name="connsiteY2-1634" fmla="*/ 101670 h 2470889"/>
              <a:gd name="connsiteX3-1635" fmla="*/ 10715159 w 11297806"/>
              <a:gd name="connsiteY3-1636" fmla="*/ 202100 h 2470889"/>
              <a:gd name="connsiteX4-1637" fmla="*/ 11204340 w 11297806"/>
              <a:gd name="connsiteY4-1638" fmla="*/ 2470889 h 2470889"/>
              <a:gd name="connsiteX5-1639" fmla="*/ 10927945 w 11297806"/>
              <a:gd name="connsiteY5-1640" fmla="*/ 2339630 h 2470889"/>
              <a:gd name="connsiteX6-1641" fmla="*/ 8761967 w 11297806"/>
              <a:gd name="connsiteY6-1642" fmla="*/ 1306128 h 2470889"/>
              <a:gd name="connsiteX7-1643" fmla="*/ 6365912 w 11297806"/>
              <a:gd name="connsiteY7-1644" fmla="*/ 1820065 h 2470889"/>
              <a:gd name="connsiteX8-1645" fmla="*/ 821493 w 11297806"/>
              <a:gd name="connsiteY8-1646" fmla="*/ 1255447 h 2470889"/>
              <a:gd name="connsiteX9-1647" fmla="*/ 47885 w 11297806"/>
              <a:gd name="connsiteY9-1648" fmla="*/ 944580 h 2470889"/>
              <a:gd name="connsiteX0-1649" fmla="*/ 47885 w 11344060"/>
              <a:gd name="connsiteY0-1650" fmla="*/ 944580 h 2470889"/>
              <a:gd name="connsiteX1-1651" fmla="*/ 0 w 11344060"/>
              <a:gd name="connsiteY1-1652" fmla="*/ 204707 h 2470889"/>
              <a:gd name="connsiteX2-1653" fmla="*/ 5747718 w 11344060"/>
              <a:gd name="connsiteY2-1654" fmla="*/ 101670 h 2470889"/>
              <a:gd name="connsiteX3-1655" fmla="*/ 10715159 w 11344060"/>
              <a:gd name="connsiteY3-1656" fmla="*/ 202100 h 2470889"/>
              <a:gd name="connsiteX4-1657" fmla="*/ 11204340 w 11344060"/>
              <a:gd name="connsiteY4-1658" fmla="*/ 2470889 h 2470889"/>
              <a:gd name="connsiteX5-1659" fmla="*/ 10927945 w 11344060"/>
              <a:gd name="connsiteY5-1660" fmla="*/ 2339630 h 2470889"/>
              <a:gd name="connsiteX6-1661" fmla="*/ 8761967 w 11344060"/>
              <a:gd name="connsiteY6-1662" fmla="*/ 1306128 h 2470889"/>
              <a:gd name="connsiteX7-1663" fmla="*/ 6365912 w 11344060"/>
              <a:gd name="connsiteY7-1664" fmla="*/ 1820065 h 2470889"/>
              <a:gd name="connsiteX8-1665" fmla="*/ 821493 w 11344060"/>
              <a:gd name="connsiteY8-1666" fmla="*/ 1255447 h 2470889"/>
              <a:gd name="connsiteX9-1667" fmla="*/ 47885 w 11344060"/>
              <a:gd name="connsiteY9-1668" fmla="*/ 944580 h 2470889"/>
              <a:gd name="connsiteX0-1669" fmla="*/ 47885 w 11344060"/>
              <a:gd name="connsiteY0-1670" fmla="*/ 944580 h 2470889"/>
              <a:gd name="connsiteX1-1671" fmla="*/ 0 w 11344060"/>
              <a:gd name="connsiteY1-1672" fmla="*/ 204707 h 2470889"/>
              <a:gd name="connsiteX2-1673" fmla="*/ 5747718 w 11344060"/>
              <a:gd name="connsiteY2-1674" fmla="*/ 101670 h 2470889"/>
              <a:gd name="connsiteX3-1675" fmla="*/ 10715159 w 11344060"/>
              <a:gd name="connsiteY3-1676" fmla="*/ 202100 h 2470889"/>
              <a:gd name="connsiteX4-1677" fmla="*/ 11204340 w 11344060"/>
              <a:gd name="connsiteY4-1678" fmla="*/ 2470889 h 2470889"/>
              <a:gd name="connsiteX5-1679" fmla="*/ 10927945 w 11344060"/>
              <a:gd name="connsiteY5-1680" fmla="*/ 2339630 h 2470889"/>
              <a:gd name="connsiteX6-1681" fmla="*/ 8761967 w 11344060"/>
              <a:gd name="connsiteY6-1682" fmla="*/ 1306128 h 2470889"/>
              <a:gd name="connsiteX7-1683" fmla="*/ 6365912 w 11344060"/>
              <a:gd name="connsiteY7-1684" fmla="*/ 1820065 h 2470889"/>
              <a:gd name="connsiteX8-1685" fmla="*/ 821493 w 11344060"/>
              <a:gd name="connsiteY8-1686" fmla="*/ 1255447 h 2470889"/>
              <a:gd name="connsiteX9-1687" fmla="*/ 47885 w 11344060"/>
              <a:gd name="connsiteY9-1688" fmla="*/ 944580 h 2470889"/>
              <a:gd name="connsiteX0-1689" fmla="*/ 47885 w 11235746"/>
              <a:gd name="connsiteY0-1690" fmla="*/ 944580 h 2470889"/>
              <a:gd name="connsiteX1-1691" fmla="*/ 0 w 11235746"/>
              <a:gd name="connsiteY1-1692" fmla="*/ 204707 h 2470889"/>
              <a:gd name="connsiteX2-1693" fmla="*/ 5747718 w 11235746"/>
              <a:gd name="connsiteY2-1694" fmla="*/ 101670 h 2470889"/>
              <a:gd name="connsiteX3-1695" fmla="*/ 10715159 w 11235746"/>
              <a:gd name="connsiteY3-1696" fmla="*/ 202100 h 2470889"/>
              <a:gd name="connsiteX4-1697" fmla="*/ 11204340 w 11235746"/>
              <a:gd name="connsiteY4-1698" fmla="*/ 2470889 h 2470889"/>
              <a:gd name="connsiteX5-1699" fmla="*/ 10927945 w 11235746"/>
              <a:gd name="connsiteY5-1700" fmla="*/ 2339630 h 2470889"/>
              <a:gd name="connsiteX6-1701" fmla="*/ 8761967 w 11235746"/>
              <a:gd name="connsiteY6-1702" fmla="*/ 1306128 h 2470889"/>
              <a:gd name="connsiteX7-1703" fmla="*/ 6365912 w 11235746"/>
              <a:gd name="connsiteY7-1704" fmla="*/ 1820065 h 2470889"/>
              <a:gd name="connsiteX8-1705" fmla="*/ 821493 w 11235746"/>
              <a:gd name="connsiteY8-1706" fmla="*/ 1255447 h 2470889"/>
              <a:gd name="connsiteX9-1707" fmla="*/ 47885 w 11235746"/>
              <a:gd name="connsiteY9-1708" fmla="*/ 944580 h 2470889"/>
              <a:gd name="connsiteX0-1709" fmla="*/ 47885 w 11235746"/>
              <a:gd name="connsiteY0-1710" fmla="*/ 944580 h 2470889"/>
              <a:gd name="connsiteX1-1711" fmla="*/ 0 w 11235746"/>
              <a:gd name="connsiteY1-1712" fmla="*/ 204707 h 2470889"/>
              <a:gd name="connsiteX2-1713" fmla="*/ 5747718 w 11235746"/>
              <a:gd name="connsiteY2-1714" fmla="*/ 101670 h 2470889"/>
              <a:gd name="connsiteX3-1715" fmla="*/ 10715159 w 11235746"/>
              <a:gd name="connsiteY3-1716" fmla="*/ 202100 h 2470889"/>
              <a:gd name="connsiteX4-1717" fmla="*/ 11204340 w 11235746"/>
              <a:gd name="connsiteY4-1718" fmla="*/ 2470889 h 2470889"/>
              <a:gd name="connsiteX5-1719" fmla="*/ 10927945 w 11235746"/>
              <a:gd name="connsiteY5-1720" fmla="*/ 2339630 h 2470889"/>
              <a:gd name="connsiteX6-1721" fmla="*/ 8761967 w 11235746"/>
              <a:gd name="connsiteY6-1722" fmla="*/ 1306128 h 2470889"/>
              <a:gd name="connsiteX7-1723" fmla="*/ 6365912 w 11235746"/>
              <a:gd name="connsiteY7-1724" fmla="*/ 1820065 h 2470889"/>
              <a:gd name="connsiteX8-1725" fmla="*/ 821493 w 11235746"/>
              <a:gd name="connsiteY8-1726" fmla="*/ 1255447 h 2470889"/>
              <a:gd name="connsiteX9-1727" fmla="*/ 47885 w 11235746"/>
              <a:gd name="connsiteY9-1728" fmla="*/ 944580 h 2470889"/>
              <a:gd name="connsiteX0-1729" fmla="*/ 47885 w 11235746"/>
              <a:gd name="connsiteY0-1730" fmla="*/ 944580 h 2470889"/>
              <a:gd name="connsiteX1-1731" fmla="*/ 0 w 11235746"/>
              <a:gd name="connsiteY1-1732" fmla="*/ 204707 h 2470889"/>
              <a:gd name="connsiteX2-1733" fmla="*/ 5747718 w 11235746"/>
              <a:gd name="connsiteY2-1734" fmla="*/ 101670 h 2470889"/>
              <a:gd name="connsiteX3-1735" fmla="*/ 10715159 w 11235746"/>
              <a:gd name="connsiteY3-1736" fmla="*/ 202100 h 2470889"/>
              <a:gd name="connsiteX4-1737" fmla="*/ 11204340 w 11235746"/>
              <a:gd name="connsiteY4-1738" fmla="*/ 2470889 h 2470889"/>
              <a:gd name="connsiteX5-1739" fmla="*/ 10722652 w 11235746"/>
              <a:gd name="connsiteY5-1740" fmla="*/ 1935869 h 2470889"/>
              <a:gd name="connsiteX6-1741" fmla="*/ 8761967 w 11235746"/>
              <a:gd name="connsiteY6-1742" fmla="*/ 1306128 h 2470889"/>
              <a:gd name="connsiteX7-1743" fmla="*/ 6365912 w 11235746"/>
              <a:gd name="connsiteY7-1744" fmla="*/ 1820065 h 2470889"/>
              <a:gd name="connsiteX8-1745" fmla="*/ 821493 w 11235746"/>
              <a:gd name="connsiteY8-1746" fmla="*/ 1255447 h 2470889"/>
              <a:gd name="connsiteX9-1747" fmla="*/ 47885 w 11235746"/>
              <a:gd name="connsiteY9-1748" fmla="*/ 944580 h 2470889"/>
              <a:gd name="connsiteX0-1749" fmla="*/ 47885 w 11172192"/>
              <a:gd name="connsiteY0-1750" fmla="*/ 944580 h 2114629"/>
              <a:gd name="connsiteX1-1751" fmla="*/ 0 w 11172192"/>
              <a:gd name="connsiteY1-1752" fmla="*/ 204707 h 2114629"/>
              <a:gd name="connsiteX2-1753" fmla="*/ 5747718 w 11172192"/>
              <a:gd name="connsiteY2-1754" fmla="*/ 101670 h 2114629"/>
              <a:gd name="connsiteX3-1755" fmla="*/ 10715159 w 11172192"/>
              <a:gd name="connsiteY3-1756" fmla="*/ 202100 h 2114629"/>
              <a:gd name="connsiteX4-1757" fmla="*/ 11131884 w 11172192"/>
              <a:gd name="connsiteY4-1758" fmla="*/ 2114629 h 2114629"/>
              <a:gd name="connsiteX5-1759" fmla="*/ 10722652 w 11172192"/>
              <a:gd name="connsiteY5-1760" fmla="*/ 1935869 h 2114629"/>
              <a:gd name="connsiteX6-1761" fmla="*/ 8761967 w 11172192"/>
              <a:gd name="connsiteY6-1762" fmla="*/ 1306128 h 2114629"/>
              <a:gd name="connsiteX7-1763" fmla="*/ 6365912 w 11172192"/>
              <a:gd name="connsiteY7-1764" fmla="*/ 1820065 h 2114629"/>
              <a:gd name="connsiteX8-1765" fmla="*/ 821493 w 11172192"/>
              <a:gd name="connsiteY8-1766" fmla="*/ 1255447 h 2114629"/>
              <a:gd name="connsiteX9-1767" fmla="*/ 47885 w 11172192"/>
              <a:gd name="connsiteY9-1768" fmla="*/ 944580 h 2114629"/>
              <a:gd name="connsiteX0-1769" fmla="*/ 47885 w 11172192"/>
              <a:gd name="connsiteY0-1770" fmla="*/ 944580 h 2114629"/>
              <a:gd name="connsiteX1-1771" fmla="*/ 0 w 11172192"/>
              <a:gd name="connsiteY1-1772" fmla="*/ 204707 h 2114629"/>
              <a:gd name="connsiteX2-1773" fmla="*/ 5747718 w 11172192"/>
              <a:gd name="connsiteY2-1774" fmla="*/ 101670 h 2114629"/>
              <a:gd name="connsiteX3-1775" fmla="*/ 10715159 w 11172192"/>
              <a:gd name="connsiteY3-1776" fmla="*/ 202100 h 2114629"/>
              <a:gd name="connsiteX4-1777" fmla="*/ 11131884 w 11172192"/>
              <a:gd name="connsiteY4-1778" fmla="*/ 2114629 h 2114629"/>
              <a:gd name="connsiteX5-1779" fmla="*/ 10722652 w 11172192"/>
              <a:gd name="connsiteY5-1780" fmla="*/ 1935869 h 2114629"/>
              <a:gd name="connsiteX6-1781" fmla="*/ 8761967 w 11172192"/>
              <a:gd name="connsiteY6-1782" fmla="*/ 1306128 h 2114629"/>
              <a:gd name="connsiteX7-1783" fmla="*/ 6365912 w 11172192"/>
              <a:gd name="connsiteY7-1784" fmla="*/ 1820065 h 2114629"/>
              <a:gd name="connsiteX8-1785" fmla="*/ 821493 w 11172192"/>
              <a:gd name="connsiteY8-1786" fmla="*/ 1255447 h 2114629"/>
              <a:gd name="connsiteX9-1787" fmla="*/ 47885 w 11172192"/>
              <a:gd name="connsiteY9-1788" fmla="*/ 944580 h 2114629"/>
              <a:gd name="connsiteX0-1789" fmla="*/ 47885 w 11244960"/>
              <a:gd name="connsiteY0-1790" fmla="*/ 952455 h 2122504"/>
              <a:gd name="connsiteX1-1791" fmla="*/ 0 w 11244960"/>
              <a:gd name="connsiteY1-1792" fmla="*/ 212582 h 2122504"/>
              <a:gd name="connsiteX2-1793" fmla="*/ 5747718 w 11244960"/>
              <a:gd name="connsiteY2-1794" fmla="*/ 109545 h 2122504"/>
              <a:gd name="connsiteX3-1795" fmla="*/ 10956680 w 11244960"/>
              <a:gd name="connsiteY3-1796" fmla="*/ 198099 h 2122504"/>
              <a:gd name="connsiteX4-1797" fmla="*/ 11131884 w 11244960"/>
              <a:gd name="connsiteY4-1798" fmla="*/ 2122504 h 2122504"/>
              <a:gd name="connsiteX5-1799" fmla="*/ 10722652 w 11244960"/>
              <a:gd name="connsiteY5-1800" fmla="*/ 1943744 h 2122504"/>
              <a:gd name="connsiteX6-1801" fmla="*/ 8761967 w 11244960"/>
              <a:gd name="connsiteY6-1802" fmla="*/ 1314003 h 2122504"/>
              <a:gd name="connsiteX7-1803" fmla="*/ 6365912 w 11244960"/>
              <a:gd name="connsiteY7-1804" fmla="*/ 1827940 h 2122504"/>
              <a:gd name="connsiteX8-1805" fmla="*/ 821493 w 11244960"/>
              <a:gd name="connsiteY8-1806" fmla="*/ 1263322 h 2122504"/>
              <a:gd name="connsiteX9-1807" fmla="*/ 47885 w 11244960"/>
              <a:gd name="connsiteY9-1808" fmla="*/ 952455 h 2122504"/>
              <a:gd name="connsiteX0-1809" fmla="*/ 47885 w 11198124"/>
              <a:gd name="connsiteY0-1810" fmla="*/ 952455 h 2122504"/>
              <a:gd name="connsiteX1-1811" fmla="*/ 0 w 11198124"/>
              <a:gd name="connsiteY1-1812" fmla="*/ 212582 h 2122504"/>
              <a:gd name="connsiteX2-1813" fmla="*/ 5747718 w 11198124"/>
              <a:gd name="connsiteY2-1814" fmla="*/ 109545 h 2122504"/>
              <a:gd name="connsiteX3-1815" fmla="*/ 10956680 w 11198124"/>
              <a:gd name="connsiteY3-1816" fmla="*/ 198099 h 2122504"/>
              <a:gd name="connsiteX4-1817" fmla="*/ 11131884 w 11198124"/>
              <a:gd name="connsiteY4-1818" fmla="*/ 2122504 h 2122504"/>
              <a:gd name="connsiteX5-1819" fmla="*/ 10722652 w 11198124"/>
              <a:gd name="connsiteY5-1820" fmla="*/ 1943744 h 2122504"/>
              <a:gd name="connsiteX6-1821" fmla="*/ 8761967 w 11198124"/>
              <a:gd name="connsiteY6-1822" fmla="*/ 1314003 h 2122504"/>
              <a:gd name="connsiteX7-1823" fmla="*/ 6365912 w 11198124"/>
              <a:gd name="connsiteY7-1824" fmla="*/ 1827940 h 2122504"/>
              <a:gd name="connsiteX8-1825" fmla="*/ 821493 w 11198124"/>
              <a:gd name="connsiteY8-1826" fmla="*/ 1263322 h 2122504"/>
              <a:gd name="connsiteX9-1827" fmla="*/ 47885 w 11198124"/>
              <a:gd name="connsiteY9-1828" fmla="*/ 952455 h 2122504"/>
              <a:gd name="connsiteX0-1829" fmla="*/ 47885 w 11131884"/>
              <a:gd name="connsiteY0-1830" fmla="*/ 952455 h 2122504"/>
              <a:gd name="connsiteX1-1831" fmla="*/ 0 w 11131884"/>
              <a:gd name="connsiteY1-1832" fmla="*/ 212582 h 2122504"/>
              <a:gd name="connsiteX2-1833" fmla="*/ 5747718 w 11131884"/>
              <a:gd name="connsiteY2-1834" fmla="*/ 109545 h 2122504"/>
              <a:gd name="connsiteX3-1835" fmla="*/ 10956680 w 11131884"/>
              <a:gd name="connsiteY3-1836" fmla="*/ 198099 h 2122504"/>
              <a:gd name="connsiteX4-1837" fmla="*/ 11131884 w 11131884"/>
              <a:gd name="connsiteY4-1838" fmla="*/ 2122504 h 2122504"/>
              <a:gd name="connsiteX5-1839" fmla="*/ 10722652 w 11131884"/>
              <a:gd name="connsiteY5-1840" fmla="*/ 1943744 h 2122504"/>
              <a:gd name="connsiteX6-1841" fmla="*/ 8761967 w 11131884"/>
              <a:gd name="connsiteY6-1842" fmla="*/ 1314003 h 2122504"/>
              <a:gd name="connsiteX7-1843" fmla="*/ 6365912 w 11131884"/>
              <a:gd name="connsiteY7-1844" fmla="*/ 1827940 h 2122504"/>
              <a:gd name="connsiteX8-1845" fmla="*/ 821493 w 11131884"/>
              <a:gd name="connsiteY8-1846" fmla="*/ 1263322 h 2122504"/>
              <a:gd name="connsiteX9-1847" fmla="*/ 47885 w 11131884"/>
              <a:gd name="connsiteY9-1848" fmla="*/ 952455 h 2122504"/>
              <a:gd name="connsiteX0-1849" fmla="*/ 47885 w 11131884"/>
              <a:gd name="connsiteY0-1850" fmla="*/ 952455 h 2122504"/>
              <a:gd name="connsiteX1-1851" fmla="*/ 0 w 11131884"/>
              <a:gd name="connsiteY1-1852" fmla="*/ 212582 h 2122504"/>
              <a:gd name="connsiteX2-1853" fmla="*/ 5747718 w 11131884"/>
              <a:gd name="connsiteY2-1854" fmla="*/ 109545 h 2122504"/>
              <a:gd name="connsiteX3-1855" fmla="*/ 10956680 w 11131884"/>
              <a:gd name="connsiteY3-1856" fmla="*/ 198099 h 2122504"/>
              <a:gd name="connsiteX4-1857" fmla="*/ 11131884 w 11131884"/>
              <a:gd name="connsiteY4-1858" fmla="*/ 2122504 h 2122504"/>
              <a:gd name="connsiteX5-1859" fmla="*/ 10722652 w 11131884"/>
              <a:gd name="connsiteY5-1860" fmla="*/ 1943744 h 2122504"/>
              <a:gd name="connsiteX6-1861" fmla="*/ 8761967 w 11131884"/>
              <a:gd name="connsiteY6-1862" fmla="*/ 1314003 h 2122504"/>
              <a:gd name="connsiteX7-1863" fmla="*/ 6365912 w 11131884"/>
              <a:gd name="connsiteY7-1864" fmla="*/ 1827940 h 2122504"/>
              <a:gd name="connsiteX8-1865" fmla="*/ 821493 w 11131884"/>
              <a:gd name="connsiteY8-1866" fmla="*/ 1263322 h 2122504"/>
              <a:gd name="connsiteX9-1867" fmla="*/ 47885 w 11131884"/>
              <a:gd name="connsiteY9-1868" fmla="*/ 952455 h 2122504"/>
              <a:gd name="connsiteX0-1869" fmla="*/ 47885 w 11160842"/>
              <a:gd name="connsiteY0-1870" fmla="*/ 952455 h 2122504"/>
              <a:gd name="connsiteX1-1871" fmla="*/ 0 w 11160842"/>
              <a:gd name="connsiteY1-1872" fmla="*/ 212582 h 2122504"/>
              <a:gd name="connsiteX2-1873" fmla="*/ 5747718 w 11160842"/>
              <a:gd name="connsiteY2-1874" fmla="*/ 109545 h 2122504"/>
              <a:gd name="connsiteX3-1875" fmla="*/ 10956680 w 11160842"/>
              <a:gd name="connsiteY3-1876" fmla="*/ 198099 h 2122504"/>
              <a:gd name="connsiteX4-1877" fmla="*/ 11131884 w 11160842"/>
              <a:gd name="connsiteY4-1878" fmla="*/ 2122504 h 2122504"/>
              <a:gd name="connsiteX5-1879" fmla="*/ 10722652 w 11160842"/>
              <a:gd name="connsiteY5-1880" fmla="*/ 1943744 h 2122504"/>
              <a:gd name="connsiteX6-1881" fmla="*/ 8761967 w 11160842"/>
              <a:gd name="connsiteY6-1882" fmla="*/ 1314003 h 2122504"/>
              <a:gd name="connsiteX7-1883" fmla="*/ 6365912 w 11160842"/>
              <a:gd name="connsiteY7-1884" fmla="*/ 1827940 h 2122504"/>
              <a:gd name="connsiteX8-1885" fmla="*/ 821493 w 11160842"/>
              <a:gd name="connsiteY8-1886" fmla="*/ 1263322 h 2122504"/>
              <a:gd name="connsiteX9-1887" fmla="*/ 47885 w 11160842"/>
              <a:gd name="connsiteY9-1888" fmla="*/ 952455 h 2122504"/>
              <a:gd name="connsiteX0-1889" fmla="*/ 47885 w 11160842"/>
              <a:gd name="connsiteY0-1890" fmla="*/ 941058 h 2111107"/>
              <a:gd name="connsiteX1-1891" fmla="*/ 0 w 11160842"/>
              <a:gd name="connsiteY1-1892" fmla="*/ 201185 h 2111107"/>
              <a:gd name="connsiteX2-1893" fmla="*/ 5747718 w 11160842"/>
              <a:gd name="connsiteY2-1894" fmla="*/ 98148 h 2111107"/>
              <a:gd name="connsiteX3-1895" fmla="*/ 10956680 w 11160842"/>
              <a:gd name="connsiteY3-1896" fmla="*/ 186702 h 2111107"/>
              <a:gd name="connsiteX4-1897" fmla="*/ 11131884 w 11160842"/>
              <a:gd name="connsiteY4-1898" fmla="*/ 2111107 h 2111107"/>
              <a:gd name="connsiteX5-1899" fmla="*/ 10722652 w 11160842"/>
              <a:gd name="connsiteY5-1900" fmla="*/ 1932347 h 2111107"/>
              <a:gd name="connsiteX6-1901" fmla="*/ 8761967 w 11160842"/>
              <a:gd name="connsiteY6-1902" fmla="*/ 1302606 h 2111107"/>
              <a:gd name="connsiteX7-1903" fmla="*/ 6365912 w 11160842"/>
              <a:gd name="connsiteY7-1904" fmla="*/ 1816543 h 2111107"/>
              <a:gd name="connsiteX8-1905" fmla="*/ 821493 w 11160842"/>
              <a:gd name="connsiteY8-1906" fmla="*/ 1251925 h 2111107"/>
              <a:gd name="connsiteX9-1907" fmla="*/ 47885 w 11160842"/>
              <a:gd name="connsiteY9-1908" fmla="*/ 941058 h 2111107"/>
              <a:gd name="connsiteX0-1909" fmla="*/ 67971 w 11180928"/>
              <a:gd name="connsiteY0-1910" fmla="*/ 941058 h 2111107"/>
              <a:gd name="connsiteX1-1911" fmla="*/ 20086 w 11180928"/>
              <a:gd name="connsiteY1-1912" fmla="*/ 201185 h 2111107"/>
              <a:gd name="connsiteX2-1913" fmla="*/ 5767804 w 11180928"/>
              <a:gd name="connsiteY2-1914" fmla="*/ 98148 h 2111107"/>
              <a:gd name="connsiteX3-1915" fmla="*/ 10976766 w 11180928"/>
              <a:gd name="connsiteY3-1916" fmla="*/ 186702 h 2111107"/>
              <a:gd name="connsiteX4-1917" fmla="*/ 11151970 w 11180928"/>
              <a:gd name="connsiteY4-1918" fmla="*/ 2111107 h 2111107"/>
              <a:gd name="connsiteX5-1919" fmla="*/ 10742738 w 11180928"/>
              <a:gd name="connsiteY5-1920" fmla="*/ 1932347 h 2111107"/>
              <a:gd name="connsiteX6-1921" fmla="*/ 8782053 w 11180928"/>
              <a:gd name="connsiteY6-1922" fmla="*/ 1302606 h 2111107"/>
              <a:gd name="connsiteX7-1923" fmla="*/ 6385998 w 11180928"/>
              <a:gd name="connsiteY7-1924" fmla="*/ 1816543 h 2111107"/>
              <a:gd name="connsiteX8-1925" fmla="*/ 841579 w 11180928"/>
              <a:gd name="connsiteY8-1926" fmla="*/ 1251925 h 2111107"/>
              <a:gd name="connsiteX9-1927" fmla="*/ 67971 w 11180928"/>
              <a:gd name="connsiteY9-1928" fmla="*/ 941058 h 2111107"/>
              <a:gd name="connsiteX0-1929" fmla="*/ 167790 w 11280747"/>
              <a:gd name="connsiteY0-1930" fmla="*/ 941058 h 2111107"/>
              <a:gd name="connsiteX1-1931" fmla="*/ 119905 w 11280747"/>
              <a:gd name="connsiteY1-1932" fmla="*/ 201185 h 2111107"/>
              <a:gd name="connsiteX2-1933" fmla="*/ 5867623 w 11280747"/>
              <a:gd name="connsiteY2-1934" fmla="*/ 98148 h 2111107"/>
              <a:gd name="connsiteX3-1935" fmla="*/ 11076585 w 11280747"/>
              <a:gd name="connsiteY3-1936" fmla="*/ 186702 h 2111107"/>
              <a:gd name="connsiteX4-1937" fmla="*/ 11251789 w 11280747"/>
              <a:gd name="connsiteY4-1938" fmla="*/ 2111107 h 2111107"/>
              <a:gd name="connsiteX5-1939" fmla="*/ 10842557 w 11280747"/>
              <a:gd name="connsiteY5-1940" fmla="*/ 1932347 h 2111107"/>
              <a:gd name="connsiteX6-1941" fmla="*/ 8881872 w 11280747"/>
              <a:gd name="connsiteY6-1942" fmla="*/ 1302606 h 2111107"/>
              <a:gd name="connsiteX7-1943" fmla="*/ 6485817 w 11280747"/>
              <a:gd name="connsiteY7-1944" fmla="*/ 1816543 h 2111107"/>
              <a:gd name="connsiteX8-1945" fmla="*/ 941398 w 11280747"/>
              <a:gd name="connsiteY8-1946" fmla="*/ 1251925 h 2111107"/>
              <a:gd name="connsiteX9-1947" fmla="*/ 167790 w 11280747"/>
              <a:gd name="connsiteY9-1948" fmla="*/ 941058 h 2111107"/>
              <a:gd name="connsiteX0-1949" fmla="*/ 167790 w 11280747"/>
              <a:gd name="connsiteY0-1950" fmla="*/ 1087362 h 2111107"/>
              <a:gd name="connsiteX1-1951" fmla="*/ 119905 w 11280747"/>
              <a:gd name="connsiteY1-1952" fmla="*/ 201185 h 2111107"/>
              <a:gd name="connsiteX2-1953" fmla="*/ 5867623 w 11280747"/>
              <a:gd name="connsiteY2-1954" fmla="*/ 98148 h 2111107"/>
              <a:gd name="connsiteX3-1955" fmla="*/ 11076585 w 11280747"/>
              <a:gd name="connsiteY3-1956" fmla="*/ 186702 h 2111107"/>
              <a:gd name="connsiteX4-1957" fmla="*/ 11251789 w 11280747"/>
              <a:gd name="connsiteY4-1958" fmla="*/ 2111107 h 2111107"/>
              <a:gd name="connsiteX5-1959" fmla="*/ 10842557 w 11280747"/>
              <a:gd name="connsiteY5-1960" fmla="*/ 1932347 h 2111107"/>
              <a:gd name="connsiteX6-1961" fmla="*/ 8881872 w 11280747"/>
              <a:gd name="connsiteY6-1962" fmla="*/ 1302606 h 2111107"/>
              <a:gd name="connsiteX7-1963" fmla="*/ 6485817 w 11280747"/>
              <a:gd name="connsiteY7-1964" fmla="*/ 1816543 h 2111107"/>
              <a:gd name="connsiteX8-1965" fmla="*/ 941398 w 11280747"/>
              <a:gd name="connsiteY8-1966" fmla="*/ 1251925 h 2111107"/>
              <a:gd name="connsiteX9-1967" fmla="*/ 167790 w 11280747"/>
              <a:gd name="connsiteY9-1968" fmla="*/ 1087362 h 2111107"/>
              <a:gd name="connsiteX0-1969" fmla="*/ 167790 w 11280747"/>
              <a:gd name="connsiteY0-1970" fmla="*/ 1087362 h 2111107"/>
              <a:gd name="connsiteX1-1971" fmla="*/ 119905 w 11280747"/>
              <a:gd name="connsiteY1-1972" fmla="*/ 201185 h 2111107"/>
              <a:gd name="connsiteX2-1973" fmla="*/ 5867623 w 11280747"/>
              <a:gd name="connsiteY2-1974" fmla="*/ 98148 h 2111107"/>
              <a:gd name="connsiteX3-1975" fmla="*/ 11076585 w 11280747"/>
              <a:gd name="connsiteY3-1976" fmla="*/ 186702 h 2111107"/>
              <a:gd name="connsiteX4-1977" fmla="*/ 11251789 w 11280747"/>
              <a:gd name="connsiteY4-1978" fmla="*/ 2111107 h 2111107"/>
              <a:gd name="connsiteX5-1979" fmla="*/ 10842557 w 11280747"/>
              <a:gd name="connsiteY5-1980" fmla="*/ 1932347 h 2111107"/>
              <a:gd name="connsiteX6-1981" fmla="*/ 8881872 w 11280747"/>
              <a:gd name="connsiteY6-1982" fmla="*/ 1302606 h 2111107"/>
              <a:gd name="connsiteX7-1983" fmla="*/ 6485817 w 11280747"/>
              <a:gd name="connsiteY7-1984" fmla="*/ 1816543 h 2111107"/>
              <a:gd name="connsiteX8-1985" fmla="*/ 941398 w 11280747"/>
              <a:gd name="connsiteY8-1986" fmla="*/ 1251925 h 2111107"/>
              <a:gd name="connsiteX9-1987" fmla="*/ 167790 w 11280747"/>
              <a:gd name="connsiteY9-1988" fmla="*/ 1087362 h 2111107"/>
              <a:gd name="connsiteX0-1989" fmla="*/ 144683 w 11257640"/>
              <a:gd name="connsiteY0-1990" fmla="*/ 1087362 h 2111107"/>
              <a:gd name="connsiteX1-1991" fmla="*/ 96798 w 11257640"/>
              <a:gd name="connsiteY1-1992" fmla="*/ 201185 h 2111107"/>
              <a:gd name="connsiteX2-1993" fmla="*/ 5844516 w 11257640"/>
              <a:gd name="connsiteY2-1994" fmla="*/ 98148 h 2111107"/>
              <a:gd name="connsiteX3-1995" fmla="*/ 11053478 w 11257640"/>
              <a:gd name="connsiteY3-1996" fmla="*/ 186702 h 2111107"/>
              <a:gd name="connsiteX4-1997" fmla="*/ 11228682 w 11257640"/>
              <a:gd name="connsiteY4-1998" fmla="*/ 2111107 h 2111107"/>
              <a:gd name="connsiteX5-1999" fmla="*/ 10819450 w 11257640"/>
              <a:gd name="connsiteY5-2000" fmla="*/ 1932347 h 2111107"/>
              <a:gd name="connsiteX6-2001" fmla="*/ 8858765 w 11257640"/>
              <a:gd name="connsiteY6-2002" fmla="*/ 1302606 h 2111107"/>
              <a:gd name="connsiteX7-2003" fmla="*/ 6462710 w 11257640"/>
              <a:gd name="connsiteY7-2004" fmla="*/ 1816543 h 2111107"/>
              <a:gd name="connsiteX8-2005" fmla="*/ 918291 w 11257640"/>
              <a:gd name="connsiteY8-2006" fmla="*/ 1251925 h 2111107"/>
              <a:gd name="connsiteX9-2007" fmla="*/ 144683 w 11257640"/>
              <a:gd name="connsiteY9-2008" fmla="*/ 1087362 h 2111107"/>
              <a:gd name="connsiteX0-2009" fmla="*/ 101604 w 11214561"/>
              <a:gd name="connsiteY0-2010" fmla="*/ 1087362 h 2111107"/>
              <a:gd name="connsiteX1-2011" fmla="*/ 53719 w 11214561"/>
              <a:gd name="connsiteY1-2012" fmla="*/ 201185 h 2111107"/>
              <a:gd name="connsiteX2-2013" fmla="*/ 5801437 w 11214561"/>
              <a:gd name="connsiteY2-2014" fmla="*/ 98148 h 2111107"/>
              <a:gd name="connsiteX3-2015" fmla="*/ 11010399 w 11214561"/>
              <a:gd name="connsiteY3-2016" fmla="*/ 186702 h 2111107"/>
              <a:gd name="connsiteX4-2017" fmla="*/ 11185603 w 11214561"/>
              <a:gd name="connsiteY4-2018" fmla="*/ 2111107 h 2111107"/>
              <a:gd name="connsiteX5-2019" fmla="*/ 10776371 w 11214561"/>
              <a:gd name="connsiteY5-2020" fmla="*/ 1932347 h 2111107"/>
              <a:gd name="connsiteX6-2021" fmla="*/ 8815686 w 11214561"/>
              <a:gd name="connsiteY6-2022" fmla="*/ 1302606 h 2111107"/>
              <a:gd name="connsiteX7-2023" fmla="*/ 6419631 w 11214561"/>
              <a:gd name="connsiteY7-2024" fmla="*/ 1816543 h 2111107"/>
              <a:gd name="connsiteX8-2025" fmla="*/ 875212 w 11214561"/>
              <a:gd name="connsiteY8-2026" fmla="*/ 1251925 h 2111107"/>
              <a:gd name="connsiteX9-2027" fmla="*/ 101604 w 11214561"/>
              <a:gd name="connsiteY9-2028" fmla="*/ 1087362 h 2111107"/>
              <a:gd name="connsiteX0-2029" fmla="*/ 101604 w 11214561"/>
              <a:gd name="connsiteY0-2030" fmla="*/ 1087362 h 2111107"/>
              <a:gd name="connsiteX1-2031" fmla="*/ 53719 w 11214561"/>
              <a:gd name="connsiteY1-2032" fmla="*/ 201185 h 2111107"/>
              <a:gd name="connsiteX2-2033" fmla="*/ 5801437 w 11214561"/>
              <a:gd name="connsiteY2-2034" fmla="*/ 98148 h 2111107"/>
              <a:gd name="connsiteX3-2035" fmla="*/ 11010399 w 11214561"/>
              <a:gd name="connsiteY3-2036" fmla="*/ 186702 h 2111107"/>
              <a:gd name="connsiteX4-2037" fmla="*/ 11185603 w 11214561"/>
              <a:gd name="connsiteY4-2038" fmla="*/ 2111107 h 2111107"/>
              <a:gd name="connsiteX5-2039" fmla="*/ 10776371 w 11214561"/>
              <a:gd name="connsiteY5-2040" fmla="*/ 1932347 h 2111107"/>
              <a:gd name="connsiteX6-2041" fmla="*/ 8815686 w 11214561"/>
              <a:gd name="connsiteY6-2042" fmla="*/ 1302606 h 2111107"/>
              <a:gd name="connsiteX7-2043" fmla="*/ 6419631 w 11214561"/>
              <a:gd name="connsiteY7-2044" fmla="*/ 1816543 h 2111107"/>
              <a:gd name="connsiteX8-2045" fmla="*/ 875212 w 11214561"/>
              <a:gd name="connsiteY8-2046" fmla="*/ 1251925 h 2111107"/>
              <a:gd name="connsiteX9-2047" fmla="*/ 101604 w 11214561"/>
              <a:gd name="connsiteY9-2048" fmla="*/ 1087362 h 2111107"/>
              <a:gd name="connsiteX0-2049" fmla="*/ 101604 w 11214561"/>
              <a:gd name="connsiteY0-2050" fmla="*/ 1087362 h 2111107"/>
              <a:gd name="connsiteX1-2051" fmla="*/ 53719 w 11214561"/>
              <a:gd name="connsiteY1-2052" fmla="*/ 201185 h 2111107"/>
              <a:gd name="connsiteX2-2053" fmla="*/ 5801437 w 11214561"/>
              <a:gd name="connsiteY2-2054" fmla="*/ 98148 h 2111107"/>
              <a:gd name="connsiteX3-2055" fmla="*/ 11010399 w 11214561"/>
              <a:gd name="connsiteY3-2056" fmla="*/ 186702 h 2111107"/>
              <a:gd name="connsiteX4-2057" fmla="*/ 11185603 w 11214561"/>
              <a:gd name="connsiteY4-2058" fmla="*/ 2111107 h 2111107"/>
              <a:gd name="connsiteX5-2059" fmla="*/ 10776371 w 11214561"/>
              <a:gd name="connsiteY5-2060" fmla="*/ 1932347 h 2111107"/>
              <a:gd name="connsiteX6-2061" fmla="*/ 8815686 w 11214561"/>
              <a:gd name="connsiteY6-2062" fmla="*/ 1302606 h 2111107"/>
              <a:gd name="connsiteX7-2063" fmla="*/ 6419631 w 11214561"/>
              <a:gd name="connsiteY7-2064" fmla="*/ 1816543 h 2111107"/>
              <a:gd name="connsiteX8-2065" fmla="*/ 1110775 w 11214561"/>
              <a:gd name="connsiteY8-2066" fmla="*/ 1288501 h 2111107"/>
              <a:gd name="connsiteX9-2067" fmla="*/ 101604 w 11214561"/>
              <a:gd name="connsiteY9-2068" fmla="*/ 1087362 h 2111107"/>
              <a:gd name="connsiteX0-2069" fmla="*/ 101604 w 11214561"/>
              <a:gd name="connsiteY0-2070" fmla="*/ 1087362 h 2111107"/>
              <a:gd name="connsiteX1-2071" fmla="*/ 53719 w 11214561"/>
              <a:gd name="connsiteY1-2072" fmla="*/ 201185 h 2111107"/>
              <a:gd name="connsiteX2-2073" fmla="*/ 5801437 w 11214561"/>
              <a:gd name="connsiteY2-2074" fmla="*/ 98148 h 2111107"/>
              <a:gd name="connsiteX3-2075" fmla="*/ 11010399 w 11214561"/>
              <a:gd name="connsiteY3-2076" fmla="*/ 186702 h 2111107"/>
              <a:gd name="connsiteX4-2077" fmla="*/ 11185603 w 11214561"/>
              <a:gd name="connsiteY4-2078" fmla="*/ 2111107 h 2111107"/>
              <a:gd name="connsiteX5-2079" fmla="*/ 10776371 w 11214561"/>
              <a:gd name="connsiteY5-2080" fmla="*/ 1932347 h 2111107"/>
              <a:gd name="connsiteX6-2081" fmla="*/ 8815686 w 11214561"/>
              <a:gd name="connsiteY6-2082" fmla="*/ 1302606 h 2111107"/>
              <a:gd name="connsiteX7-2083" fmla="*/ 6419631 w 11214561"/>
              <a:gd name="connsiteY7-2084" fmla="*/ 1816543 h 2111107"/>
              <a:gd name="connsiteX8-2085" fmla="*/ 1110775 w 11214561"/>
              <a:gd name="connsiteY8-2086" fmla="*/ 1288501 h 2111107"/>
              <a:gd name="connsiteX9-2087" fmla="*/ 101604 w 11214561"/>
              <a:gd name="connsiteY9-2088" fmla="*/ 1087362 h 2111107"/>
              <a:gd name="connsiteX0-2089" fmla="*/ 101604 w 11214561"/>
              <a:gd name="connsiteY0-2090" fmla="*/ 1103943 h 2127688"/>
              <a:gd name="connsiteX1-2091" fmla="*/ 53719 w 11214561"/>
              <a:gd name="connsiteY1-2092" fmla="*/ 217766 h 2127688"/>
              <a:gd name="connsiteX2-2093" fmla="*/ 5801437 w 11214561"/>
              <a:gd name="connsiteY2-2094" fmla="*/ 114729 h 2127688"/>
              <a:gd name="connsiteX3-2095" fmla="*/ 11010399 w 11214561"/>
              <a:gd name="connsiteY3-2096" fmla="*/ 203283 h 2127688"/>
              <a:gd name="connsiteX4-2097" fmla="*/ 11185603 w 11214561"/>
              <a:gd name="connsiteY4-2098" fmla="*/ 2127688 h 2127688"/>
              <a:gd name="connsiteX5-2099" fmla="*/ 10776371 w 11214561"/>
              <a:gd name="connsiteY5-2100" fmla="*/ 1948928 h 2127688"/>
              <a:gd name="connsiteX6-2101" fmla="*/ 8815686 w 11214561"/>
              <a:gd name="connsiteY6-2102" fmla="*/ 1319187 h 2127688"/>
              <a:gd name="connsiteX7-2103" fmla="*/ 6419631 w 11214561"/>
              <a:gd name="connsiteY7-2104" fmla="*/ 1833124 h 2127688"/>
              <a:gd name="connsiteX8-2105" fmla="*/ 441873 w 11214561"/>
              <a:gd name="connsiteY8-2106" fmla="*/ 889839 h 2127688"/>
              <a:gd name="connsiteX9-2107" fmla="*/ 101604 w 11214561"/>
              <a:gd name="connsiteY9-2108" fmla="*/ 1103943 h 2127688"/>
              <a:gd name="connsiteX0-2109" fmla="*/ 101604 w 11214561"/>
              <a:gd name="connsiteY0-2110" fmla="*/ 1087362 h 2111107"/>
              <a:gd name="connsiteX1-2111" fmla="*/ 53719 w 11214561"/>
              <a:gd name="connsiteY1-2112" fmla="*/ 201185 h 2111107"/>
              <a:gd name="connsiteX2-2113" fmla="*/ 5801437 w 11214561"/>
              <a:gd name="connsiteY2-2114" fmla="*/ 98148 h 2111107"/>
              <a:gd name="connsiteX3-2115" fmla="*/ 11010399 w 11214561"/>
              <a:gd name="connsiteY3-2116" fmla="*/ 186702 h 2111107"/>
              <a:gd name="connsiteX4-2117" fmla="*/ 11185603 w 11214561"/>
              <a:gd name="connsiteY4-2118" fmla="*/ 2111107 h 2111107"/>
              <a:gd name="connsiteX5-2119" fmla="*/ 10776371 w 11214561"/>
              <a:gd name="connsiteY5-2120" fmla="*/ 1932347 h 2111107"/>
              <a:gd name="connsiteX6-2121" fmla="*/ 8815686 w 11214561"/>
              <a:gd name="connsiteY6-2122" fmla="*/ 1302606 h 2111107"/>
              <a:gd name="connsiteX7-2123" fmla="*/ 6419631 w 11214561"/>
              <a:gd name="connsiteY7-2124" fmla="*/ 1816543 h 2111107"/>
              <a:gd name="connsiteX8-2125" fmla="*/ 441873 w 11214561"/>
              <a:gd name="connsiteY8-2126" fmla="*/ 873258 h 2111107"/>
              <a:gd name="connsiteX9-2127" fmla="*/ 101604 w 11214561"/>
              <a:gd name="connsiteY9-2128" fmla="*/ 1087362 h 2111107"/>
              <a:gd name="connsiteX0-2129" fmla="*/ 101604 w 11214561"/>
              <a:gd name="connsiteY0-2130" fmla="*/ 1087362 h 2111107"/>
              <a:gd name="connsiteX1-2131" fmla="*/ 53719 w 11214561"/>
              <a:gd name="connsiteY1-2132" fmla="*/ 201185 h 2111107"/>
              <a:gd name="connsiteX2-2133" fmla="*/ 5801437 w 11214561"/>
              <a:gd name="connsiteY2-2134" fmla="*/ 98148 h 2111107"/>
              <a:gd name="connsiteX3-2135" fmla="*/ 11010399 w 11214561"/>
              <a:gd name="connsiteY3-2136" fmla="*/ 186702 h 2111107"/>
              <a:gd name="connsiteX4-2137" fmla="*/ 11185603 w 11214561"/>
              <a:gd name="connsiteY4-2138" fmla="*/ 2111107 h 2111107"/>
              <a:gd name="connsiteX5-2139" fmla="*/ 10776371 w 11214561"/>
              <a:gd name="connsiteY5-2140" fmla="*/ 1932347 h 2111107"/>
              <a:gd name="connsiteX6-2141" fmla="*/ 8815686 w 11214561"/>
              <a:gd name="connsiteY6-2142" fmla="*/ 1302606 h 2111107"/>
              <a:gd name="connsiteX7-2143" fmla="*/ 4736924 w 11214561"/>
              <a:gd name="connsiteY7-2144" fmla="*/ 1735519 h 2111107"/>
              <a:gd name="connsiteX8-2145" fmla="*/ 441873 w 11214561"/>
              <a:gd name="connsiteY8-2146" fmla="*/ 873258 h 2111107"/>
              <a:gd name="connsiteX9-2147" fmla="*/ 101604 w 11214561"/>
              <a:gd name="connsiteY9-2148" fmla="*/ 1087362 h 2111107"/>
              <a:gd name="connsiteX0-2149" fmla="*/ 101604 w 11214561"/>
              <a:gd name="connsiteY0-2150" fmla="*/ 1087362 h 2111107"/>
              <a:gd name="connsiteX1-2151" fmla="*/ 53719 w 11214561"/>
              <a:gd name="connsiteY1-2152" fmla="*/ 201185 h 2111107"/>
              <a:gd name="connsiteX2-2153" fmla="*/ 5801437 w 11214561"/>
              <a:gd name="connsiteY2-2154" fmla="*/ 98148 h 2111107"/>
              <a:gd name="connsiteX3-2155" fmla="*/ 11010399 w 11214561"/>
              <a:gd name="connsiteY3-2156" fmla="*/ 186702 h 2111107"/>
              <a:gd name="connsiteX4-2157" fmla="*/ 11185603 w 11214561"/>
              <a:gd name="connsiteY4-2158" fmla="*/ 2111107 h 2111107"/>
              <a:gd name="connsiteX5-2159" fmla="*/ 10776371 w 11214561"/>
              <a:gd name="connsiteY5-2160" fmla="*/ 1932347 h 2111107"/>
              <a:gd name="connsiteX6-2161" fmla="*/ 8815686 w 11214561"/>
              <a:gd name="connsiteY6-2162" fmla="*/ 1302606 h 2111107"/>
              <a:gd name="connsiteX7-2163" fmla="*/ 4736924 w 11214561"/>
              <a:gd name="connsiteY7-2164" fmla="*/ 1735519 h 2111107"/>
              <a:gd name="connsiteX8-2165" fmla="*/ 441873 w 11214561"/>
              <a:gd name="connsiteY8-2166" fmla="*/ 873258 h 2111107"/>
              <a:gd name="connsiteX9-2167" fmla="*/ 101604 w 11214561"/>
              <a:gd name="connsiteY9-2168" fmla="*/ 1087362 h 2111107"/>
              <a:gd name="connsiteX0-2169" fmla="*/ 101604 w 11214561"/>
              <a:gd name="connsiteY0-2170" fmla="*/ 1087362 h 2111107"/>
              <a:gd name="connsiteX1-2171" fmla="*/ 53719 w 11214561"/>
              <a:gd name="connsiteY1-2172" fmla="*/ 201185 h 2111107"/>
              <a:gd name="connsiteX2-2173" fmla="*/ 5801437 w 11214561"/>
              <a:gd name="connsiteY2-2174" fmla="*/ 98148 h 2111107"/>
              <a:gd name="connsiteX3-2175" fmla="*/ 11010399 w 11214561"/>
              <a:gd name="connsiteY3-2176" fmla="*/ 186702 h 2111107"/>
              <a:gd name="connsiteX4-2177" fmla="*/ 11185603 w 11214561"/>
              <a:gd name="connsiteY4-2178" fmla="*/ 2111107 h 2111107"/>
              <a:gd name="connsiteX5-2179" fmla="*/ 10776371 w 11214561"/>
              <a:gd name="connsiteY5-2180" fmla="*/ 1932347 h 2111107"/>
              <a:gd name="connsiteX6-2181" fmla="*/ 8784332 w 11214561"/>
              <a:gd name="connsiteY6-2182" fmla="*/ 1464653 h 2111107"/>
              <a:gd name="connsiteX7-2183" fmla="*/ 4736924 w 11214561"/>
              <a:gd name="connsiteY7-2184" fmla="*/ 1735519 h 2111107"/>
              <a:gd name="connsiteX8-2185" fmla="*/ 441873 w 11214561"/>
              <a:gd name="connsiteY8-2186" fmla="*/ 873258 h 2111107"/>
              <a:gd name="connsiteX9-2187" fmla="*/ 101604 w 11214561"/>
              <a:gd name="connsiteY9-2188" fmla="*/ 1087362 h 2111107"/>
              <a:gd name="connsiteX0-2189" fmla="*/ 101604 w 11214561"/>
              <a:gd name="connsiteY0-2190" fmla="*/ 1087362 h 2111107"/>
              <a:gd name="connsiteX1-2191" fmla="*/ 53719 w 11214561"/>
              <a:gd name="connsiteY1-2192" fmla="*/ 201185 h 2111107"/>
              <a:gd name="connsiteX2-2193" fmla="*/ 5801437 w 11214561"/>
              <a:gd name="connsiteY2-2194" fmla="*/ 98148 h 2111107"/>
              <a:gd name="connsiteX3-2195" fmla="*/ 11010399 w 11214561"/>
              <a:gd name="connsiteY3-2196" fmla="*/ 186702 h 2111107"/>
              <a:gd name="connsiteX4-2197" fmla="*/ 11185603 w 11214561"/>
              <a:gd name="connsiteY4-2198" fmla="*/ 2111107 h 2111107"/>
              <a:gd name="connsiteX5-2199" fmla="*/ 10776371 w 11214561"/>
              <a:gd name="connsiteY5-2200" fmla="*/ 1932347 h 2111107"/>
              <a:gd name="connsiteX6-2201" fmla="*/ 8784332 w 11214561"/>
              <a:gd name="connsiteY6-2202" fmla="*/ 1464653 h 2111107"/>
              <a:gd name="connsiteX7-2203" fmla="*/ 4736924 w 11214561"/>
              <a:gd name="connsiteY7-2204" fmla="*/ 1735519 h 2111107"/>
              <a:gd name="connsiteX8-2205" fmla="*/ 441873 w 11214561"/>
              <a:gd name="connsiteY8-2206" fmla="*/ 873258 h 2111107"/>
              <a:gd name="connsiteX9-2207" fmla="*/ 101604 w 11214561"/>
              <a:gd name="connsiteY9-2208" fmla="*/ 1087362 h 2111107"/>
              <a:gd name="connsiteX0-2209" fmla="*/ 863705 w 11636393"/>
              <a:gd name="connsiteY0-2210" fmla="*/ 873258 h 2111107"/>
              <a:gd name="connsiteX1-2211" fmla="*/ 475551 w 11636393"/>
              <a:gd name="connsiteY1-2212" fmla="*/ 201185 h 2111107"/>
              <a:gd name="connsiteX2-2213" fmla="*/ 6223269 w 11636393"/>
              <a:gd name="connsiteY2-2214" fmla="*/ 98148 h 2111107"/>
              <a:gd name="connsiteX3-2215" fmla="*/ 11432231 w 11636393"/>
              <a:gd name="connsiteY3-2216" fmla="*/ 186702 h 2111107"/>
              <a:gd name="connsiteX4-2217" fmla="*/ 11607435 w 11636393"/>
              <a:gd name="connsiteY4-2218" fmla="*/ 2111107 h 2111107"/>
              <a:gd name="connsiteX5-2219" fmla="*/ 11198203 w 11636393"/>
              <a:gd name="connsiteY5-2220" fmla="*/ 1932347 h 2111107"/>
              <a:gd name="connsiteX6-2221" fmla="*/ 9206164 w 11636393"/>
              <a:gd name="connsiteY6-2222" fmla="*/ 1464653 h 2111107"/>
              <a:gd name="connsiteX7-2223" fmla="*/ 5158756 w 11636393"/>
              <a:gd name="connsiteY7-2224" fmla="*/ 1735519 h 2111107"/>
              <a:gd name="connsiteX8-2225" fmla="*/ 863705 w 11636393"/>
              <a:gd name="connsiteY8-2226" fmla="*/ 873258 h 2111107"/>
              <a:gd name="connsiteX0-2227" fmla="*/ 597046 w 11819153"/>
              <a:gd name="connsiteY0-2228" fmla="*/ 923898 h 2111107"/>
              <a:gd name="connsiteX1-2229" fmla="*/ 658311 w 11819153"/>
              <a:gd name="connsiteY1-2230" fmla="*/ 201185 h 2111107"/>
              <a:gd name="connsiteX2-2231" fmla="*/ 6406029 w 11819153"/>
              <a:gd name="connsiteY2-2232" fmla="*/ 98148 h 2111107"/>
              <a:gd name="connsiteX3-2233" fmla="*/ 11614991 w 11819153"/>
              <a:gd name="connsiteY3-2234" fmla="*/ 186702 h 2111107"/>
              <a:gd name="connsiteX4-2235" fmla="*/ 11790195 w 11819153"/>
              <a:gd name="connsiteY4-2236" fmla="*/ 2111107 h 2111107"/>
              <a:gd name="connsiteX5-2237" fmla="*/ 11380963 w 11819153"/>
              <a:gd name="connsiteY5-2238" fmla="*/ 1932347 h 2111107"/>
              <a:gd name="connsiteX6-2239" fmla="*/ 9388924 w 11819153"/>
              <a:gd name="connsiteY6-2240" fmla="*/ 1464653 h 2111107"/>
              <a:gd name="connsiteX7-2241" fmla="*/ 5341516 w 11819153"/>
              <a:gd name="connsiteY7-2242" fmla="*/ 1735519 h 2111107"/>
              <a:gd name="connsiteX8-2243" fmla="*/ 597046 w 11819153"/>
              <a:gd name="connsiteY8-2244" fmla="*/ 923898 h 2111107"/>
              <a:gd name="connsiteX0-2245" fmla="*/ 374711 w 11596818"/>
              <a:gd name="connsiteY0-2246" fmla="*/ 923898 h 2111107"/>
              <a:gd name="connsiteX1-2247" fmla="*/ 435976 w 11596818"/>
              <a:gd name="connsiteY1-2248" fmla="*/ 201185 h 2111107"/>
              <a:gd name="connsiteX2-2249" fmla="*/ 6183694 w 11596818"/>
              <a:gd name="connsiteY2-2250" fmla="*/ 98148 h 2111107"/>
              <a:gd name="connsiteX3-2251" fmla="*/ 11392656 w 11596818"/>
              <a:gd name="connsiteY3-2252" fmla="*/ 186702 h 2111107"/>
              <a:gd name="connsiteX4-2253" fmla="*/ 11567860 w 11596818"/>
              <a:gd name="connsiteY4-2254" fmla="*/ 2111107 h 2111107"/>
              <a:gd name="connsiteX5-2255" fmla="*/ 11158628 w 11596818"/>
              <a:gd name="connsiteY5-2256" fmla="*/ 1932347 h 2111107"/>
              <a:gd name="connsiteX6-2257" fmla="*/ 9166589 w 11596818"/>
              <a:gd name="connsiteY6-2258" fmla="*/ 1464653 h 2111107"/>
              <a:gd name="connsiteX7-2259" fmla="*/ 5119181 w 11596818"/>
              <a:gd name="connsiteY7-2260" fmla="*/ 1735519 h 2111107"/>
              <a:gd name="connsiteX8-2261" fmla="*/ 374711 w 11596818"/>
              <a:gd name="connsiteY8-2262" fmla="*/ 923898 h 2111107"/>
              <a:gd name="connsiteX0-2263" fmla="*/ 396657 w 11618764"/>
              <a:gd name="connsiteY0-2264" fmla="*/ 924546 h 2111755"/>
              <a:gd name="connsiteX1-2265" fmla="*/ 426567 w 11618764"/>
              <a:gd name="connsiteY1-2266" fmla="*/ 120809 h 2111755"/>
              <a:gd name="connsiteX2-2267" fmla="*/ 6205640 w 11618764"/>
              <a:gd name="connsiteY2-2268" fmla="*/ 98796 h 2111755"/>
              <a:gd name="connsiteX3-2269" fmla="*/ 11414602 w 11618764"/>
              <a:gd name="connsiteY3-2270" fmla="*/ 187350 h 2111755"/>
              <a:gd name="connsiteX4-2271" fmla="*/ 11589806 w 11618764"/>
              <a:gd name="connsiteY4-2272" fmla="*/ 2111755 h 2111755"/>
              <a:gd name="connsiteX5-2273" fmla="*/ 11180574 w 11618764"/>
              <a:gd name="connsiteY5-2274" fmla="*/ 1932995 h 2111755"/>
              <a:gd name="connsiteX6-2275" fmla="*/ 9188535 w 11618764"/>
              <a:gd name="connsiteY6-2276" fmla="*/ 1465301 h 2111755"/>
              <a:gd name="connsiteX7-2277" fmla="*/ 5141127 w 11618764"/>
              <a:gd name="connsiteY7-2278" fmla="*/ 1736167 h 2111755"/>
              <a:gd name="connsiteX8-2279" fmla="*/ 396657 w 11618764"/>
              <a:gd name="connsiteY8-2280" fmla="*/ 924546 h 2111755"/>
              <a:gd name="connsiteX0-2281" fmla="*/ 96233 w 11318340"/>
              <a:gd name="connsiteY0-2282" fmla="*/ 924546 h 2111755"/>
              <a:gd name="connsiteX1-2283" fmla="*/ 126143 w 11318340"/>
              <a:gd name="connsiteY1-2284" fmla="*/ 120809 h 2111755"/>
              <a:gd name="connsiteX2-2285" fmla="*/ 5905216 w 11318340"/>
              <a:gd name="connsiteY2-2286" fmla="*/ 98796 h 2111755"/>
              <a:gd name="connsiteX3-2287" fmla="*/ 11114178 w 11318340"/>
              <a:gd name="connsiteY3-2288" fmla="*/ 187350 h 2111755"/>
              <a:gd name="connsiteX4-2289" fmla="*/ 11289382 w 11318340"/>
              <a:gd name="connsiteY4-2290" fmla="*/ 2111755 h 2111755"/>
              <a:gd name="connsiteX5-2291" fmla="*/ 10880150 w 11318340"/>
              <a:gd name="connsiteY5-2292" fmla="*/ 1932995 h 2111755"/>
              <a:gd name="connsiteX6-2293" fmla="*/ 8888111 w 11318340"/>
              <a:gd name="connsiteY6-2294" fmla="*/ 1465301 h 2111755"/>
              <a:gd name="connsiteX7-2295" fmla="*/ 4840703 w 11318340"/>
              <a:gd name="connsiteY7-2296" fmla="*/ 1736167 h 2111755"/>
              <a:gd name="connsiteX8-2297" fmla="*/ 96233 w 11318340"/>
              <a:gd name="connsiteY8-2298" fmla="*/ 924546 h 2111755"/>
              <a:gd name="connsiteX0-2299" fmla="*/ 96233 w 11318340"/>
              <a:gd name="connsiteY0-2300" fmla="*/ 924546 h 2111755"/>
              <a:gd name="connsiteX1-2301" fmla="*/ 126143 w 11318340"/>
              <a:gd name="connsiteY1-2302" fmla="*/ 120809 h 2111755"/>
              <a:gd name="connsiteX2-2303" fmla="*/ 5905216 w 11318340"/>
              <a:gd name="connsiteY2-2304" fmla="*/ 98796 h 2111755"/>
              <a:gd name="connsiteX3-2305" fmla="*/ 11114178 w 11318340"/>
              <a:gd name="connsiteY3-2306" fmla="*/ 187350 h 2111755"/>
              <a:gd name="connsiteX4-2307" fmla="*/ 11289382 w 11318340"/>
              <a:gd name="connsiteY4-2308" fmla="*/ 2111755 h 2111755"/>
              <a:gd name="connsiteX5-2309" fmla="*/ 10880150 w 11318340"/>
              <a:gd name="connsiteY5-2310" fmla="*/ 1932995 h 2111755"/>
              <a:gd name="connsiteX6-2311" fmla="*/ 8888111 w 11318340"/>
              <a:gd name="connsiteY6-2312" fmla="*/ 1465301 h 2111755"/>
              <a:gd name="connsiteX7-2313" fmla="*/ 4840703 w 11318340"/>
              <a:gd name="connsiteY7-2314" fmla="*/ 1736167 h 2111755"/>
              <a:gd name="connsiteX8-2315" fmla="*/ 96233 w 11318340"/>
              <a:gd name="connsiteY8-2316" fmla="*/ 924546 h 2111755"/>
              <a:gd name="connsiteX0-2317" fmla="*/ 96233 w 11318340"/>
              <a:gd name="connsiteY0-2318" fmla="*/ 924546 h 2111755"/>
              <a:gd name="connsiteX1-2319" fmla="*/ 126143 w 11318340"/>
              <a:gd name="connsiteY1-2320" fmla="*/ 120809 h 2111755"/>
              <a:gd name="connsiteX2-2321" fmla="*/ 5905216 w 11318340"/>
              <a:gd name="connsiteY2-2322" fmla="*/ 98796 h 2111755"/>
              <a:gd name="connsiteX3-2323" fmla="*/ 11114178 w 11318340"/>
              <a:gd name="connsiteY3-2324" fmla="*/ 187350 h 2111755"/>
              <a:gd name="connsiteX4-2325" fmla="*/ 11289382 w 11318340"/>
              <a:gd name="connsiteY4-2326" fmla="*/ 2111755 h 2111755"/>
              <a:gd name="connsiteX5-2327" fmla="*/ 10880150 w 11318340"/>
              <a:gd name="connsiteY5-2328" fmla="*/ 1932995 h 2111755"/>
              <a:gd name="connsiteX6-2329" fmla="*/ 8888111 w 11318340"/>
              <a:gd name="connsiteY6-2330" fmla="*/ 1465301 h 2111755"/>
              <a:gd name="connsiteX7-2331" fmla="*/ 4840703 w 11318340"/>
              <a:gd name="connsiteY7-2332" fmla="*/ 1736167 h 2111755"/>
              <a:gd name="connsiteX8-2333" fmla="*/ 96233 w 11318340"/>
              <a:gd name="connsiteY8-2334" fmla="*/ 924546 h 2111755"/>
              <a:gd name="connsiteX0-2335" fmla="*/ 60884 w 11282991"/>
              <a:gd name="connsiteY0-2336" fmla="*/ 924546 h 2111755"/>
              <a:gd name="connsiteX1-2337" fmla="*/ 90794 w 11282991"/>
              <a:gd name="connsiteY1-2338" fmla="*/ 120809 h 2111755"/>
              <a:gd name="connsiteX2-2339" fmla="*/ 5869867 w 11282991"/>
              <a:gd name="connsiteY2-2340" fmla="*/ 98796 h 2111755"/>
              <a:gd name="connsiteX3-2341" fmla="*/ 11078829 w 11282991"/>
              <a:gd name="connsiteY3-2342" fmla="*/ 187350 h 2111755"/>
              <a:gd name="connsiteX4-2343" fmla="*/ 11254033 w 11282991"/>
              <a:gd name="connsiteY4-2344" fmla="*/ 2111755 h 2111755"/>
              <a:gd name="connsiteX5-2345" fmla="*/ 10844801 w 11282991"/>
              <a:gd name="connsiteY5-2346" fmla="*/ 1932995 h 2111755"/>
              <a:gd name="connsiteX6-2347" fmla="*/ 8852762 w 11282991"/>
              <a:gd name="connsiteY6-2348" fmla="*/ 1465301 h 2111755"/>
              <a:gd name="connsiteX7-2349" fmla="*/ 4805354 w 11282991"/>
              <a:gd name="connsiteY7-2350" fmla="*/ 1736167 h 2111755"/>
              <a:gd name="connsiteX8-2351" fmla="*/ 60884 w 11282991"/>
              <a:gd name="connsiteY8-2352" fmla="*/ 924546 h 2111755"/>
              <a:gd name="connsiteX0-2353" fmla="*/ 40572 w 11262679"/>
              <a:gd name="connsiteY0-2354" fmla="*/ 924546 h 2111755"/>
              <a:gd name="connsiteX1-2355" fmla="*/ 70482 w 11262679"/>
              <a:gd name="connsiteY1-2356" fmla="*/ 120809 h 2111755"/>
              <a:gd name="connsiteX2-2357" fmla="*/ 5849555 w 11262679"/>
              <a:gd name="connsiteY2-2358" fmla="*/ 98796 h 2111755"/>
              <a:gd name="connsiteX3-2359" fmla="*/ 11058517 w 11262679"/>
              <a:gd name="connsiteY3-2360" fmla="*/ 187350 h 2111755"/>
              <a:gd name="connsiteX4-2361" fmla="*/ 11233721 w 11262679"/>
              <a:gd name="connsiteY4-2362" fmla="*/ 2111755 h 2111755"/>
              <a:gd name="connsiteX5-2363" fmla="*/ 10824489 w 11262679"/>
              <a:gd name="connsiteY5-2364" fmla="*/ 1932995 h 2111755"/>
              <a:gd name="connsiteX6-2365" fmla="*/ 8832450 w 11262679"/>
              <a:gd name="connsiteY6-2366" fmla="*/ 1465301 h 2111755"/>
              <a:gd name="connsiteX7-2367" fmla="*/ 4785042 w 11262679"/>
              <a:gd name="connsiteY7-2368" fmla="*/ 1736167 h 2111755"/>
              <a:gd name="connsiteX8-2369" fmla="*/ 40572 w 11262679"/>
              <a:gd name="connsiteY8-2370" fmla="*/ 924546 h 2111755"/>
              <a:gd name="connsiteX0-2371" fmla="*/ 40572 w 11449125"/>
              <a:gd name="connsiteY0-2372" fmla="*/ 906028 h 1914478"/>
              <a:gd name="connsiteX1-2373" fmla="*/ 70482 w 11449125"/>
              <a:gd name="connsiteY1-2374" fmla="*/ 102291 h 1914478"/>
              <a:gd name="connsiteX2-2375" fmla="*/ 5849555 w 11449125"/>
              <a:gd name="connsiteY2-2376" fmla="*/ 80278 h 1914478"/>
              <a:gd name="connsiteX3-2377" fmla="*/ 11058517 w 11449125"/>
              <a:gd name="connsiteY3-2378" fmla="*/ 168832 h 1914478"/>
              <a:gd name="connsiteX4-2379" fmla="*/ 10824489 w 11449125"/>
              <a:gd name="connsiteY4-2380" fmla="*/ 1914477 h 1914478"/>
              <a:gd name="connsiteX5-2381" fmla="*/ 8832450 w 11449125"/>
              <a:gd name="connsiteY5-2382" fmla="*/ 1446783 h 1914478"/>
              <a:gd name="connsiteX6-2383" fmla="*/ 4785042 w 11449125"/>
              <a:gd name="connsiteY6-2384" fmla="*/ 1717649 h 1914478"/>
              <a:gd name="connsiteX7-2385" fmla="*/ 40572 w 11449125"/>
              <a:gd name="connsiteY7-2386" fmla="*/ 906028 h 1914478"/>
              <a:gd name="connsiteX0-2387" fmla="*/ 40572 w 11529314"/>
              <a:gd name="connsiteY0-2388" fmla="*/ 920849 h 2256574"/>
              <a:gd name="connsiteX1-2389" fmla="*/ 70482 w 11529314"/>
              <a:gd name="connsiteY1-2390" fmla="*/ 117112 h 2256574"/>
              <a:gd name="connsiteX2-2391" fmla="*/ 5849555 w 11529314"/>
              <a:gd name="connsiteY2-2392" fmla="*/ 95099 h 2256574"/>
              <a:gd name="connsiteX3-2393" fmla="*/ 11058517 w 11529314"/>
              <a:gd name="connsiteY3-2394" fmla="*/ 183653 h 2256574"/>
              <a:gd name="connsiteX4-2395" fmla="*/ 11032327 w 11529314"/>
              <a:gd name="connsiteY4-2396" fmla="*/ 2256573 h 2256574"/>
              <a:gd name="connsiteX5-2397" fmla="*/ 8832450 w 11529314"/>
              <a:gd name="connsiteY5-2398" fmla="*/ 1461604 h 2256574"/>
              <a:gd name="connsiteX6-2399" fmla="*/ 4785042 w 11529314"/>
              <a:gd name="connsiteY6-2400" fmla="*/ 1732470 h 2256574"/>
              <a:gd name="connsiteX7-2401" fmla="*/ 40572 w 11529314"/>
              <a:gd name="connsiteY7-2402" fmla="*/ 920849 h 2256574"/>
              <a:gd name="connsiteX0-2403" fmla="*/ 40572 w 11529314"/>
              <a:gd name="connsiteY0-2404" fmla="*/ 920849 h 2256573"/>
              <a:gd name="connsiteX1-2405" fmla="*/ 70482 w 11529314"/>
              <a:gd name="connsiteY1-2406" fmla="*/ 117112 h 2256573"/>
              <a:gd name="connsiteX2-2407" fmla="*/ 5849555 w 11529314"/>
              <a:gd name="connsiteY2-2408" fmla="*/ 95099 h 2256573"/>
              <a:gd name="connsiteX3-2409" fmla="*/ 11058517 w 11529314"/>
              <a:gd name="connsiteY3-2410" fmla="*/ 183653 h 2256573"/>
              <a:gd name="connsiteX4-2411" fmla="*/ 11032327 w 11529314"/>
              <a:gd name="connsiteY4-2412" fmla="*/ 2256573 h 2256573"/>
              <a:gd name="connsiteX5-2413" fmla="*/ 8832450 w 11529314"/>
              <a:gd name="connsiteY5-2414" fmla="*/ 1461604 h 2256573"/>
              <a:gd name="connsiteX6-2415" fmla="*/ 4785042 w 11529314"/>
              <a:gd name="connsiteY6-2416" fmla="*/ 1732470 h 2256573"/>
              <a:gd name="connsiteX7-2417" fmla="*/ 40572 w 11529314"/>
              <a:gd name="connsiteY7-2418" fmla="*/ 920849 h 2256573"/>
              <a:gd name="connsiteX0-2419" fmla="*/ 40572 w 11473500"/>
              <a:gd name="connsiteY0-2420" fmla="*/ 920849 h 2256573"/>
              <a:gd name="connsiteX1-2421" fmla="*/ 70482 w 11473500"/>
              <a:gd name="connsiteY1-2422" fmla="*/ 117112 h 2256573"/>
              <a:gd name="connsiteX2-2423" fmla="*/ 5849555 w 11473500"/>
              <a:gd name="connsiteY2-2424" fmla="*/ 95099 h 2256573"/>
              <a:gd name="connsiteX3-2425" fmla="*/ 11058517 w 11473500"/>
              <a:gd name="connsiteY3-2426" fmla="*/ 183653 h 2256573"/>
              <a:gd name="connsiteX4-2427" fmla="*/ 11032327 w 11473500"/>
              <a:gd name="connsiteY4-2428" fmla="*/ 2256573 h 2256573"/>
              <a:gd name="connsiteX5-2429" fmla="*/ 8832450 w 11473500"/>
              <a:gd name="connsiteY5-2430" fmla="*/ 1461604 h 2256573"/>
              <a:gd name="connsiteX6-2431" fmla="*/ 4785042 w 11473500"/>
              <a:gd name="connsiteY6-2432" fmla="*/ 1732470 h 2256573"/>
              <a:gd name="connsiteX7-2433" fmla="*/ 40572 w 11473500"/>
              <a:gd name="connsiteY7-2434" fmla="*/ 920849 h 2256573"/>
              <a:gd name="connsiteX0-2435" fmla="*/ 40572 w 11239375"/>
              <a:gd name="connsiteY0-2436" fmla="*/ 937304 h 2273028"/>
              <a:gd name="connsiteX1-2437" fmla="*/ 70482 w 11239375"/>
              <a:gd name="connsiteY1-2438" fmla="*/ 133567 h 2273028"/>
              <a:gd name="connsiteX2-2439" fmla="*/ 5849555 w 11239375"/>
              <a:gd name="connsiteY2-2440" fmla="*/ 111554 h 2273028"/>
              <a:gd name="connsiteX3-2441" fmla="*/ 11058517 w 11239375"/>
              <a:gd name="connsiteY3-2442" fmla="*/ 200108 h 2273028"/>
              <a:gd name="connsiteX4-2443" fmla="*/ 11032327 w 11239375"/>
              <a:gd name="connsiteY4-2444" fmla="*/ 2273028 h 2273028"/>
              <a:gd name="connsiteX5-2445" fmla="*/ 8832450 w 11239375"/>
              <a:gd name="connsiteY5-2446" fmla="*/ 1478059 h 2273028"/>
              <a:gd name="connsiteX6-2447" fmla="*/ 4785042 w 11239375"/>
              <a:gd name="connsiteY6-2448" fmla="*/ 1748925 h 2273028"/>
              <a:gd name="connsiteX7-2449" fmla="*/ 40572 w 11239375"/>
              <a:gd name="connsiteY7-2450" fmla="*/ 937304 h 2273028"/>
              <a:gd name="connsiteX0-2451" fmla="*/ 40572 w 11192622"/>
              <a:gd name="connsiteY0-2452" fmla="*/ 911616 h 2247340"/>
              <a:gd name="connsiteX1-2453" fmla="*/ 70482 w 11192622"/>
              <a:gd name="connsiteY1-2454" fmla="*/ 107879 h 2247340"/>
              <a:gd name="connsiteX2-2455" fmla="*/ 5849555 w 11192622"/>
              <a:gd name="connsiteY2-2456" fmla="*/ 85866 h 2247340"/>
              <a:gd name="connsiteX3-2457" fmla="*/ 10980577 w 11192622"/>
              <a:gd name="connsiteY3-2458" fmla="*/ 300296 h 2247340"/>
              <a:gd name="connsiteX4-2459" fmla="*/ 11032327 w 11192622"/>
              <a:gd name="connsiteY4-2460" fmla="*/ 2247340 h 2247340"/>
              <a:gd name="connsiteX5-2461" fmla="*/ 8832450 w 11192622"/>
              <a:gd name="connsiteY5-2462" fmla="*/ 1452371 h 2247340"/>
              <a:gd name="connsiteX6-2463" fmla="*/ 4785042 w 11192622"/>
              <a:gd name="connsiteY6-2464" fmla="*/ 1723237 h 2247340"/>
              <a:gd name="connsiteX7-2465" fmla="*/ 40572 w 11192622"/>
              <a:gd name="connsiteY7-2466" fmla="*/ 911616 h 2247340"/>
              <a:gd name="connsiteX0-2467" fmla="*/ 40572 w 11192622"/>
              <a:gd name="connsiteY0-2468" fmla="*/ 911616 h 2247340"/>
              <a:gd name="connsiteX1-2469" fmla="*/ 70482 w 11192622"/>
              <a:gd name="connsiteY1-2470" fmla="*/ 107879 h 2247340"/>
              <a:gd name="connsiteX2-2471" fmla="*/ 5849555 w 11192622"/>
              <a:gd name="connsiteY2-2472" fmla="*/ 85866 h 2247340"/>
              <a:gd name="connsiteX3-2473" fmla="*/ 10980577 w 11192622"/>
              <a:gd name="connsiteY3-2474" fmla="*/ 300296 h 2247340"/>
              <a:gd name="connsiteX4-2475" fmla="*/ 11032327 w 11192622"/>
              <a:gd name="connsiteY4-2476" fmla="*/ 2247340 h 2247340"/>
              <a:gd name="connsiteX5-2477" fmla="*/ 8832450 w 11192622"/>
              <a:gd name="connsiteY5-2478" fmla="*/ 1452371 h 2247340"/>
              <a:gd name="connsiteX6-2479" fmla="*/ 4785042 w 11192622"/>
              <a:gd name="connsiteY6-2480" fmla="*/ 1723237 h 2247340"/>
              <a:gd name="connsiteX7-2481" fmla="*/ 40572 w 11192622"/>
              <a:gd name="connsiteY7-2482" fmla="*/ 911616 h 2247340"/>
              <a:gd name="connsiteX0-2483" fmla="*/ 40572 w 11192622"/>
              <a:gd name="connsiteY0-2484" fmla="*/ 911616 h 2247340"/>
              <a:gd name="connsiteX1-2485" fmla="*/ 70482 w 11192622"/>
              <a:gd name="connsiteY1-2486" fmla="*/ 107879 h 2247340"/>
              <a:gd name="connsiteX2-2487" fmla="*/ 5849555 w 11192622"/>
              <a:gd name="connsiteY2-2488" fmla="*/ 85866 h 2247340"/>
              <a:gd name="connsiteX3-2489" fmla="*/ 10980577 w 11192622"/>
              <a:gd name="connsiteY3-2490" fmla="*/ 300296 h 2247340"/>
              <a:gd name="connsiteX4-2491" fmla="*/ 11032327 w 11192622"/>
              <a:gd name="connsiteY4-2492" fmla="*/ 2247340 h 2247340"/>
              <a:gd name="connsiteX5-2493" fmla="*/ 8832450 w 11192622"/>
              <a:gd name="connsiteY5-2494" fmla="*/ 1452371 h 2247340"/>
              <a:gd name="connsiteX6-2495" fmla="*/ 4785042 w 11192622"/>
              <a:gd name="connsiteY6-2496" fmla="*/ 1723237 h 2247340"/>
              <a:gd name="connsiteX7-2497" fmla="*/ 40572 w 11192622"/>
              <a:gd name="connsiteY7-2498" fmla="*/ 911616 h 2247340"/>
              <a:gd name="connsiteX0-2499" fmla="*/ 40572 w 11192622"/>
              <a:gd name="connsiteY0-2500" fmla="*/ 911616 h 2247340"/>
              <a:gd name="connsiteX1-2501" fmla="*/ 70482 w 11192622"/>
              <a:gd name="connsiteY1-2502" fmla="*/ 107879 h 2247340"/>
              <a:gd name="connsiteX2-2503" fmla="*/ 5849555 w 11192622"/>
              <a:gd name="connsiteY2-2504" fmla="*/ 85866 h 2247340"/>
              <a:gd name="connsiteX3-2505" fmla="*/ 10980577 w 11192622"/>
              <a:gd name="connsiteY3-2506" fmla="*/ 300296 h 2247340"/>
              <a:gd name="connsiteX4-2507" fmla="*/ 11032327 w 11192622"/>
              <a:gd name="connsiteY4-2508" fmla="*/ 2247340 h 2247340"/>
              <a:gd name="connsiteX5-2509" fmla="*/ 9118226 w 11192622"/>
              <a:gd name="connsiteY5-2510" fmla="*/ 1427196 h 2247340"/>
              <a:gd name="connsiteX6-2511" fmla="*/ 4785042 w 11192622"/>
              <a:gd name="connsiteY6-2512" fmla="*/ 1723237 h 2247340"/>
              <a:gd name="connsiteX7-2513" fmla="*/ 40572 w 11192622"/>
              <a:gd name="connsiteY7-2514" fmla="*/ 911616 h 2247340"/>
              <a:gd name="connsiteX0-2515" fmla="*/ 40572 w 11192622"/>
              <a:gd name="connsiteY0-2516" fmla="*/ 911616 h 2247340"/>
              <a:gd name="connsiteX1-2517" fmla="*/ 70482 w 11192622"/>
              <a:gd name="connsiteY1-2518" fmla="*/ 107879 h 2247340"/>
              <a:gd name="connsiteX2-2519" fmla="*/ 5849555 w 11192622"/>
              <a:gd name="connsiteY2-2520" fmla="*/ 85866 h 2247340"/>
              <a:gd name="connsiteX3-2521" fmla="*/ 10980577 w 11192622"/>
              <a:gd name="connsiteY3-2522" fmla="*/ 300296 h 2247340"/>
              <a:gd name="connsiteX4-2523" fmla="*/ 11032327 w 11192622"/>
              <a:gd name="connsiteY4-2524" fmla="*/ 2247340 h 2247340"/>
              <a:gd name="connsiteX5-2525" fmla="*/ 9118226 w 11192622"/>
              <a:gd name="connsiteY5-2526" fmla="*/ 1427196 h 2247340"/>
              <a:gd name="connsiteX6-2527" fmla="*/ 4785042 w 11192622"/>
              <a:gd name="connsiteY6-2528" fmla="*/ 1723237 h 2247340"/>
              <a:gd name="connsiteX7-2529" fmla="*/ 40572 w 11192622"/>
              <a:gd name="connsiteY7-2530" fmla="*/ 911616 h 2247340"/>
              <a:gd name="connsiteX0-2531" fmla="*/ 40572 w 11192622"/>
              <a:gd name="connsiteY0-2532" fmla="*/ 911616 h 2247340"/>
              <a:gd name="connsiteX1-2533" fmla="*/ 70482 w 11192622"/>
              <a:gd name="connsiteY1-2534" fmla="*/ 107879 h 2247340"/>
              <a:gd name="connsiteX2-2535" fmla="*/ 5849555 w 11192622"/>
              <a:gd name="connsiteY2-2536" fmla="*/ 85866 h 2247340"/>
              <a:gd name="connsiteX3-2537" fmla="*/ 10980577 w 11192622"/>
              <a:gd name="connsiteY3-2538" fmla="*/ 300296 h 2247340"/>
              <a:gd name="connsiteX4-2539" fmla="*/ 11032327 w 11192622"/>
              <a:gd name="connsiteY4-2540" fmla="*/ 2247340 h 2247340"/>
              <a:gd name="connsiteX5-2541" fmla="*/ 9118226 w 11192622"/>
              <a:gd name="connsiteY5-2542" fmla="*/ 1427196 h 2247340"/>
              <a:gd name="connsiteX6-2543" fmla="*/ 4785042 w 11192622"/>
              <a:gd name="connsiteY6-2544" fmla="*/ 1723237 h 2247340"/>
              <a:gd name="connsiteX7-2545" fmla="*/ 2237005 w 11192622"/>
              <a:gd name="connsiteY7-2546" fmla="*/ 1997526 h 2247340"/>
              <a:gd name="connsiteX8-2547" fmla="*/ 40572 w 11192622"/>
              <a:gd name="connsiteY8-2548" fmla="*/ 911616 h 2247340"/>
              <a:gd name="connsiteX0-2549" fmla="*/ 40572 w 11192622"/>
              <a:gd name="connsiteY0-2550" fmla="*/ 911616 h 2247340"/>
              <a:gd name="connsiteX1-2551" fmla="*/ 70482 w 11192622"/>
              <a:gd name="connsiteY1-2552" fmla="*/ 107879 h 2247340"/>
              <a:gd name="connsiteX2-2553" fmla="*/ 5849555 w 11192622"/>
              <a:gd name="connsiteY2-2554" fmla="*/ 85866 h 2247340"/>
              <a:gd name="connsiteX3-2555" fmla="*/ 10980577 w 11192622"/>
              <a:gd name="connsiteY3-2556" fmla="*/ 300296 h 2247340"/>
              <a:gd name="connsiteX4-2557" fmla="*/ 11032327 w 11192622"/>
              <a:gd name="connsiteY4-2558" fmla="*/ 2247340 h 2247340"/>
              <a:gd name="connsiteX5-2559" fmla="*/ 9118226 w 11192622"/>
              <a:gd name="connsiteY5-2560" fmla="*/ 1427196 h 2247340"/>
              <a:gd name="connsiteX6-2561" fmla="*/ 4785042 w 11192622"/>
              <a:gd name="connsiteY6-2562" fmla="*/ 1723237 h 2247340"/>
              <a:gd name="connsiteX7-2563" fmla="*/ 2237005 w 11192622"/>
              <a:gd name="connsiteY7-2564" fmla="*/ 1997526 h 2247340"/>
              <a:gd name="connsiteX8-2565" fmla="*/ 40572 w 11192622"/>
              <a:gd name="connsiteY8-2566" fmla="*/ 911616 h 2247340"/>
              <a:gd name="connsiteX0-2567" fmla="*/ 40572 w 11192622"/>
              <a:gd name="connsiteY0-2568" fmla="*/ 911616 h 2247340"/>
              <a:gd name="connsiteX1-2569" fmla="*/ 70482 w 11192622"/>
              <a:gd name="connsiteY1-2570" fmla="*/ 107879 h 2247340"/>
              <a:gd name="connsiteX2-2571" fmla="*/ 5849555 w 11192622"/>
              <a:gd name="connsiteY2-2572" fmla="*/ 85866 h 2247340"/>
              <a:gd name="connsiteX3-2573" fmla="*/ 10980577 w 11192622"/>
              <a:gd name="connsiteY3-2574" fmla="*/ 300296 h 2247340"/>
              <a:gd name="connsiteX4-2575" fmla="*/ 11032327 w 11192622"/>
              <a:gd name="connsiteY4-2576" fmla="*/ 2247340 h 2247340"/>
              <a:gd name="connsiteX5-2577" fmla="*/ 9118226 w 11192622"/>
              <a:gd name="connsiteY5-2578" fmla="*/ 1427196 h 2247340"/>
              <a:gd name="connsiteX6-2579" fmla="*/ 4785042 w 11192622"/>
              <a:gd name="connsiteY6-2580" fmla="*/ 1723237 h 2247340"/>
              <a:gd name="connsiteX7-2581" fmla="*/ 2237005 w 11192622"/>
              <a:gd name="connsiteY7-2582" fmla="*/ 1997526 h 2247340"/>
              <a:gd name="connsiteX8-2583" fmla="*/ 40572 w 11192622"/>
              <a:gd name="connsiteY8-2584" fmla="*/ 911616 h 2247340"/>
              <a:gd name="connsiteX0-2585" fmla="*/ 40572 w 11192622"/>
              <a:gd name="connsiteY0-2586" fmla="*/ 911616 h 2247340"/>
              <a:gd name="connsiteX1-2587" fmla="*/ 70482 w 11192622"/>
              <a:gd name="connsiteY1-2588" fmla="*/ 107879 h 2247340"/>
              <a:gd name="connsiteX2-2589" fmla="*/ 5849555 w 11192622"/>
              <a:gd name="connsiteY2-2590" fmla="*/ 85866 h 2247340"/>
              <a:gd name="connsiteX3-2591" fmla="*/ 10980577 w 11192622"/>
              <a:gd name="connsiteY3-2592" fmla="*/ 300296 h 2247340"/>
              <a:gd name="connsiteX4-2593" fmla="*/ 11032327 w 11192622"/>
              <a:gd name="connsiteY4-2594" fmla="*/ 2247340 h 2247340"/>
              <a:gd name="connsiteX5-2595" fmla="*/ 9118226 w 11192622"/>
              <a:gd name="connsiteY5-2596" fmla="*/ 1427196 h 2247340"/>
              <a:gd name="connsiteX6-2597" fmla="*/ 4785042 w 11192622"/>
              <a:gd name="connsiteY6-2598" fmla="*/ 1723237 h 2247340"/>
              <a:gd name="connsiteX7-2599" fmla="*/ 2055147 w 11192622"/>
              <a:gd name="connsiteY7-2600" fmla="*/ 1418499 h 2247340"/>
              <a:gd name="connsiteX8-2601" fmla="*/ 40572 w 11192622"/>
              <a:gd name="connsiteY8-2602" fmla="*/ 911616 h 2247340"/>
              <a:gd name="connsiteX0-2603" fmla="*/ 103498 w 11164619"/>
              <a:gd name="connsiteY0-2604" fmla="*/ 1692042 h 2247340"/>
              <a:gd name="connsiteX1-2605" fmla="*/ 42479 w 11164619"/>
              <a:gd name="connsiteY1-2606" fmla="*/ 107879 h 2247340"/>
              <a:gd name="connsiteX2-2607" fmla="*/ 5821552 w 11164619"/>
              <a:gd name="connsiteY2-2608" fmla="*/ 85866 h 2247340"/>
              <a:gd name="connsiteX3-2609" fmla="*/ 10952574 w 11164619"/>
              <a:gd name="connsiteY3-2610" fmla="*/ 300296 h 2247340"/>
              <a:gd name="connsiteX4-2611" fmla="*/ 11004324 w 11164619"/>
              <a:gd name="connsiteY4-2612" fmla="*/ 2247340 h 2247340"/>
              <a:gd name="connsiteX5-2613" fmla="*/ 9090223 w 11164619"/>
              <a:gd name="connsiteY5-2614" fmla="*/ 1427196 h 2247340"/>
              <a:gd name="connsiteX6-2615" fmla="*/ 4757039 w 11164619"/>
              <a:gd name="connsiteY6-2616" fmla="*/ 1723237 h 2247340"/>
              <a:gd name="connsiteX7-2617" fmla="*/ 2027144 w 11164619"/>
              <a:gd name="connsiteY7-2618" fmla="*/ 1418499 h 2247340"/>
              <a:gd name="connsiteX8-2619" fmla="*/ 103498 w 11164619"/>
              <a:gd name="connsiteY8-2620" fmla="*/ 1692042 h 2247340"/>
              <a:gd name="connsiteX0-2621" fmla="*/ 103498 w 11164619"/>
              <a:gd name="connsiteY0-2622" fmla="*/ 1646582 h 2201880"/>
              <a:gd name="connsiteX1-2623" fmla="*/ 42479 w 11164619"/>
              <a:gd name="connsiteY1-2624" fmla="*/ 226057 h 2201880"/>
              <a:gd name="connsiteX2-2625" fmla="*/ 5821552 w 11164619"/>
              <a:gd name="connsiteY2-2626" fmla="*/ 40406 h 2201880"/>
              <a:gd name="connsiteX3-2627" fmla="*/ 10952574 w 11164619"/>
              <a:gd name="connsiteY3-2628" fmla="*/ 254836 h 2201880"/>
              <a:gd name="connsiteX4-2629" fmla="*/ 11004324 w 11164619"/>
              <a:gd name="connsiteY4-2630" fmla="*/ 2201880 h 2201880"/>
              <a:gd name="connsiteX5-2631" fmla="*/ 9090223 w 11164619"/>
              <a:gd name="connsiteY5-2632" fmla="*/ 1381736 h 2201880"/>
              <a:gd name="connsiteX6-2633" fmla="*/ 4757039 w 11164619"/>
              <a:gd name="connsiteY6-2634" fmla="*/ 1677777 h 2201880"/>
              <a:gd name="connsiteX7-2635" fmla="*/ 2027144 w 11164619"/>
              <a:gd name="connsiteY7-2636" fmla="*/ 1373039 h 2201880"/>
              <a:gd name="connsiteX8-2637" fmla="*/ 103498 w 11164619"/>
              <a:gd name="connsiteY8-2638" fmla="*/ 1646582 h 2201880"/>
              <a:gd name="connsiteX0-2639" fmla="*/ 209612 w 11270733"/>
              <a:gd name="connsiteY0-2640" fmla="*/ 1646582 h 2201880"/>
              <a:gd name="connsiteX1-2641" fmla="*/ 148593 w 11270733"/>
              <a:gd name="connsiteY1-2642" fmla="*/ 226057 h 2201880"/>
              <a:gd name="connsiteX2-2643" fmla="*/ 5927666 w 11270733"/>
              <a:gd name="connsiteY2-2644" fmla="*/ 40406 h 2201880"/>
              <a:gd name="connsiteX3-2645" fmla="*/ 11058688 w 11270733"/>
              <a:gd name="connsiteY3-2646" fmla="*/ 254836 h 2201880"/>
              <a:gd name="connsiteX4-2647" fmla="*/ 11110438 w 11270733"/>
              <a:gd name="connsiteY4-2648" fmla="*/ 2201880 h 2201880"/>
              <a:gd name="connsiteX5-2649" fmla="*/ 9196337 w 11270733"/>
              <a:gd name="connsiteY5-2650" fmla="*/ 1381736 h 2201880"/>
              <a:gd name="connsiteX6-2651" fmla="*/ 4863153 w 11270733"/>
              <a:gd name="connsiteY6-2652" fmla="*/ 1677777 h 2201880"/>
              <a:gd name="connsiteX7-2653" fmla="*/ 2133258 w 11270733"/>
              <a:gd name="connsiteY7-2654" fmla="*/ 1373039 h 2201880"/>
              <a:gd name="connsiteX8-2655" fmla="*/ 209612 w 11270733"/>
              <a:gd name="connsiteY8-2656" fmla="*/ 1646582 h 2201880"/>
              <a:gd name="connsiteX0-2657" fmla="*/ 129168 w 11190289"/>
              <a:gd name="connsiteY0-2658" fmla="*/ 1646582 h 2201880"/>
              <a:gd name="connsiteX1-2659" fmla="*/ 68149 w 11190289"/>
              <a:gd name="connsiteY1-2660" fmla="*/ 226057 h 2201880"/>
              <a:gd name="connsiteX2-2661" fmla="*/ 5847222 w 11190289"/>
              <a:gd name="connsiteY2-2662" fmla="*/ 40406 h 2201880"/>
              <a:gd name="connsiteX3-2663" fmla="*/ 10978244 w 11190289"/>
              <a:gd name="connsiteY3-2664" fmla="*/ 254836 h 2201880"/>
              <a:gd name="connsiteX4-2665" fmla="*/ 11029994 w 11190289"/>
              <a:gd name="connsiteY4-2666" fmla="*/ 2201880 h 2201880"/>
              <a:gd name="connsiteX5-2667" fmla="*/ 9115893 w 11190289"/>
              <a:gd name="connsiteY5-2668" fmla="*/ 1381736 h 2201880"/>
              <a:gd name="connsiteX6-2669" fmla="*/ 4782709 w 11190289"/>
              <a:gd name="connsiteY6-2670" fmla="*/ 1677777 h 2201880"/>
              <a:gd name="connsiteX7-2671" fmla="*/ 2052814 w 11190289"/>
              <a:gd name="connsiteY7-2672" fmla="*/ 1373039 h 2201880"/>
              <a:gd name="connsiteX8-2673" fmla="*/ 129168 w 11190289"/>
              <a:gd name="connsiteY8-2674" fmla="*/ 1646582 h 2201880"/>
              <a:gd name="connsiteX0-2675" fmla="*/ 129168 w 11190289"/>
              <a:gd name="connsiteY0-2676" fmla="*/ 1606176 h 2161474"/>
              <a:gd name="connsiteX1-2677" fmla="*/ 68149 w 11190289"/>
              <a:gd name="connsiteY1-2678" fmla="*/ 185651 h 2161474"/>
              <a:gd name="connsiteX2-2679" fmla="*/ 5847222 w 11190289"/>
              <a:gd name="connsiteY2-2680" fmla="*/ 0 h 2161474"/>
              <a:gd name="connsiteX3-2681" fmla="*/ 10978244 w 11190289"/>
              <a:gd name="connsiteY3-2682" fmla="*/ 214430 h 2161474"/>
              <a:gd name="connsiteX4-2683" fmla="*/ 11029994 w 11190289"/>
              <a:gd name="connsiteY4-2684" fmla="*/ 2161474 h 2161474"/>
              <a:gd name="connsiteX5-2685" fmla="*/ 9115893 w 11190289"/>
              <a:gd name="connsiteY5-2686" fmla="*/ 1341330 h 2161474"/>
              <a:gd name="connsiteX6-2687" fmla="*/ 4782709 w 11190289"/>
              <a:gd name="connsiteY6-2688" fmla="*/ 1637371 h 2161474"/>
              <a:gd name="connsiteX7-2689" fmla="*/ 2052814 w 11190289"/>
              <a:gd name="connsiteY7-2690" fmla="*/ 1332633 h 2161474"/>
              <a:gd name="connsiteX8-2691" fmla="*/ 129168 w 11190289"/>
              <a:gd name="connsiteY8-2692" fmla="*/ 1606176 h 2161474"/>
              <a:gd name="connsiteX0-2693" fmla="*/ 129168 w 11190289"/>
              <a:gd name="connsiteY0-2694" fmla="*/ 1606176 h 2161474"/>
              <a:gd name="connsiteX1-2695" fmla="*/ 68149 w 11190289"/>
              <a:gd name="connsiteY1-2696" fmla="*/ 185651 h 2161474"/>
              <a:gd name="connsiteX2-2697" fmla="*/ 5847222 w 11190289"/>
              <a:gd name="connsiteY2-2698" fmla="*/ 0 h 2161474"/>
              <a:gd name="connsiteX3-2699" fmla="*/ 10978244 w 11190289"/>
              <a:gd name="connsiteY3-2700" fmla="*/ 214430 h 2161474"/>
              <a:gd name="connsiteX4-2701" fmla="*/ 11029994 w 11190289"/>
              <a:gd name="connsiteY4-2702" fmla="*/ 2161474 h 2161474"/>
              <a:gd name="connsiteX5-2703" fmla="*/ 9115893 w 11190289"/>
              <a:gd name="connsiteY5-2704" fmla="*/ 1341330 h 2161474"/>
              <a:gd name="connsiteX6-2705" fmla="*/ 4782709 w 11190289"/>
              <a:gd name="connsiteY6-2706" fmla="*/ 1637371 h 2161474"/>
              <a:gd name="connsiteX7-2707" fmla="*/ 2052814 w 11190289"/>
              <a:gd name="connsiteY7-2708" fmla="*/ 1332633 h 2161474"/>
              <a:gd name="connsiteX8-2709" fmla="*/ 129168 w 11190289"/>
              <a:gd name="connsiteY8-2710" fmla="*/ 1606176 h 2161474"/>
              <a:gd name="connsiteX0-2711" fmla="*/ 129168 w 11190289"/>
              <a:gd name="connsiteY0-2712" fmla="*/ 1606176 h 2161474"/>
              <a:gd name="connsiteX1-2713" fmla="*/ 68149 w 11190289"/>
              <a:gd name="connsiteY1-2714" fmla="*/ 185651 h 2161474"/>
              <a:gd name="connsiteX2-2715" fmla="*/ 5847222 w 11190289"/>
              <a:gd name="connsiteY2-2716" fmla="*/ 0 h 2161474"/>
              <a:gd name="connsiteX3-2717" fmla="*/ 10978244 w 11190289"/>
              <a:gd name="connsiteY3-2718" fmla="*/ 214430 h 2161474"/>
              <a:gd name="connsiteX4-2719" fmla="*/ 11029994 w 11190289"/>
              <a:gd name="connsiteY4-2720" fmla="*/ 2161474 h 2161474"/>
              <a:gd name="connsiteX5-2721" fmla="*/ 9115893 w 11190289"/>
              <a:gd name="connsiteY5-2722" fmla="*/ 1341330 h 2161474"/>
              <a:gd name="connsiteX6-2723" fmla="*/ 4782709 w 11190289"/>
              <a:gd name="connsiteY6-2724" fmla="*/ 1637371 h 2161474"/>
              <a:gd name="connsiteX7-2725" fmla="*/ 2052814 w 11190289"/>
              <a:gd name="connsiteY7-2726" fmla="*/ 1332633 h 2161474"/>
              <a:gd name="connsiteX8-2727" fmla="*/ 129168 w 11190289"/>
              <a:gd name="connsiteY8-2728" fmla="*/ 1606176 h 2161474"/>
              <a:gd name="connsiteX0-2729" fmla="*/ 129168 w 11190289"/>
              <a:gd name="connsiteY0-2730" fmla="*/ 1606176 h 2161474"/>
              <a:gd name="connsiteX1-2731" fmla="*/ 68149 w 11190289"/>
              <a:gd name="connsiteY1-2732" fmla="*/ 185651 h 2161474"/>
              <a:gd name="connsiteX2-2733" fmla="*/ 5847222 w 11190289"/>
              <a:gd name="connsiteY2-2734" fmla="*/ 0 h 2161474"/>
              <a:gd name="connsiteX3-2735" fmla="*/ 10978244 w 11190289"/>
              <a:gd name="connsiteY3-2736" fmla="*/ 214430 h 2161474"/>
              <a:gd name="connsiteX4-2737" fmla="*/ 11029994 w 11190289"/>
              <a:gd name="connsiteY4-2738" fmla="*/ 2161474 h 2161474"/>
              <a:gd name="connsiteX5-2739" fmla="*/ 9115893 w 11190289"/>
              <a:gd name="connsiteY5-2740" fmla="*/ 1341330 h 2161474"/>
              <a:gd name="connsiteX6-2741" fmla="*/ 4782709 w 11190289"/>
              <a:gd name="connsiteY6-2742" fmla="*/ 1637371 h 2161474"/>
              <a:gd name="connsiteX7-2743" fmla="*/ 2052814 w 11190289"/>
              <a:gd name="connsiteY7-2744" fmla="*/ 1332633 h 2161474"/>
              <a:gd name="connsiteX8-2745" fmla="*/ 129168 w 11190289"/>
              <a:gd name="connsiteY8-2746" fmla="*/ 1606176 h 2161474"/>
              <a:gd name="connsiteX0-2747" fmla="*/ 129168 w 11190289"/>
              <a:gd name="connsiteY0-2748" fmla="*/ 1606176 h 2161474"/>
              <a:gd name="connsiteX1-2749" fmla="*/ 68149 w 11190289"/>
              <a:gd name="connsiteY1-2750" fmla="*/ 185651 h 2161474"/>
              <a:gd name="connsiteX2-2751" fmla="*/ 5847222 w 11190289"/>
              <a:gd name="connsiteY2-2752" fmla="*/ 0 h 2161474"/>
              <a:gd name="connsiteX3-2753" fmla="*/ 10978244 w 11190289"/>
              <a:gd name="connsiteY3-2754" fmla="*/ 214430 h 2161474"/>
              <a:gd name="connsiteX4-2755" fmla="*/ 11029994 w 11190289"/>
              <a:gd name="connsiteY4-2756" fmla="*/ 2161474 h 2161474"/>
              <a:gd name="connsiteX5-2757" fmla="*/ 9115893 w 11190289"/>
              <a:gd name="connsiteY5-2758" fmla="*/ 1341330 h 2161474"/>
              <a:gd name="connsiteX6-2759" fmla="*/ 4081258 w 11190289"/>
              <a:gd name="connsiteY6-2760" fmla="*/ 1649959 h 2161474"/>
              <a:gd name="connsiteX7-2761" fmla="*/ 2052814 w 11190289"/>
              <a:gd name="connsiteY7-2762" fmla="*/ 1332633 h 2161474"/>
              <a:gd name="connsiteX8-2763" fmla="*/ 129168 w 11190289"/>
              <a:gd name="connsiteY8-2764" fmla="*/ 1606176 h 2161474"/>
              <a:gd name="connsiteX0-2765" fmla="*/ 129168 w 11190289"/>
              <a:gd name="connsiteY0-2766" fmla="*/ 1606176 h 2161474"/>
              <a:gd name="connsiteX1-2767" fmla="*/ 68149 w 11190289"/>
              <a:gd name="connsiteY1-2768" fmla="*/ 185651 h 2161474"/>
              <a:gd name="connsiteX2-2769" fmla="*/ 5847222 w 11190289"/>
              <a:gd name="connsiteY2-2770" fmla="*/ 0 h 2161474"/>
              <a:gd name="connsiteX3-2771" fmla="*/ 10978244 w 11190289"/>
              <a:gd name="connsiteY3-2772" fmla="*/ 214430 h 2161474"/>
              <a:gd name="connsiteX4-2773" fmla="*/ 11029994 w 11190289"/>
              <a:gd name="connsiteY4-2774" fmla="*/ 2161474 h 2161474"/>
              <a:gd name="connsiteX5-2775" fmla="*/ 9115893 w 11190289"/>
              <a:gd name="connsiteY5-2776" fmla="*/ 1341330 h 2161474"/>
              <a:gd name="connsiteX6-2777" fmla="*/ 4081258 w 11190289"/>
              <a:gd name="connsiteY6-2778" fmla="*/ 1649959 h 2161474"/>
              <a:gd name="connsiteX7-2779" fmla="*/ 2052814 w 11190289"/>
              <a:gd name="connsiteY7-2780" fmla="*/ 1332633 h 2161474"/>
              <a:gd name="connsiteX8-2781" fmla="*/ 129168 w 11190289"/>
              <a:gd name="connsiteY8-2782" fmla="*/ 1606176 h 2161474"/>
              <a:gd name="connsiteX0-2783" fmla="*/ 129168 w 11190289"/>
              <a:gd name="connsiteY0-2784" fmla="*/ 1606176 h 2161474"/>
              <a:gd name="connsiteX1-2785" fmla="*/ 68149 w 11190289"/>
              <a:gd name="connsiteY1-2786" fmla="*/ 185651 h 2161474"/>
              <a:gd name="connsiteX2-2787" fmla="*/ 5847222 w 11190289"/>
              <a:gd name="connsiteY2-2788" fmla="*/ 0 h 2161474"/>
              <a:gd name="connsiteX3-2789" fmla="*/ 10978244 w 11190289"/>
              <a:gd name="connsiteY3-2790" fmla="*/ 214430 h 2161474"/>
              <a:gd name="connsiteX4-2791" fmla="*/ 11029994 w 11190289"/>
              <a:gd name="connsiteY4-2792" fmla="*/ 2161474 h 2161474"/>
              <a:gd name="connsiteX5-2793" fmla="*/ 9115893 w 11190289"/>
              <a:gd name="connsiteY5-2794" fmla="*/ 1341330 h 2161474"/>
              <a:gd name="connsiteX6-2795" fmla="*/ 4081258 w 11190289"/>
              <a:gd name="connsiteY6-2796" fmla="*/ 1649959 h 2161474"/>
              <a:gd name="connsiteX7-2797" fmla="*/ 2052814 w 11190289"/>
              <a:gd name="connsiteY7-2798" fmla="*/ 1332633 h 2161474"/>
              <a:gd name="connsiteX8-2799" fmla="*/ 129168 w 11190289"/>
              <a:gd name="connsiteY8-2800" fmla="*/ 1606176 h 2161474"/>
              <a:gd name="connsiteX0-2801" fmla="*/ 129168 w 11190289"/>
              <a:gd name="connsiteY0-2802" fmla="*/ 1606176 h 2161474"/>
              <a:gd name="connsiteX1-2803" fmla="*/ 68149 w 11190289"/>
              <a:gd name="connsiteY1-2804" fmla="*/ 185651 h 2161474"/>
              <a:gd name="connsiteX2-2805" fmla="*/ 5847222 w 11190289"/>
              <a:gd name="connsiteY2-2806" fmla="*/ 0 h 2161474"/>
              <a:gd name="connsiteX3-2807" fmla="*/ 10978244 w 11190289"/>
              <a:gd name="connsiteY3-2808" fmla="*/ 214430 h 2161474"/>
              <a:gd name="connsiteX4-2809" fmla="*/ 11029994 w 11190289"/>
              <a:gd name="connsiteY4-2810" fmla="*/ 2161474 h 2161474"/>
              <a:gd name="connsiteX5-2811" fmla="*/ 9115893 w 11190289"/>
              <a:gd name="connsiteY5-2812" fmla="*/ 1341330 h 2161474"/>
              <a:gd name="connsiteX6-2813" fmla="*/ 3951360 w 11190289"/>
              <a:gd name="connsiteY6-2814" fmla="*/ 1347858 h 2161474"/>
              <a:gd name="connsiteX7-2815" fmla="*/ 2052814 w 11190289"/>
              <a:gd name="connsiteY7-2816" fmla="*/ 1332633 h 2161474"/>
              <a:gd name="connsiteX8-2817" fmla="*/ 129168 w 11190289"/>
              <a:gd name="connsiteY8-2818" fmla="*/ 1606176 h 2161474"/>
              <a:gd name="connsiteX0-2819" fmla="*/ 129168 w 11190289"/>
              <a:gd name="connsiteY0-2820" fmla="*/ 1606176 h 2161474"/>
              <a:gd name="connsiteX1-2821" fmla="*/ 68149 w 11190289"/>
              <a:gd name="connsiteY1-2822" fmla="*/ 185651 h 2161474"/>
              <a:gd name="connsiteX2-2823" fmla="*/ 5847222 w 11190289"/>
              <a:gd name="connsiteY2-2824" fmla="*/ 0 h 2161474"/>
              <a:gd name="connsiteX3-2825" fmla="*/ 10978244 w 11190289"/>
              <a:gd name="connsiteY3-2826" fmla="*/ 214430 h 2161474"/>
              <a:gd name="connsiteX4-2827" fmla="*/ 11029994 w 11190289"/>
              <a:gd name="connsiteY4-2828" fmla="*/ 2161474 h 2161474"/>
              <a:gd name="connsiteX5-2829" fmla="*/ 9115893 w 11190289"/>
              <a:gd name="connsiteY5-2830" fmla="*/ 1341330 h 2161474"/>
              <a:gd name="connsiteX6-2831" fmla="*/ 3951360 w 11190289"/>
              <a:gd name="connsiteY6-2832" fmla="*/ 1347858 h 2161474"/>
              <a:gd name="connsiteX7-2833" fmla="*/ 2052814 w 11190289"/>
              <a:gd name="connsiteY7-2834" fmla="*/ 1332633 h 2161474"/>
              <a:gd name="connsiteX8-2835" fmla="*/ 129168 w 11190289"/>
              <a:gd name="connsiteY8-2836" fmla="*/ 1606176 h 2161474"/>
              <a:gd name="connsiteX0-2837" fmla="*/ 129168 w 11190289"/>
              <a:gd name="connsiteY0-2838" fmla="*/ 1606176 h 2161474"/>
              <a:gd name="connsiteX1-2839" fmla="*/ 68149 w 11190289"/>
              <a:gd name="connsiteY1-2840" fmla="*/ 185651 h 2161474"/>
              <a:gd name="connsiteX2-2841" fmla="*/ 5847222 w 11190289"/>
              <a:gd name="connsiteY2-2842" fmla="*/ 0 h 2161474"/>
              <a:gd name="connsiteX3-2843" fmla="*/ 10978244 w 11190289"/>
              <a:gd name="connsiteY3-2844" fmla="*/ 214430 h 2161474"/>
              <a:gd name="connsiteX4-2845" fmla="*/ 11029994 w 11190289"/>
              <a:gd name="connsiteY4-2846" fmla="*/ 2161474 h 2161474"/>
              <a:gd name="connsiteX5-2847" fmla="*/ 9115893 w 11190289"/>
              <a:gd name="connsiteY5-2848" fmla="*/ 1341330 h 2161474"/>
              <a:gd name="connsiteX6-2849" fmla="*/ 3951360 w 11190289"/>
              <a:gd name="connsiteY6-2850" fmla="*/ 1347858 h 2161474"/>
              <a:gd name="connsiteX7-2851" fmla="*/ 2052814 w 11190289"/>
              <a:gd name="connsiteY7-2852" fmla="*/ 1332633 h 2161474"/>
              <a:gd name="connsiteX8-2853" fmla="*/ 129168 w 11190289"/>
              <a:gd name="connsiteY8-2854" fmla="*/ 1606176 h 2161474"/>
              <a:gd name="connsiteX0-2855" fmla="*/ 129168 w 11190289"/>
              <a:gd name="connsiteY0-2856" fmla="*/ 1606176 h 2161474"/>
              <a:gd name="connsiteX1-2857" fmla="*/ 68149 w 11190289"/>
              <a:gd name="connsiteY1-2858" fmla="*/ 185651 h 2161474"/>
              <a:gd name="connsiteX2-2859" fmla="*/ 5847222 w 11190289"/>
              <a:gd name="connsiteY2-2860" fmla="*/ 0 h 2161474"/>
              <a:gd name="connsiteX3-2861" fmla="*/ 10978244 w 11190289"/>
              <a:gd name="connsiteY3-2862" fmla="*/ 214430 h 2161474"/>
              <a:gd name="connsiteX4-2863" fmla="*/ 11029994 w 11190289"/>
              <a:gd name="connsiteY4-2864" fmla="*/ 2161474 h 2161474"/>
              <a:gd name="connsiteX5-2865" fmla="*/ 9115893 w 11190289"/>
              <a:gd name="connsiteY5-2866" fmla="*/ 1341330 h 2161474"/>
              <a:gd name="connsiteX6-2867" fmla="*/ 3951360 w 11190289"/>
              <a:gd name="connsiteY6-2868" fmla="*/ 1347858 h 2161474"/>
              <a:gd name="connsiteX7-2869" fmla="*/ 2052814 w 11190289"/>
              <a:gd name="connsiteY7-2870" fmla="*/ 1332633 h 2161474"/>
              <a:gd name="connsiteX8-2871" fmla="*/ 129168 w 11190289"/>
              <a:gd name="connsiteY8-2872" fmla="*/ 1606176 h 2161474"/>
              <a:gd name="connsiteX0-2873" fmla="*/ 614439 w 11480712"/>
              <a:gd name="connsiteY0-2874" fmla="*/ 2459183 h 2459183"/>
              <a:gd name="connsiteX1-2875" fmla="*/ 358572 w 11480712"/>
              <a:gd name="connsiteY1-2876" fmla="*/ 220468 h 2459183"/>
              <a:gd name="connsiteX2-2877" fmla="*/ 6137645 w 11480712"/>
              <a:gd name="connsiteY2-2878" fmla="*/ 34817 h 2459183"/>
              <a:gd name="connsiteX3-2879" fmla="*/ 11268667 w 11480712"/>
              <a:gd name="connsiteY3-2880" fmla="*/ 249247 h 2459183"/>
              <a:gd name="connsiteX4-2881" fmla="*/ 11320417 w 11480712"/>
              <a:gd name="connsiteY4-2882" fmla="*/ 2196291 h 2459183"/>
              <a:gd name="connsiteX5-2883" fmla="*/ 9406316 w 11480712"/>
              <a:gd name="connsiteY5-2884" fmla="*/ 1376147 h 2459183"/>
              <a:gd name="connsiteX6-2885" fmla="*/ 4241783 w 11480712"/>
              <a:gd name="connsiteY6-2886" fmla="*/ 1382675 h 2459183"/>
              <a:gd name="connsiteX7-2887" fmla="*/ 2343237 w 11480712"/>
              <a:gd name="connsiteY7-2888" fmla="*/ 1367450 h 2459183"/>
              <a:gd name="connsiteX8-2889" fmla="*/ 614439 w 11480712"/>
              <a:gd name="connsiteY8-2890" fmla="*/ 2459183 h 2459183"/>
              <a:gd name="connsiteX0-2891" fmla="*/ 395972 w 11262245"/>
              <a:gd name="connsiteY0-2892" fmla="*/ 2469720 h 2469720"/>
              <a:gd name="connsiteX1-2893" fmla="*/ 140105 w 11262245"/>
              <a:gd name="connsiteY1-2894" fmla="*/ 231005 h 2469720"/>
              <a:gd name="connsiteX2-2895" fmla="*/ 5919178 w 11262245"/>
              <a:gd name="connsiteY2-2896" fmla="*/ 45354 h 2469720"/>
              <a:gd name="connsiteX3-2897" fmla="*/ 11050200 w 11262245"/>
              <a:gd name="connsiteY3-2898" fmla="*/ 259784 h 2469720"/>
              <a:gd name="connsiteX4-2899" fmla="*/ 11101950 w 11262245"/>
              <a:gd name="connsiteY4-2900" fmla="*/ 2206828 h 2469720"/>
              <a:gd name="connsiteX5-2901" fmla="*/ 9187849 w 11262245"/>
              <a:gd name="connsiteY5-2902" fmla="*/ 1386684 h 2469720"/>
              <a:gd name="connsiteX6-2903" fmla="*/ 4023316 w 11262245"/>
              <a:gd name="connsiteY6-2904" fmla="*/ 1393212 h 2469720"/>
              <a:gd name="connsiteX7-2905" fmla="*/ 2124770 w 11262245"/>
              <a:gd name="connsiteY7-2906" fmla="*/ 1377987 h 2469720"/>
              <a:gd name="connsiteX8-2907" fmla="*/ 395972 w 11262245"/>
              <a:gd name="connsiteY8-2908" fmla="*/ 2469720 h 2469720"/>
              <a:gd name="connsiteX0-2909" fmla="*/ 395972 w 11262245"/>
              <a:gd name="connsiteY0-2910" fmla="*/ 2469720 h 2469720"/>
              <a:gd name="connsiteX1-2911" fmla="*/ 140105 w 11262245"/>
              <a:gd name="connsiteY1-2912" fmla="*/ 231005 h 2469720"/>
              <a:gd name="connsiteX2-2913" fmla="*/ 5919178 w 11262245"/>
              <a:gd name="connsiteY2-2914" fmla="*/ 45354 h 2469720"/>
              <a:gd name="connsiteX3-2915" fmla="*/ 11050200 w 11262245"/>
              <a:gd name="connsiteY3-2916" fmla="*/ 259784 h 2469720"/>
              <a:gd name="connsiteX4-2917" fmla="*/ 11101950 w 11262245"/>
              <a:gd name="connsiteY4-2918" fmla="*/ 2206828 h 2469720"/>
              <a:gd name="connsiteX5-2919" fmla="*/ 9187849 w 11262245"/>
              <a:gd name="connsiteY5-2920" fmla="*/ 1386684 h 2469720"/>
              <a:gd name="connsiteX6-2921" fmla="*/ 4023316 w 11262245"/>
              <a:gd name="connsiteY6-2922" fmla="*/ 1393212 h 2469720"/>
              <a:gd name="connsiteX7-2923" fmla="*/ 2124770 w 11262245"/>
              <a:gd name="connsiteY7-2924" fmla="*/ 1377987 h 2469720"/>
              <a:gd name="connsiteX8-2925" fmla="*/ 395972 w 11262245"/>
              <a:gd name="connsiteY8-2926" fmla="*/ 2469720 h 2469720"/>
              <a:gd name="connsiteX0-2927" fmla="*/ 395972 w 11262245"/>
              <a:gd name="connsiteY0-2928" fmla="*/ 2469720 h 2469720"/>
              <a:gd name="connsiteX1-2929" fmla="*/ 140105 w 11262245"/>
              <a:gd name="connsiteY1-2930" fmla="*/ 231005 h 2469720"/>
              <a:gd name="connsiteX2-2931" fmla="*/ 5919178 w 11262245"/>
              <a:gd name="connsiteY2-2932" fmla="*/ 45354 h 2469720"/>
              <a:gd name="connsiteX3-2933" fmla="*/ 11050200 w 11262245"/>
              <a:gd name="connsiteY3-2934" fmla="*/ 259784 h 2469720"/>
              <a:gd name="connsiteX4-2935" fmla="*/ 11101950 w 11262245"/>
              <a:gd name="connsiteY4-2936" fmla="*/ 2206828 h 2469720"/>
              <a:gd name="connsiteX5-2937" fmla="*/ 9187849 w 11262245"/>
              <a:gd name="connsiteY5-2938" fmla="*/ 1386684 h 2469720"/>
              <a:gd name="connsiteX6-2939" fmla="*/ 4023316 w 11262245"/>
              <a:gd name="connsiteY6-2940" fmla="*/ 1393212 h 2469720"/>
              <a:gd name="connsiteX7-2941" fmla="*/ 2124770 w 11262245"/>
              <a:gd name="connsiteY7-2942" fmla="*/ 1377987 h 2469720"/>
              <a:gd name="connsiteX8-2943" fmla="*/ 395972 w 11262245"/>
              <a:gd name="connsiteY8-2944" fmla="*/ 2469720 h 2469720"/>
              <a:gd name="connsiteX0-2945" fmla="*/ 288761 w 11155034"/>
              <a:gd name="connsiteY0-2946" fmla="*/ 2480152 h 2480152"/>
              <a:gd name="connsiteX1-2947" fmla="*/ 162793 w 11155034"/>
              <a:gd name="connsiteY1-2948" fmla="*/ 266611 h 2480152"/>
              <a:gd name="connsiteX2-2949" fmla="*/ 5811967 w 11155034"/>
              <a:gd name="connsiteY2-2950" fmla="*/ 55786 h 2480152"/>
              <a:gd name="connsiteX3-2951" fmla="*/ 10942989 w 11155034"/>
              <a:gd name="connsiteY3-2952" fmla="*/ 270216 h 2480152"/>
              <a:gd name="connsiteX4-2953" fmla="*/ 10994739 w 11155034"/>
              <a:gd name="connsiteY4-2954" fmla="*/ 2217260 h 2480152"/>
              <a:gd name="connsiteX5-2955" fmla="*/ 9080638 w 11155034"/>
              <a:gd name="connsiteY5-2956" fmla="*/ 1397116 h 2480152"/>
              <a:gd name="connsiteX6-2957" fmla="*/ 3916105 w 11155034"/>
              <a:gd name="connsiteY6-2958" fmla="*/ 1403644 h 2480152"/>
              <a:gd name="connsiteX7-2959" fmla="*/ 2017559 w 11155034"/>
              <a:gd name="connsiteY7-2960" fmla="*/ 1388419 h 2480152"/>
              <a:gd name="connsiteX8-2961" fmla="*/ 288761 w 11155034"/>
              <a:gd name="connsiteY8-2962" fmla="*/ 2480152 h 2480152"/>
              <a:gd name="connsiteX0-2963" fmla="*/ 288761 w 11255473"/>
              <a:gd name="connsiteY0-2964" fmla="*/ 2467929 h 2467929"/>
              <a:gd name="connsiteX1-2965" fmla="*/ 162793 w 11255473"/>
              <a:gd name="connsiteY1-2966" fmla="*/ 254388 h 2467929"/>
              <a:gd name="connsiteX2-2967" fmla="*/ 5811967 w 11255473"/>
              <a:gd name="connsiteY2-2968" fmla="*/ 43563 h 2467929"/>
              <a:gd name="connsiteX3-2969" fmla="*/ 11098868 w 11255473"/>
              <a:gd name="connsiteY3-2970" fmla="*/ 56592 h 2467929"/>
              <a:gd name="connsiteX4-2971" fmla="*/ 10994739 w 11255473"/>
              <a:gd name="connsiteY4-2972" fmla="*/ 2205037 h 2467929"/>
              <a:gd name="connsiteX5-2973" fmla="*/ 9080638 w 11255473"/>
              <a:gd name="connsiteY5-2974" fmla="*/ 1384893 h 2467929"/>
              <a:gd name="connsiteX6-2975" fmla="*/ 3916105 w 11255473"/>
              <a:gd name="connsiteY6-2976" fmla="*/ 1391421 h 2467929"/>
              <a:gd name="connsiteX7-2977" fmla="*/ 2017559 w 11255473"/>
              <a:gd name="connsiteY7-2978" fmla="*/ 1376196 h 2467929"/>
              <a:gd name="connsiteX8-2979" fmla="*/ 288761 w 11255473"/>
              <a:gd name="connsiteY8-2980" fmla="*/ 2467929 h 2467929"/>
              <a:gd name="connsiteX0-2981" fmla="*/ 288761 w 11308379"/>
              <a:gd name="connsiteY0-2982" fmla="*/ 2588659 h 2588659"/>
              <a:gd name="connsiteX1-2983" fmla="*/ 162793 w 11308379"/>
              <a:gd name="connsiteY1-2984" fmla="*/ 375118 h 2588659"/>
              <a:gd name="connsiteX2-2985" fmla="*/ 5811967 w 11308379"/>
              <a:gd name="connsiteY2-2986" fmla="*/ 164293 h 2588659"/>
              <a:gd name="connsiteX3-2987" fmla="*/ 11098868 w 11308379"/>
              <a:gd name="connsiteY3-2988" fmla="*/ 177322 h 2588659"/>
              <a:gd name="connsiteX4-2989" fmla="*/ 10994739 w 11308379"/>
              <a:gd name="connsiteY4-2990" fmla="*/ 2325767 h 2588659"/>
              <a:gd name="connsiteX5-2991" fmla="*/ 9080638 w 11308379"/>
              <a:gd name="connsiteY5-2992" fmla="*/ 1505623 h 2588659"/>
              <a:gd name="connsiteX6-2993" fmla="*/ 3916105 w 11308379"/>
              <a:gd name="connsiteY6-2994" fmla="*/ 1512151 h 2588659"/>
              <a:gd name="connsiteX7-2995" fmla="*/ 2017559 w 11308379"/>
              <a:gd name="connsiteY7-2996" fmla="*/ 1496926 h 2588659"/>
              <a:gd name="connsiteX8-2997" fmla="*/ 288761 w 11308379"/>
              <a:gd name="connsiteY8-2998" fmla="*/ 2588659 h 2588659"/>
              <a:gd name="connsiteX0-2999" fmla="*/ 288761 w 11308379"/>
              <a:gd name="connsiteY0-3000" fmla="*/ 2551868 h 2551868"/>
              <a:gd name="connsiteX1-3001" fmla="*/ 162793 w 11308379"/>
              <a:gd name="connsiteY1-3002" fmla="*/ 338327 h 2551868"/>
              <a:gd name="connsiteX2-3003" fmla="*/ 5811967 w 11308379"/>
              <a:gd name="connsiteY2-3004" fmla="*/ 127502 h 2551868"/>
              <a:gd name="connsiteX3-3005" fmla="*/ 11098868 w 11308379"/>
              <a:gd name="connsiteY3-3006" fmla="*/ 190882 h 2551868"/>
              <a:gd name="connsiteX4-3007" fmla="*/ 10994739 w 11308379"/>
              <a:gd name="connsiteY4-3008" fmla="*/ 2288976 h 2551868"/>
              <a:gd name="connsiteX5-3009" fmla="*/ 9080638 w 11308379"/>
              <a:gd name="connsiteY5-3010" fmla="*/ 1468832 h 2551868"/>
              <a:gd name="connsiteX6-3011" fmla="*/ 3916105 w 11308379"/>
              <a:gd name="connsiteY6-3012" fmla="*/ 1475360 h 2551868"/>
              <a:gd name="connsiteX7-3013" fmla="*/ 2017559 w 11308379"/>
              <a:gd name="connsiteY7-3014" fmla="*/ 1460135 h 2551868"/>
              <a:gd name="connsiteX8-3015" fmla="*/ 288761 w 11308379"/>
              <a:gd name="connsiteY8-3016" fmla="*/ 2551868 h 2551868"/>
              <a:gd name="connsiteX0-3017" fmla="*/ 288761 w 11262221"/>
              <a:gd name="connsiteY0-3018" fmla="*/ 2540918 h 2540918"/>
              <a:gd name="connsiteX1-3019" fmla="*/ 162793 w 11262221"/>
              <a:gd name="connsiteY1-3020" fmla="*/ 327377 h 2540918"/>
              <a:gd name="connsiteX2-3021" fmla="*/ 5811967 w 11262221"/>
              <a:gd name="connsiteY2-3022" fmla="*/ 116552 h 2540918"/>
              <a:gd name="connsiteX3-3023" fmla="*/ 11098868 w 11262221"/>
              <a:gd name="connsiteY3-3024" fmla="*/ 179932 h 2540918"/>
              <a:gd name="connsiteX4-3025" fmla="*/ 10994739 w 11262221"/>
              <a:gd name="connsiteY4-3026" fmla="*/ 2278026 h 2540918"/>
              <a:gd name="connsiteX5-3027" fmla="*/ 9080638 w 11262221"/>
              <a:gd name="connsiteY5-3028" fmla="*/ 1457882 h 2540918"/>
              <a:gd name="connsiteX6-3029" fmla="*/ 3916105 w 11262221"/>
              <a:gd name="connsiteY6-3030" fmla="*/ 1464410 h 2540918"/>
              <a:gd name="connsiteX7-3031" fmla="*/ 2017559 w 11262221"/>
              <a:gd name="connsiteY7-3032" fmla="*/ 1449185 h 2540918"/>
              <a:gd name="connsiteX8-3033" fmla="*/ 288761 w 11262221"/>
              <a:gd name="connsiteY8-3034" fmla="*/ 2540918 h 2540918"/>
              <a:gd name="connsiteX0-3035" fmla="*/ 288761 w 11549345"/>
              <a:gd name="connsiteY0-3036" fmla="*/ 2551543 h 2551543"/>
              <a:gd name="connsiteX1-3037" fmla="*/ 162793 w 11549345"/>
              <a:gd name="connsiteY1-3038" fmla="*/ 338002 h 2551543"/>
              <a:gd name="connsiteX2-3039" fmla="*/ 5811967 w 11549345"/>
              <a:gd name="connsiteY2-3040" fmla="*/ 127177 h 2551543"/>
              <a:gd name="connsiteX3-3041" fmla="*/ 11098868 w 11549345"/>
              <a:gd name="connsiteY3-3042" fmla="*/ 190557 h 2551543"/>
              <a:gd name="connsiteX4-3043" fmla="*/ 11150616 w 11549345"/>
              <a:gd name="connsiteY4-3044" fmla="*/ 2364176 h 2551543"/>
              <a:gd name="connsiteX5-3045" fmla="*/ 9080638 w 11549345"/>
              <a:gd name="connsiteY5-3046" fmla="*/ 1468507 h 2551543"/>
              <a:gd name="connsiteX6-3047" fmla="*/ 3916105 w 11549345"/>
              <a:gd name="connsiteY6-3048" fmla="*/ 1475035 h 2551543"/>
              <a:gd name="connsiteX7-3049" fmla="*/ 2017559 w 11549345"/>
              <a:gd name="connsiteY7-3050" fmla="*/ 1459810 h 2551543"/>
              <a:gd name="connsiteX8-3051" fmla="*/ 288761 w 11549345"/>
              <a:gd name="connsiteY8-3052" fmla="*/ 2551543 h 2551543"/>
              <a:gd name="connsiteX0-3053" fmla="*/ 288761 w 11549345"/>
              <a:gd name="connsiteY0-3054" fmla="*/ 2551543 h 2551543"/>
              <a:gd name="connsiteX1-3055" fmla="*/ 162793 w 11549345"/>
              <a:gd name="connsiteY1-3056" fmla="*/ 338002 h 2551543"/>
              <a:gd name="connsiteX2-3057" fmla="*/ 5811967 w 11549345"/>
              <a:gd name="connsiteY2-3058" fmla="*/ 127177 h 2551543"/>
              <a:gd name="connsiteX3-3059" fmla="*/ 11098868 w 11549345"/>
              <a:gd name="connsiteY3-3060" fmla="*/ 190557 h 2551543"/>
              <a:gd name="connsiteX4-3061" fmla="*/ 11150616 w 11549345"/>
              <a:gd name="connsiteY4-3062" fmla="*/ 2364176 h 2551543"/>
              <a:gd name="connsiteX5-3063" fmla="*/ 9080638 w 11549345"/>
              <a:gd name="connsiteY5-3064" fmla="*/ 1468507 h 2551543"/>
              <a:gd name="connsiteX6-3065" fmla="*/ 3916105 w 11549345"/>
              <a:gd name="connsiteY6-3066" fmla="*/ 1475035 h 2551543"/>
              <a:gd name="connsiteX7-3067" fmla="*/ 2017559 w 11549345"/>
              <a:gd name="connsiteY7-3068" fmla="*/ 1459810 h 2551543"/>
              <a:gd name="connsiteX8-3069" fmla="*/ 288761 w 11549345"/>
              <a:gd name="connsiteY8-3070" fmla="*/ 2551543 h 2551543"/>
              <a:gd name="connsiteX0-3071" fmla="*/ 288761 w 11532317"/>
              <a:gd name="connsiteY0-3072" fmla="*/ 2551543 h 2551543"/>
              <a:gd name="connsiteX1-3073" fmla="*/ 162793 w 11532317"/>
              <a:gd name="connsiteY1-3074" fmla="*/ 338002 h 2551543"/>
              <a:gd name="connsiteX2-3075" fmla="*/ 5811967 w 11532317"/>
              <a:gd name="connsiteY2-3076" fmla="*/ 127177 h 2551543"/>
              <a:gd name="connsiteX3-3077" fmla="*/ 11098868 w 11532317"/>
              <a:gd name="connsiteY3-3078" fmla="*/ 190557 h 2551543"/>
              <a:gd name="connsiteX4-3079" fmla="*/ 11150616 w 11532317"/>
              <a:gd name="connsiteY4-3080" fmla="*/ 2364176 h 2551543"/>
              <a:gd name="connsiteX5-3081" fmla="*/ 9080638 w 11532317"/>
              <a:gd name="connsiteY5-3082" fmla="*/ 1468507 h 2551543"/>
              <a:gd name="connsiteX6-3083" fmla="*/ 3916105 w 11532317"/>
              <a:gd name="connsiteY6-3084" fmla="*/ 1475035 h 2551543"/>
              <a:gd name="connsiteX7-3085" fmla="*/ 2017559 w 11532317"/>
              <a:gd name="connsiteY7-3086" fmla="*/ 1459810 h 2551543"/>
              <a:gd name="connsiteX8-3087" fmla="*/ 288761 w 11532317"/>
              <a:gd name="connsiteY8-3088" fmla="*/ 2551543 h 2551543"/>
              <a:gd name="connsiteX0-3089" fmla="*/ 288761 w 11273050"/>
              <a:gd name="connsiteY0-3090" fmla="*/ 2513431 h 2513431"/>
              <a:gd name="connsiteX1-3091" fmla="*/ 162793 w 11273050"/>
              <a:gd name="connsiteY1-3092" fmla="*/ 299890 h 2513431"/>
              <a:gd name="connsiteX2-3093" fmla="*/ 5811967 w 11273050"/>
              <a:gd name="connsiteY2-3094" fmla="*/ 89065 h 2513431"/>
              <a:gd name="connsiteX3-3095" fmla="*/ 11098868 w 11273050"/>
              <a:gd name="connsiteY3-3096" fmla="*/ 152445 h 2513431"/>
              <a:gd name="connsiteX4-3097" fmla="*/ 11150616 w 11273050"/>
              <a:gd name="connsiteY4-3098" fmla="*/ 2326064 h 2513431"/>
              <a:gd name="connsiteX5-3099" fmla="*/ 9080638 w 11273050"/>
              <a:gd name="connsiteY5-3100" fmla="*/ 1430395 h 2513431"/>
              <a:gd name="connsiteX6-3101" fmla="*/ 3916105 w 11273050"/>
              <a:gd name="connsiteY6-3102" fmla="*/ 1436923 h 2513431"/>
              <a:gd name="connsiteX7-3103" fmla="*/ 2017559 w 11273050"/>
              <a:gd name="connsiteY7-3104" fmla="*/ 1421698 h 2513431"/>
              <a:gd name="connsiteX8-3105" fmla="*/ 288761 w 11273050"/>
              <a:gd name="connsiteY8-3106" fmla="*/ 2513431 h 2513431"/>
              <a:gd name="connsiteX0-3107" fmla="*/ 318731 w 11601786"/>
              <a:gd name="connsiteY0-3108" fmla="*/ 2588956 h 2588956"/>
              <a:gd name="connsiteX1-3109" fmla="*/ 491529 w 11601786"/>
              <a:gd name="connsiteY1-3110" fmla="*/ 299890 h 2588956"/>
              <a:gd name="connsiteX2-3111" fmla="*/ 6140703 w 11601786"/>
              <a:gd name="connsiteY2-3112" fmla="*/ 89065 h 2588956"/>
              <a:gd name="connsiteX3-3113" fmla="*/ 11427604 w 11601786"/>
              <a:gd name="connsiteY3-3114" fmla="*/ 152445 h 2588956"/>
              <a:gd name="connsiteX4-3115" fmla="*/ 11479352 w 11601786"/>
              <a:gd name="connsiteY4-3116" fmla="*/ 2326064 h 2588956"/>
              <a:gd name="connsiteX5-3117" fmla="*/ 9409374 w 11601786"/>
              <a:gd name="connsiteY5-3118" fmla="*/ 1430395 h 2588956"/>
              <a:gd name="connsiteX6-3119" fmla="*/ 4244841 w 11601786"/>
              <a:gd name="connsiteY6-3120" fmla="*/ 1436923 h 2588956"/>
              <a:gd name="connsiteX7-3121" fmla="*/ 2346295 w 11601786"/>
              <a:gd name="connsiteY7-3122" fmla="*/ 1421698 h 2588956"/>
              <a:gd name="connsiteX8-3123" fmla="*/ 318731 w 11601786"/>
              <a:gd name="connsiteY8-3124" fmla="*/ 2588956 h 2588956"/>
              <a:gd name="connsiteX0-3125" fmla="*/ 318731 w 11601786"/>
              <a:gd name="connsiteY0-3126" fmla="*/ 2588956 h 2588956"/>
              <a:gd name="connsiteX1-3127" fmla="*/ 491529 w 11601786"/>
              <a:gd name="connsiteY1-3128" fmla="*/ 299890 h 2588956"/>
              <a:gd name="connsiteX2-3129" fmla="*/ 6140703 w 11601786"/>
              <a:gd name="connsiteY2-3130" fmla="*/ 89065 h 2588956"/>
              <a:gd name="connsiteX3-3131" fmla="*/ 11427604 w 11601786"/>
              <a:gd name="connsiteY3-3132" fmla="*/ 152445 h 2588956"/>
              <a:gd name="connsiteX4-3133" fmla="*/ 11479352 w 11601786"/>
              <a:gd name="connsiteY4-3134" fmla="*/ 2326064 h 2588956"/>
              <a:gd name="connsiteX5-3135" fmla="*/ 9409374 w 11601786"/>
              <a:gd name="connsiteY5-3136" fmla="*/ 1430395 h 2588956"/>
              <a:gd name="connsiteX6-3137" fmla="*/ 4244841 w 11601786"/>
              <a:gd name="connsiteY6-3138" fmla="*/ 1436923 h 2588956"/>
              <a:gd name="connsiteX7-3139" fmla="*/ 2346295 w 11601786"/>
              <a:gd name="connsiteY7-3140" fmla="*/ 1421698 h 2588956"/>
              <a:gd name="connsiteX8-3141" fmla="*/ 318731 w 11601786"/>
              <a:gd name="connsiteY8-3142" fmla="*/ 2588956 h 2588956"/>
              <a:gd name="connsiteX0-3143" fmla="*/ 372025 w 11655080"/>
              <a:gd name="connsiteY0-3144" fmla="*/ 2606277 h 2606277"/>
              <a:gd name="connsiteX1-3145" fmla="*/ 466884 w 11655080"/>
              <a:gd name="connsiteY1-3146" fmla="*/ 216512 h 2606277"/>
              <a:gd name="connsiteX2-3147" fmla="*/ 6193997 w 11655080"/>
              <a:gd name="connsiteY2-3148" fmla="*/ 106386 h 2606277"/>
              <a:gd name="connsiteX3-3149" fmla="*/ 11480898 w 11655080"/>
              <a:gd name="connsiteY3-3150" fmla="*/ 169766 h 2606277"/>
              <a:gd name="connsiteX4-3151" fmla="*/ 11532646 w 11655080"/>
              <a:gd name="connsiteY4-3152" fmla="*/ 2343385 h 2606277"/>
              <a:gd name="connsiteX5-3153" fmla="*/ 9462668 w 11655080"/>
              <a:gd name="connsiteY5-3154" fmla="*/ 1447716 h 2606277"/>
              <a:gd name="connsiteX6-3155" fmla="*/ 4298135 w 11655080"/>
              <a:gd name="connsiteY6-3156" fmla="*/ 1454244 h 2606277"/>
              <a:gd name="connsiteX7-3157" fmla="*/ 2399589 w 11655080"/>
              <a:gd name="connsiteY7-3158" fmla="*/ 1439019 h 2606277"/>
              <a:gd name="connsiteX8-3159" fmla="*/ 372025 w 11655080"/>
              <a:gd name="connsiteY8-3160" fmla="*/ 2606277 h 2606277"/>
              <a:gd name="connsiteX0-3161" fmla="*/ 94784 w 11377839"/>
              <a:gd name="connsiteY0-3162" fmla="*/ 2584070 h 2584070"/>
              <a:gd name="connsiteX1-3163" fmla="*/ 189643 w 11377839"/>
              <a:gd name="connsiteY1-3164" fmla="*/ 194305 h 2584070"/>
              <a:gd name="connsiteX2-3165" fmla="*/ 5916756 w 11377839"/>
              <a:gd name="connsiteY2-3166" fmla="*/ 84179 h 2584070"/>
              <a:gd name="connsiteX3-3167" fmla="*/ 11203657 w 11377839"/>
              <a:gd name="connsiteY3-3168" fmla="*/ 147559 h 2584070"/>
              <a:gd name="connsiteX4-3169" fmla="*/ 11255405 w 11377839"/>
              <a:gd name="connsiteY4-3170" fmla="*/ 2321178 h 2584070"/>
              <a:gd name="connsiteX5-3171" fmla="*/ 9185427 w 11377839"/>
              <a:gd name="connsiteY5-3172" fmla="*/ 1425509 h 2584070"/>
              <a:gd name="connsiteX6-3173" fmla="*/ 4020894 w 11377839"/>
              <a:gd name="connsiteY6-3174" fmla="*/ 1432037 h 2584070"/>
              <a:gd name="connsiteX7-3175" fmla="*/ 2122348 w 11377839"/>
              <a:gd name="connsiteY7-3176" fmla="*/ 1416812 h 2584070"/>
              <a:gd name="connsiteX8-3177" fmla="*/ 94784 w 11377839"/>
              <a:gd name="connsiteY8-3178" fmla="*/ 2584070 h 2584070"/>
              <a:gd name="connsiteX0-3179" fmla="*/ 94784 w 11377839"/>
              <a:gd name="connsiteY0-3180" fmla="*/ 2584070 h 2584070"/>
              <a:gd name="connsiteX1-3181" fmla="*/ 189643 w 11377839"/>
              <a:gd name="connsiteY1-3182" fmla="*/ 194305 h 2584070"/>
              <a:gd name="connsiteX2-3183" fmla="*/ 5916756 w 11377839"/>
              <a:gd name="connsiteY2-3184" fmla="*/ 84179 h 2584070"/>
              <a:gd name="connsiteX3-3185" fmla="*/ 11203657 w 11377839"/>
              <a:gd name="connsiteY3-3186" fmla="*/ 147559 h 2584070"/>
              <a:gd name="connsiteX4-3187" fmla="*/ 11255405 w 11377839"/>
              <a:gd name="connsiteY4-3188" fmla="*/ 2321178 h 2584070"/>
              <a:gd name="connsiteX5-3189" fmla="*/ 9185427 w 11377839"/>
              <a:gd name="connsiteY5-3190" fmla="*/ 1425509 h 2584070"/>
              <a:gd name="connsiteX6-3191" fmla="*/ 4020894 w 11377839"/>
              <a:gd name="connsiteY6-3192" fmla="*/ 1432037 h 2584070"/>
              <a:gd name="connsiteX7-3193" fmla="*/ 2122348 w 11377839"/>
              <a:gd name="connsiteY7-3194" fmla="*/ 1416812 h 2584070"/>
              <a:gd name="connsiteX8-3195" fmla="*/ 94784 w 11377839"/>
              <a:gd name="connsiteY8-3196" fmla="*/ 2584070 h 2584070"/>
              <a:gd name="connsiteX0-3197" fmla="*/ 94784 w 11377839"/>
              <a:gd name="connsiteY0-3198" fmla="*/ 2584070 h 2584070"/>
              <a:gd name="connsiteX1-3199" fmla="*/ 189643 w 11377839"/>
              <a:gd name="connsiteY1-3200" fmla="*/ 194305 h 2584070"/>
              <a:gd name="connsiteX2-3201" fmla="*/ 5916756 w 11377839"/>
              <a:gd name="connsiteY2-3202" fmla="*/ 84179 h 2584070"/>
              <a:gd name="connsiteX3-3203" fmla="*/ 11203657 w 11377839"/>
              <a:gd name="connsiteY3-3204" fmla="*/ 147559 h 2584070"/>
              <a:gd name="connsiteX4-3205" fmla="*/ 11255405 w 11377839"/>
              <a:gd name="connsiteY4-3206" fmla="*/ 2321178 h 2584070"/>
              <a:gd name="connsiteX5-3207" fmla="*/ 9185427 w 11377839"/>
              <a:gd name="connsiteY5-3208" fmla="*/ 1425509 h 2584070"/>
              <a:gd name="connsiteX6-3209" fmla="*/ 4020894 w 11377839"/>
              <a:gd name="connsiteY6-3210" fmla="*/ 1432037 h 2584070"/>
              <a:gd name="connsiteX7-3211" fmla="*/ 2122348 w 11377839"/>
              <a:gd name="connsiteY7-3212" fmla="*/ 1416812 h 2584070"/>
              <a:gd name="connsiteX8-3213" fmla="*/ 94784 w 11377839"/>
              <a:gd name="connsiteY8-3214" fmla="*/ 2584070 h 2584070"/>
              <a:gd name="connsiteX0-3215" fmla="*/ 94784 w 11377839"/>
              <a:gd name="connsiteY0-3216" fmla="*/ 2584070 h 2584070"/>
              <a:gd name="connsiteX1-3217" fmla="*/ 189643 w 11377839"/>
              <a:gd name="connsiteY1-3218" fmla="*/ 194305 h 2584070"/>
              <a:gd name="connsiteX2-3219" fmla="*/ 5916756 w 11377839"/>
              <a:gd name="connsiteY2-3220" fmla="*/ 84179 h 2584070"/>
              <a:gd name="connsiteX3-3221" fmla="*/ 11203657 w 11377839"/>
              <a:gd name="connsiteY3-3222" fmla="*/ 147559 h 2584070"/>
              <a:gd name="connsiteX4-3223" fmla="*/ 11255405 w 11377839"/>
              <a:gd name="connsiteY4-3224" fmla="*/ 2321178 h 2584070"/>
              <a:gd name="connsiteX5-3225" fmla="*/ 9185427 w 11377839"/>
              <a:gd name="connsiteY5-3226" fmla="*/ 1425509 h 2584070"/>
              <a:gd name="connsiteX6-3227" fmla="*/ 4020894 w 11377839"/>
              <a:gd name="connsiteY6-3228" fmla="*/ 1432037 h 2584070"/>
              <a:gd name="connsiteX7-3229" fmla="*/ 2122348 w 11377839"/>
              <a:gd name="connsiteY7-3230" fmla="*/ 1416812 h 2584070"/>
              <a:gd name="connsiteX8-3231" fmla="*/ 94784 w 11377839"/>
              <a:gd name="connsiteY8-3232" fmla="*/ 2584070 h 2584070"/>
              <a:gd name="connsiteX0-3233" fmla="*/ 94784 w 11377839"/>
              <a:gd name="connsiteY0-3234" fmla="*/ 2584070 h 2584070"/>
              <a:gd name="connsiteX1-3235" fmla="*/ 189643 w 11377839"/>
              <a:gd name="connsiteY1-3236" fmla="*/ 194305 h 2584070"/>
              <a:gd name="connsiteX2-3237" fmla="*/ 5916756 w 11377839"/>
              <a:gd name="connsiteY2-3238" fmla="*/ 84179 h 2584070"/>
              <a:gd name="connsiteX3-3239" fmla="*/ 11203657 w 11377839"/>
              <a:gd name="connsiteY3-3240" fmla="*/ 147559 h 2584070"/>
              <a:gd name="connsiteX4-3241" fmla="*/ 11255405 w 11377839"/>
              <a:gd name="connsiteY4-3242" fmla="*/ 2321178 h 2584070"/>
              <a:gd name="connsiteX5-3243" fmla="*/ 9185427 w 11377839"/>
              <a:gd name="connsiteY5-3244" fmla="*/ 1425509 h 2584070"/>
              <a:gd name="connsiteX6-3245" fmla="*/ 4020894 w 11377839"/>
              <a:gd name="connsiteY6-3246" fmla="*/ 1432037 h 2584070"/>
              <a:gd name="connsiteX7-3247" fmla="*/ 2122348 w 11377839"/>
              <a:gd name="connsiteY7-3248" fmla="*/ 1416812 h 2584070"/>
              <a:gd name="connsiteX8-3249" fmla="*/ 94784 w 11377839"/>
              <a:gd name="connsiteY8-3250" fmla="*/ 2584070 h 2584070"/>
              <a:gd name="connsiteX0-3251" fmla="*/ 94784 w 11622927"/>
              <a:gd name="connsiteY0-3252" fmla="*/ 2633892 h 2633892"/>
              <a:gd name="connsiteX1-3253" fmla="*/ 189643 w 11622927"/>
              <a:gd name="connsiteY1-3254" fmla="*/ 244127 h 2633892"/>
              <a:gd name="connsiteX2-3255" fmla="*/ 5916756 w 11622927"/>
              <a:gd name="connsiteY2-3256" fmla="*/ 134001 h 2633892"/>
              <a:gd name="connsiteX3-3257" fmla="*/ 11203657 w 11622927"/>
              <a:gd name="connsiteY3-3258" fmla="*/ 197381 h 2633892"/>
              <a:gd name="connsiteX4-3259" fmla="*/ 11217195 w 11622927"/>
              <a:gd name="connsiteY4-3260" fmla="*/ 2527033 h 2633892"/>
              <a:gd name="connsiteX5-3261" fmla="*/ 9185427 w 11622927"/>
              <a:gd name="connsiteY5-3262" fmla="*/ 1475331 h 2633892"/>
              <a:gd name="connsiteX6-3263" fmla="*/ 4020894 w 11622927"/>
              <a:gd name="connsiteY6-3264" fmla="*/ 1481859 h 2633892"/>
              <a:gd name="connsiteX7-3265" fmla="*/ 2122348 w 11622927"/>
              <a:gd name="connsiteY7-3266" fmla="*/ 1466634 h 2633892"/>
              <a:gd name="connsiteX8-3267" fmla="*/ 94784 w 11622927"/>
              <a:gd name="connsiteY8-3268" fmla="*/ 2633892 h 2633892"/>
              <a:gd name="connsiteX0-3269" fmla="*/ 94784 w 11636559"/>
              <a:gd name="connsiteY0-3270" fmla="*/ 2654151 h 2654151"/>
              <a:gd name="connsiteX1-3271" fmla="*/ 189643 w 11636559"/>
              <a:gd name="connsiteY1-3272" fmla="*/ 264386 h 2654151"/>
              <a:gd name="connsiteX2-3273" fmla="*/ 5916756 w 11636559"/>
              <a:gd name="connsiteY2-3274" fmla="*/ 154260 h 2654151"/>
              <a:gd name="connsiteX3-3275" fmla="*/ 11222762 w 11636559"/>
              <a:gd name="connsiteY3-3276" fmla="*/ 190105 h 2654151"/>
              <a:gd name="connsiteX4-3277" fmla="*/ 11217195 w 11636559"/>
              <a:gd name="connsiteY4-3278" fmla="*/ 2547292 h 2654151"/>
              <a:gd name="connsiteX5-3279" fmla="*/ 9185427 w 11636559"/>
              <a:gd name="connsiteY5-3280" fmla="*/ 1495590 h 2654151"/>
              <a:gd name="connsiteX6-3281" fmla="*/ 4020894 w 11636559"/>
              <a:gd name="connsiteY6-3282" fmla="*/ 1502118 h 2654151"/>
              <a:gd name="connsiteX7-3283" fmla="*/ 2122348 w 11636559"/>
              <a:gd name="connsiteY7-3284" fmla="*/ 1486893 h 2654151"/>
              <a:gd name="connsiteX8-3285" fmla="*/ 94784 w 11636559"/>
              <a:gd name="connsiteY8-3286" fmla="*/ 2654151 h 2654151"/>
              <a:gd name="connsiteX0-3287" fmla="*/ 94784 w 11374982"/>
              <a:gd name="connsiteY0-3288" fmla="*/ 2593422 h 2593422"/>
              <a:gd name="connsiteX1-3289" fmla="*/ 189643 w 11374982"/>
              <a:gd name="connsiteY1-3290" fmla="*/ 203657 h 2593422"/>
              <a:gd name="connsiteX2-3291" fmla="*/ 5916756 w 11374982"/>
              <a:gd name="connsiteY2-3292" fmla="*/ 93531 h 2593422"/>
              <a:gd name="connsiteX3-3293" fmla="*/ 11222762 w 11374982"/>
              <a:gd name="connsiteY3-3294" fmla="*/ 129376 h 2593422"/>
              <a:gd name="connsiteX4-3295" fmla="*/ 11217195 w 11374982"/>
              <a:gd name="connsiteY4-3296" fmla="*/ 2486563 h 2593422"/>
              <a:gd name="connsiteX5-3297" fmla="*/ 9185427 w 11374982"/>
              <a:gd name="connsiteY5-3298" fmla="*/ 1434861 h 2593422"/>
              <a:gd name="connsiteX6-3299" fmla="*/ 4020894 w 11374982"/>
              <a:gd name="connsiteY6-3300" fmla="*/ 1441389 h 2593422"/>
              <a:gd name="connsiteX7-3301" fmla="*/ 2122348 w 11374982"/>
              <a:gd name="connsiteY7-3302" fmla="*/ 1426164 h 2593422"/>
              <a:gd name="connsiteX8-3303" fmla="*/ 94784 w 11374982"/>
              <a:gd name="connsiteY8-3304" fmla="*/ 2593422 h 2593422"/>
              <a:gd name="connsiteX0-3305" fmla="*/ 94784 w 11408128"/>
              <a:gd name="connsiteY0-3306" fmla="*/ 2627870 h 2627870"/>
              <a:gd name="connsiteX1-3307" fmla="*/ 189643 w 11408128"/>
              <a:gd name="connsiteY1-3308" fmla="*/ 238105 h 2627870"/>
              <a:gd name="connsiteX2-3309" fmla="*/ 5916756 w 11408128"/>
              <a:gd name="connsiteY2-3310" fmla="*/ 127979 h 2627870"/>
              <a:gd name="connsiteX3-3311" fmla="*/ 11270524 w 11408128"/>
              <a:gd name="connsiteY3-3312" fmla="*/ 117932 h 2627870"/>
              <a:gd name="connsiteX4-3313" fmla="*/ 11217195 w 11408128"/>
              <a:gd name="connsiteY4-3314" fmla="*/ 2521011 h 2627870"/>
              <a:gd name="connsiteX5-3315" fmla="*/ 9185427 w 11408128"/>
              <a:gd name="connsiteY5-3316" fmla="*/ 1469309 h 2627870"/>
              <a:gd name="connsiteX6-3317" fmla="*/ 4020894 w 11408128"/>
              <a:gd name="connsiteY6-3318" fmla="*/ 1475837 h 2627870"/>
              <a:gd name="connsiteX7-3319" fmla="*/ 2122348 w 11408128"/>
              <a:gd name="connsiteY7-3320" fmla="*/ 1460612 h 2627870"/>
              <a:gd name="connsiteX8-3321" fmla="*/ 94784 w 11408128"/>
              <a:gd name="connsiteY8-3322" fmla="*/ 2627870 h 2627870"/>
              <a:gd name="connsiteX0-3323" fmla="*/ 94784 w 11408128"/>
              <a:gd name="connsiteY0-3324" fmla="*/ 2627870 h 2627870"/>
              <a:gd name="connsiteX1-3325" fmla="*/ 189643 w 11408128"/>
              <a:gd name="connsiteY1-3326" fmla="*/ 238105 h 2627870"/>
              <a:gd name="connsiteX2-3327" fmla="*/ 5916756 w 11408128"/>
              <a:gd name="connsiteY2-3328" fmla="*/ 127979 h 2627870"/>
              <a:gd name="connsiteX3-3329" fmla="*/ 11270524 w 11408128"/>
              <a:gd name="connsiteY3-3330" fmla="*/ 117932 h 2627870"/>
              <a:gd name="connsiteX4-3331" fmla="*/ 11217195 w 11408128"/>
              <a:gd name="connsiteY4-3332" fmla="*/ 2521011 h 2627870"/>
              <a:gd name="connsiteX5-3333" fmla="*/ 9185427 w 11408128"/>
              <a:gd name="connsiteY5-3334" fmla="*/ 1524379 h 2627870"/>
              <a:gd name="connsiteX6-3335" fmla="*/ 4020894 w 11408128"/>
              <a:gd name="connsiteY6-3336" fmla="*/ 1475837 h 2627870"/>
              <a:gd name="connsiteX7-3337" fmla="*/ 2122348 w 11408128"/>
              <a:gd name="connsiteY7-3338" fmla="*/ 1460612 h 2627870"/>
              <a:gd name="connsiteX8-3339" fmla="*/ 94784 w 11408128"/>
              <a:gd name="connsiteY8-3340" fmla="*/ 2627870 h 2627870"/>
              <a:gd name="connsiteX0-3341" fmla="*/ 372025 w 11948459"/>
              <a:gd name="connsiteY0-3342" fmla="*/ 2666187 h 2666187"/>
              <a:gd name="connsiteX1-3343" fmla="*/ 466884 w 11948459"/>
              <a:gd name="connsiteY1-3344" fmla="*/ 276422 h 2666187"/>
              <a:gd name="connsiteX2-3345" fmla="*/ 6193998 w 11948459"/>
              <a:gd name="connsiteY2-3346" fmla="*/ 239723 h 2666187"/>
              <a:gd name="connsiteX3-3347" fmla="*/ 11547765 w 11948459"/>
              <a:gd name="connsiteY3-3348" fmla="*/ 156249 h 2666187"/>
              <a:gd name="connsiteX4-3349" fmla="*/ 11494436 w 11948459"/>
              <a:gd name="connsiteY4-3350" fmla="*/ 2559328 h 2666187"/>
              <a:gd name="connsiteX5-3351" fmla="*/ 9462668 w 11948459"/>
              <a:gd name="connsiteY5-3352" fmla="*/ 1562696 h 2666187"/>
              <a:gd name="connsiteX6-3353" fmla="*/ 4298135 w 11948459"/>
              <a:gd name="connsiteY6-3354" fmla="*/ 1514154 h 2666187"/>
              <a:gd name="connsiteX7-3355" fmla="*/ 2399589 w 11948459"/>
              <a:gd name="connsiteY7-3356" fmla="*/ 1498929 h 2666187"/>
              <a:gd name="connsiteX8-3357" fmla="*/ 372025 w 11948459"/>
              <a:gd name="connsiteY8-3358" fmla="*/ 2666187 h 2666187"/>
              <a:gd name="connsiteX0-3359" fmla="*/ 372025 w 11948459"/>
              <a:gd name="connsiteY0-3360" fmla="*/ 2666187 h 2666187"/>
              <a:gd name="connsiteX1-3361" fmla="*/ 466884 w 11948459"/>
              <a:gd name="connsiteY1-3362" fmla="*/ 276422 h 2666187"/>
              <a:gd name="connsiteX2-3363" fmla="*/ 6193998 w 11948459"/>
              <a:gd name="connsiteY2-3364" fmla="*/ 239723 h 2666187"/>
              <a:gd name="connsiteX3-3365" fmla="*/ 11547765 w 11948459"/>
              <a:gd name="connsiteY3-3366" fmla="*/ 156249 h 2666187"/>
              <a:gd name="connsiteX4-3367" fmla="*/ 11494436 w 11948459"/>
              <a:gd name="connsiteY4-3368" fmla="*/ 2559328 h 2666187"/>
              <a:gd name="connsiteX5-3369" fmla="*/ 9462668 w 11948459"/>
              <a:gd name="connsiteY5-3370" fmla="*/ 1562696 h 2666187"/>
              <a:gd name="connsiteX6-3371" fmla="*/ 4298135 w 11948459"/>
              <a:gd name="connsiteY6-3372" fmla="*/ 1514154 h 2666187"/>
              <a:gd name="connsiteX7-3373" fmla="*/ 2399589 w 11948459"/>
              <a:gd name="connsiteY7-3374" fmla="*/ 1498929 h 2666187"/>
              <a:gd name="connsiteX8-3375" fmla="*/ 372025 w 11948459"/>
              <a:gd name="connsiteY8-3376" fmla="*/ 2666187 h 2666187"/>
              <a:gd name="connsiteX0-3377" fmla="*/ 372025 w 11693848"/>
              <a:gd name="connsiteY0-3378" fmla="*/ 2666187 h 2666187"/>
              <a:gd name="connsiteX1-3379" fmla="*/ 466884 w 11693848"/>
              <a:gd name="connsiteY1-3380" fmla="*/ 276422 h 2666187"/>
              <a:gd name="connsiteX2-3381" fmla="*/ 6193998 w 11693848"/>
              <a:gd name="connsiteY2-3382" fmla="*/ 239723 h 2666187"/>
              <a:gd name="connsiteX3-3383" fmla="*/ 11547765 w 11693848"/>
              <a:gd name="connsiteY3-3384" fmla="*/ 156249 h 2666187"/>
              <a:gd name="connsiteX4-3385" fmla="*/ 11494436 w 11693848"/>
              <a:gd name="connsiteY4-3386" fmla="*/ 2559328 h 2666187"/>
              <a:gd name="connsiteX5-3387" fmla="*/ 9462668 w 11693848"/>
              <a:gd name="connsiteY5-3388" fmla="*/ 1562696 h 2666187"/>
              <a:gd name="connsiteX6-3389" fmla="*/ 4298135 w 11693848"/>
              <a:gd name="connsiteY6-3390" fmla="*/ 1514154 h 2666187"/>
              <a:gd name="connsiteX7-3391" fmla="*/ 2399589 w 11693848"/>
              <a:gd name="connsiteY7-3392" fmla="*/ 1498929 h 2666187"/>
              <a:gd name="connsiteX8-3393" fmla="*/ 372025 w 11693848"/>
              <a:gd name="connsiteY8-3394" fmla="*/ 2666187 h 2666187"/>
              <a:gd name="connsiteX0-3395" fmla="*/ 372025 w 11693848"/>
              <a:gd name="connsiteY0-3396" fmla="*/ 2666187 h 2666187"/>
              <a:gd name="connsiteX1-3397" fmla="*/ 466884 w 11693848"/>
              <a:gd name="connsiteY1-3398" fmla="*/ 276422 h 2666187"/>
              <a:gd name="connsiteX2-3399" fmla="*/ 6193998 w 11693848"/>
              <a:gd name="connsiteY2-3400" fmla="*/ 239723 h 2666187"/>
              <a:gd name="connsiteX3-3401" fmla="*/ 11547765 w 11693848"/>
              <a:gd name="connsiteY3-3402" fmla="*/ 156249 h 2666187"/>
              <a:gd name="connsiteX4-3403" fmla="*/ 11494436 w 11693848"/>
              <a:gd name="connsiteY4-3404" fmla="*/ 2559328 h 2666187"/>
              <a:gd name="connsiteX5-3405" fmla="*/ 9462668 w 11693848"/>
              <a:gd name="connsiteY5-3406" fmla="*/ 1562696 h 2666187"/>
              <a:gd name="connsiteX6-3407" fmla="*/ 4298135 w 11693848"/>
              <a:gd name="connsiteY6-3408" fmla="*/ 1514154 h 2666187"/>
              <a:gd name="connsiteX7-3409" fmla="*/ 2399589 w 11693848"/>
              <a:gd name="connsiteY7-3410" fmla="*/ 1498929 h 2666187"/>
              <a:gd name="connsiteX8-3411" fmla="*/ 372025 w 11693848"/>
              <a:gd name="connsiteY8-3412" fmla="*/ 2666187 h 2666187"/>
              <a:gd name="connsiteX0-3413" fmla="*/ 69956 w 11391779"/>
              <a:gd name="connsiteY0-3414" fmla="*/ 2666187 h 2666187"/>
              <a:gd name="connsiteX1-3415" fmla="*/ 164815 w 11391779"/>
              <a:gd name="connsiteY1-3416" fmla="*/ 276422 h 2666187"/>
              <a:gd name="connsiteX2-3417" fmla="*/ 5891929 w 11391779"/>
              <a:gd name="connsiteY2-3418" fmla="*/ 239723 h 2666187"/>
              <a:gd name="connsiteX3-3419" fmla="*/ 11245696 w 11391779"/>
              <a:gd name="connsiteY3-3420" fmla="*/ 156249 h 2666187"/>
              <a:gd name="connsiteX4-3421" fmla="*/ 11192367 w 11391779"/>
              <a:gd name="connsiteY4-3422" fmla="*/ 2559328 h 2666187"/>
              <a:gd name="connsiteX5-3423" fmla="*/ 9160599 w 11391779"/>
              <a:gd name="connsiteY5-3424" fmla="*/ 1562696 h 2666187"/>
              <a:gd name="connsiteX6-3425" fmla="*/ 3996066 w 11391779"/>
              <a:gd name="connsiteY6-3426" fmla="*/ 1514154 h 2666187"/>
              <a:gd name="connsiteX7-3427" fmla="*/ 2097520 w 11391779"/>
              <a:gd name="connsiteY7-3428" fmla="*/ 1498929 h 2666187"/>
              <a:gd name="connsiteX8-3429" fmla="*/ 69956 w 11391779"/>
              <a:gd name="connsiteY8-3430" fmla="*/ 2666187 h 2666187"/>
              <a:gd name="connsiteX0-3431" fmla="*/ 85435 w 11407258"/>
              <a:gd name="connsiteY0-3432" fmla="*/ 2666187 h 2666187"/>
              <a:gd name="connsiteX1-3433" fmla="*/ 180294 w 11407258"/>
              <a:gd name="connsiteY1-3434" fmla="*/ 276422 h 2666187"/>
              <a:gd name="connsiteX2-3435" fmla="*/ 5907408 w 11407258"/>
              <a:gd name="connsiteY2-3436" fmla="*/ 239723 h 2666187"/>
              <a:gd name="connsiteX3-3437" fmla="*/ 11261175 w 11407258"/>
              <a:gd name="connsiteY3-3438" fmla="*/ 156249 h 2666187"/>
              <a:gd name="connsiteX4-3439" fmla="*/ 11207846 w 11407258"/>
              <a:gd name="connsiteY4-3440" fmla="*/ 2559328 h 2666187"/>
              <a:gd name="connsiteX5-3441" fmla="*/ 9176078 w 11407258"/>
              <a:gd name="connsiteY5-3442" fmla="*/ 1562696 h 2666187"/>
              <a:gd name="connsiteX6-3443" fmla="*/ 4011545 w 11407258"/>
              <a:gd name="connsiteY6-3444" fmla="*/ 1514154 h 2666187"/>
              <a:gd name="connsiteX7-3445" fmla="*/ 2112999 w 11407258"/>
              <a:gd name="connsiteY7-3446" fmla="*/ 1498929 h 2666187"/>
              <a:gd name="connsiteX8-3447" fmla="*/ 85435 w 11407258"/>
              <a:gd name="connsiteY8-3448" fmla="*/ 2666187 h 2666187"/>
              <a:gd name="connsiteX0-3449" fmla="*/ 85435 w 11407258"/>
              <a:gd name="connsiteY0-3450" fmla="*/ 2664482 h 2664482"/>
              <a:gd name="connsiteX1-3451" fmla="*/ 180294 w 11407258"/>
              <a:gd name="connsiteY1-3452" fmla="*/ 219646 h 2664482"/>
              <a:gd name="connsiteX2-3453" fmla="*/ 5907408 w 11407258"/>
              <a:gd name="connsiteY2-3454" fmla="*/ 238018 h 2664482"/>
              <a:gd name="connsiteX3-3455" fmla="*/ 11261175 w 11407258"/>
              <a:gd name="connsiteY3-3456" fmla="*/ 154544 h 2664482"/>
              <a:gd name="connsiteX4-3457" fmla="*/ 11207846 w 11407258"/>
              <a:gd name="connsiteY4-3458" fmla="*/ 2557623 h 2664482"/>
              <a:gd name="connsiteX5-3459" fmla="*/ 9176078 w 11407258"/>
              <a:gd name="connsiteY5-3460" fmla="*/ 1560991 h 2664482"/>
              <a:gd name="connsiteX6-3461" fmla="*/ 4011545 w 11407258"/>
              <a:gd name="connsiteY6-3462" fmla="*/ 1512449 h 2664482"/>
              <a:gd name="connsiteX7-3463" fmla="*/ 2112999 w 11407258"/>
              <a:gd name="connsiteY7-3464" fmla="*/ 1497224 h 2664482"/>
              <a:gd name="connsiteX8-3465" fmla="*/ 85435 w 11407258"/>
              <a:gd name="connsiteY8-3466" fmla="*/ 2664482 h 2664482"/>
              <a:gd name="connsiteX0-3467" fmla="*/ 85435 w 11407258"/>
              <a:gd name="connsiteY0-3468" fmla="*/ 2664482 h 2664482"/>
              <a:gd name="connsiteX1-3469" fmla="*/ 180294 w 11407258"/>
              <a:gd name="connsiteY1-3470" fmla="*/ 219646 h 2664482"/>
              <a:gd name="connsiteX2-3471" fmla="*/ 5907408 w 11407258"/>
              <a:gd name="connsiteY2-3472" fmla="*/ 238018 h 2664482"/>
              <a:gd name="connsiteX3-3473" fmla="*/ 11261175 w 11407258"/>
              <a:gd name="connsiteY3-3474" fmla="*/ 154544 h 2664482"/>
              <a:gd name="connsiteX4-3475" fmla="*/ 11207846 w 11407258"/>
              <a:gd name="connsiteY4-3476" fmla="*/ 2557623 h 2664482"/>
              <a:gd name="connsiteX5-3477" fmla="*/ 9176078 w 11407258"/>
              <a:gd name="connsiteY5-3478" fmla="*/ 1560991 h 2664482"/>
              <a:gd name="connsiteX6-3479" fmla="*/ 4011545 w 11407258"/>
              <a:gd name="connsiteY6-3480" fmla="*/ 1512449 h 2664482"/>
              <a:gd name="connsiteX7-3481" fmla="*/ 2112999 w 11407258"/>
              <a:gd name="connsiteY7-3482" fmla="*/ 1497224 h 2664482"/>
              <a:gd name="connsiteX8-3483" fmla="*/ 85435 w 11407258"/>
              <a:gd name="connsiteY8-3484" fmla="*/ 2664482 h 2664482"/>
              <a:gd name="connsiteX0-3485" fmla="*/ 129594 w 11451417"/>
              <a:gd name="connsiteY0-3486" fmla="*/ 2664482 h 2664482"/>
              <a:gd name="connsiteX1-3487" fmla="*/ 224453 w 11451417"/>
              <a:gd name="connsiteY1-3488" fmla="*/ 219646 h 2664482"/>
              <a:gd name="connsiteX2-3489" fmla="*/ 5951567 w 11451417"/>
              <a:gd name="connsiteY2-3490" fmla="*/ 238018 h 2664482"/>
              <a:gd name="connsiteX3-3491" fmla="*/ 11305334 w 11451417"/>
              <a:gd name="connsiteY3-3492" fmla="*/ 154544 h 2664482"/>
              <a:gd name="connsiteX4-3493" fmla="*/ 11252005 w 11451417"/>
              <a:gd name="connsiteY4-3494" fmla="*/ 2557623 h 2664482"/>
              <a:gd name="connsiteX5-3495" fmla="*/ 9220237 w 11451417"/>
              <a:gd name="connsiteY5-3496" fmla="*/ 1560991 h 2664482"/>
              <a:gd name="connsiteX6-3497" fmla="*/ 4055704 w 11451417"/>
              <a:gd name="connsiteY6-3498" fmla="*/ 1512449 h 2664482"/>
              <a:gd name="connsiteX7-3499" fmla="*/ 2157158 w 11451417"/>
              <a:gd name="connsiteY7-3500" fmla="*/ 1497224 h 2664482"/>
              <a:gd name="connsiteX8-3501" fmla="*/ 129594 w 11451417"/>
              <a:gd name="connsiteY8-3502" fmla="*/ 2664482 h 2664482"/>
              <a:gd name="connsiteX0-3503" fmla="*/ 129594 w 11451417"/>
              <a:gd name="connsiteY0-3504" fmla="*/ 2664482 h 2664482"/>
              <a:gd name="connsiteX1-3505" fmla="*/ 224453 w 11451417"/>
              <a:gd name="connsiteY1-3506" fmla="*/ 219646 h 2664482"/>
              <a:gd name="connsiteX2-3507" fmla="*/ 5951567 w 11451417"/>
              <a:gd name="connsiteY2-3508" fmla="*/ 238018 h 2664482"/>
              <a:gd name="connsiteX3-3509" fmla="*/ 11305334 w 11451417"/>
              <a:gd name="connsiteY3-3510" fmla="*/ 154544 h 2664482"/>
              <a:gd name="connsiteX4-3511" fmla="*/ 11252005 w 11451417"/>
              <a:gd name="connsiteY4-3512" fmla="*/ 2557623 h 2664482"/>
              <a:gd name="connsiteX5-3513" fmla="*/ 9220237 w 11451417"/>
              <a:gd name="connsiteY5-3514" fmla="*/ 1560991 h 2664482"/>
              <a:gd name="connsiteX6-3515" fmla="*/ 4055704 w 11451417"/>
              <a:gd name="connsiteY6-3516" fmla="*/ 1512449 h 2664482"/>
              <a:gd name="connsiteX7-3517" fmla="*/ 2157158 w 11451417"/>
              <a:gd name="connsiteY7-3518" fmla="*/ 1497224 h 2664482"/>
              <a:gd name="connsiteX8-3519" fmla="*/ 129594 w 11451417"/>
              <a:gd name="connsiteY8-3520" fmla="*/ 2664482 h 2664482"/>
              <a:gd name="connsiteX0-3521" fmla="*/ 129594 w 11451417"/>
              <a:gd name="connsiteY0-3522" fmla="*/ 2664482 h 2664482"/>
              <a:gd name="connsiteX1-3523" fmla="*/ 224453 w 11451417"/>
              <a:gd name="connsiteY1-3524" fmla="*/ 219646 h 2664482"/>
              <a:gd name="connsiteX2-3525" fmla="*/ 5951567 w 11451417"/>
              <a:gd name="connsiteY2-3526" fmla="*/ 238018 h 2664482"/>
              <a:gd name="connsiteX3-3527" fmla="*/ 11305334 w 11451417"/>
              <a:gd name="connsiteY3-3528" fmla="*/ 154544 h 2664482"/>
              <a:gd name="connsiteX4-3529" fmla="*/ 11252005 w 11451417"/>
              <a:gd name="connsiteY4-3530" fmla="*/ 2557623 h 2664482"/>
              <a:gd name="connsiteX5-3531" fmla="*/ 9220237 w 11451417"/>
              <a:gd name="connsiteY5-3532" fmla="*/ 1560991 h 2664482"/>
              <a:gd name="connsiteX6-3533" fmla="*/ 4055704 w 11451417"/>
              <a:gd name="connsiteY6-3534" fmla="*/ 1512449 h 2664482"/>
              <a:gd name="connsiteX7-3535" fmla="*/ 2157158 w 11451417"/>
              <a:gd name="connsiteY7-3536" fmla="*/ 1497224 h 2664482"/>
              <a:gd name="connsiteX8-3537" fmla="*/ 129594 w 11451417"/>
              <a:gd name="connsiteY8-3538" fmla="*/ 2664482 h 2664482"/>
              <a:gd name="connsiteX0-3539" fmla="*/ 132480 w 11454303"/>
              <a:gd name="connsiteY0-3540" fmla="*/ 2664482 h 2664482"/>
              <a:gd name="connsiteX1-3541" fmla="*/ 227339 w 11454303"/>
              <a:gd name="connsiteY1-3542" fmla="*/ 219646 h 2664482"/>
              <a:gd name="connsiteX2-3543" fmla="*/ 5954453 w 11454303"/>
              <a:gd name="connsiteY2-3544" fmla="*/ 238018 h 2664482"/>
              <a:gd name="connsiteX3-3545" fmla="*/ 11308220 w 11454303"/>
              <a:gd name="connsiteY3-3546" fmla="*/ 154544 h 2664482"/>
              <a:gd name="connsiteX4-3547" fmla="*/ 11254891 w 11454303"/>
              <a:gd name="connsiteY4-3548" fmla="*/ 2557623 h 2664482"/>
              <a:gd name="connsiteX5-3549" fmla="*/ 9223123 w 11454303"/>
              <a:gd name="connsiteY5-3550" fmla="*/ 1560991 h 2664482"/>
              <a:gd name="connsiteX6-3551" fmla="*/ 4058590 w 11454303"/>
              <a:gd name="connsiteY6-3552" fmla="*/ 1512449 h 2664482"/>
              <a:gd name="connsiteX7-3553" fmla="*/ 2160044 w 11454303"/>
              <a:gd name="connsiteY7-3554" fmla="*/ 1497224 h 2664482"/>
              <a:gd name="connsiteX8-3555" fmla="*/ 132480 w 11454303"/>
              <a:gd name="connsiteY8-3556" fmla="*/ 2664482 h 2664482"/>
              <a:gd name="connsiteX0-3557" fmla="*/ 132480 w 11454303"/>
              <a:gd name="connsiteY0-3558" fmla="*/ 2664482 h 2664482"/>
              <a:gd name="connsiteX1-3559" fmla="*/ 227339 w 11454303"/>
              <a:gd name="connsiteY1-3560" fmla="*/ 219646 h 2664482"/>
              <a:gd name="connsiteX2-3561" fmla="*/ 5954453 w 11454303"/>
              <a:gd name="connsiteY2-3562" fmla="*/ 238018 h 2664482"/>
              <a:gd name="connsiteX3-3563" fmla="*/ 11308220 w 11454303"/>
              <a:gd name="connsiteY3-3564" fmla="*/ 154544 h 2664482"/>
              <a:gd name="connsiteX4-3565" fmla="*/ 11254891 w 11454303"/>
              <a:gd name="connsiteY4-3566" fmla="*/ 2557623 h 2664482"/>
              <a:gd name="connsiteX5-3567" fmla="*/ 9223123 w 11454303"/>
              <a:gd name="connsiteY5-3568" fmla="*/ 1560991 h 2664482"/>
              <a:gd name="connsiteX6-3569" fmla="*/ 4058590 w 11454303"/>
              <a:gd name="connsiteY6-3570" fmla="*/ 1512449 h 2664482"/>
              <a:gd name="connsiteX7-3571" fmla="*/ 2160044 w 11454303"/>
              <a:gd name="connsiteY7-3572" fmla="*/ 1497224 h 2664482"/>
              <a:gd name="connsiteX8-3573" fmla="*/ 132480 w 11454303"/>
              <a:gd name="connsiteY8-3574" fmla="*/ 2664482 h 2664482"/>
              <a:gd name="connsiteX0-3575" fmla="*/ 132480 w 11454303"/>
              <a:gd name="connsiteY0-3576" fmla="*/ 2664482 h 2664482"/>
              <a:gd name="connsiteX1-3577" fmla="*/ 227339 w 11454303"/>
              <a:gd name="connsiteY1-3578" fmla="*/ 219646 h 2664482"/>
              <a:gd name="connsiteX2-3579" fmla="*/ 5954453 w 11454303"/>
              <a:gd name="connsiteY2-3580" fmla="*/ 238018 h 2664482"/>
              <a:gd name="connsiteX3-3581" fmla="*/ 11308220 w 11454303"/>
              <a:gd name="connsiteY3-3582" fmla="*/ 154544 h 2664482"/>
              <a:gd name="connsiteX4-3583" fmla="*/ 11254891 w 11454303"/>
              <a:gd name="connsiteY4-3584" fmla="*/ 2557623 h 2664482"/>
              <a:gd name="connsiteX5-3585" fmla="*/ 9223123 w 11454303"/>
              <a:gd name="connsiteY5-3586" fmla="*/ 1560991 h 2664482"/>
              <a:gd name="connsiteX6-3587" fmla="*/ 4058590 w 11454303"/>
              <a:gd name="connsiteY6-3588" fmla="*/ 1512449 h 2664482"/>
              <a:gd name="connsiteX7-3589" fmla="*/ 2160044 w 11454303"/>
              <a:gd name="connsiteY7-3590" fmla="*/ 1497224 h 2664482"/>
              <a:gd name="connsiteX8-3591" fmla="*/ 132480 w 11454303"/>
              <a:gd name="connsiteY8-3592" fmla="*/ 2664482 h 2664482"/>
              <a:gd name="connsiteX0-3593" fmla="*/ 132480 w 11493810"/>
              <a:gd name="connsiteY0-3594" fmla="*/ 2664482 h 3402036"/>
              <a:gd name="connsiteX1-3595" fmla="*/ 227339 w 11493810"/>
              <a:gd name="connsiteY1-3596" fmla="*/ 219646 h 3402036"/>
              <a:gd name="connsiteX2-3597" fmla="*/ 5954453 w 11493810"/>
              <a:gd name="connsiteY2-3598" fmla="*/ 238018 h 3402036"/>
              <a:gd name="connsiteX3-3599" fmla="*/ 11308220 w 11493810"/>
              <a:gd name="connsiteY3-3600" fmla="*/ 154544 h 3402036"/>
              <a:gd name="connsiteX4-3601" fmla="*/ 11369520 w 11493810"/>
              <a:gd name="connsiteY4-3602" fmla="*/ 3402036 h 3402036"/>
              <a:gd name="connsiteX5-3603" fmla="*/ 9223123 w 11493810"/>
              <a:gd name="connsiteY5-3604" fmla="*/ 1560991 h 3402036"/>
              <a:gd name="connsiteX6-3605" fmla="*/ 4058590 w 11493810"/>
              <a:gd name="connsiteY6-3606" fmla="*/ 1512449 h 3402036"/>
              <a:gd name="connsiteX7-3607" fmla="*/ 2160044 w 11493810"/>
              <a:gd name="connsiteY7-3608" fmla="*/ 1497224 h 3402036"/>
              <a:gd name="connsiteX8-3609" fmla="*/ 132480 w 11493810"/>
              <a:gd name="connsiteY8-3610" fmla="*/ 2664482 h 3402036"/>
              <a:gd name="connsiteX0-3611" fmla="*/ 132480 w 11493810"/>
              <a:gd name="connsiteY0-3612" fmla="*/ 2664482 h 3402036"/>
              <a:gd name="connsiteX1-3613" fmla="*/ 227339 w 11493810"/>
              <a:gd name="connsiteY1-3614" fmla="*/ 219646 h 3402036"/>
              <a:gd name="connsiteX2-3615" fmla="*/ 5954453 w 11493810"/>
              <a:gd name="connsiteY2-3616" fmla="*/ 238018 h 3402036"/>
              <a:gd name="connsiteX3-3617" fmla="*/ 11308220 w 11493810"/>
              <a:gd name="connsiteY3-3618" fmla="*/ 154544 h 3402036"/>
              <a:gd name="connsiteX4-3619" fmla="*/ 11369520 w 11493810"/>
              <a:gd name="connsiteY4-3620" fmla="*/ 3402036 h 3402036"/>
              <a:gd name="connsiteX5-3621" fmla="*/ 9223123 w 11493810"/>
              <a:gd name="connsiteY5-3622" fmla="*/ 1560991 h 3402036"/>
              <a:gd name="connsiteX6-3623" fmla="*/ 4058590 w 11493810"/>
              <a:gd name="connsiteY6-3624" fmla="*/ 1512449 h 3402036"/>
              <a:gd name="connsiteX7-3625" fmla="*/ 2160044 w 11493810"/>
              <a:gd name="connsiteY7-3626" fmla="*/ 1497224 h 3402036"/>
              <a:gd name="connsiteX8-3627" fmla="*/ 132480 w 11493810"/>
              <a:gd name="connsiteY8-3628" fmla="*/ 2664482 h 3402036"/>
              <a:gd name="connsiteX0-3629" fmla="*/ 132480 w 11405197"/>
              <a:gd name="connsiteY0-3630" fmla="*/ 2664482 h 3402036"/>
              <a:gd name="connsiteX1-3631" fmla="*/ 227339 w 11405197"/>
              <a:gd name="connsiteY1-3632" fmla="*/ 219646 h 3402036"/>
              <a:gd name="connsiteX2-3633" fmla="*/ 5954453 w 11405197"/>
              <a:gd name="connsiteY2-3634" fmla="*/ 238018 h 3402036"/>
              <a:gd name="connsiteX3-3635" fmla="*/ 11308220 w 11405197"/>
              <a:gd name="connsiteY3-3636" fmla="*/ 154544 h 3402036"/>
              <a:gd name="connsiteX4-3637" fmla="*/ 11369520 w 11405197"/>
              <a:gd name="connsiteY4-3638" fmla="*/ 3402036 h 3402036"/>
              <a:gd name="connsiteX5-3639" fmla="*/ 9223123 w 11405197"/>
              <a:gd name="connsiteY5-3640" fmla="*/ 1560991 h 3402036"/>
              <a:gd name="connsiteX6-3641" fmla="*/ 4058590 w 11405197"/>
              <a:gd name="connsiteY6-3642" fmla="*/ 1512449 h 3402036"/>
              <a:gd name="connsiteX7-3643" fmla="*/ 2160044 w 11405197"/>
              <a:gd name="connsiteY7-3644" fmla="*/ 1497224 h 3402036"/>
              <a:gd name="connsiteX8-3645" fmla="*/ 132480 w 11405197"/>
              <a:gd name="connsiteY8-3646" fmla="*/ 2664482 h 3402036"/>
              <a:gd name="connsiteX0-3647" fmla="*/ 132480 w 11369520"/>
              <a:gd name="connsiteY0-3648" fmla="*/ 2627288 h 3364842"/>
              <a:gd name="connsiteX1-3649" fmla="*/ 227339 w 11369520"/>
              <a:gd name="connsiteY1-3650" fmla="*/ 182452 h 3364842"/>
              <a:gd name="connsiteX2-3651" fmla="*/ 5954453 w 11369520"/>
              <a:gd name="connsiteY2-3652" fmla="*/ 200824 h 3364842"/>
              <a:gd name="connsiteX3-3653" fmla="*/ 11174486 w 11369520"/>
              <a:gd name="connsiteY3-3654" fmla="*/ 163242 h 3364842"/>
              <a:gd name="connsiteX4-3655" fmla="*/ 11369520 w 11369520"/>
              <a:gd name="connsiteY4-3656" fmla="*/ 3364842 h 3364842"/>
              <a:gd name="connsiteX5-3657" fmla="*/ 9223123 w 11369520"/>
              <a:gd name="connsiteY5-3658" fmla="*/ 1523797 h 3364842"/>
              <a:gd name="connsiteX6-3659" fmla="*/ 4058590 w 11369520"/>
              <a:gd name="connsiteY6-3660" fmla="*/ 1475255 h 3364842"/>
              <a:gd name="connsiteX7-3661" fmla="*/ 2160044 w 11369520"/>
              <a:gd name="connsiteY7-3662" fmla="*/ 1460030 h 3364842"/>
              <a:gd name="connsiteX8-3663" fmla="*/ 132480 w 11369520"/>
              <a:gd name="connsiteY8-3664" fmla="*/ 2627288 h 3364842"/>
              <a:gd name="connsiteX0-3665" fmla="*/ 132480 w 11369520"/>
              <a:gd name="connsiteY0-3666" fmla="*/ 2627288 h 3364842"/>
              <a:gd name="connsiteX1-3667" fmla="*/ 227339 w 11369520"/>
              <a:gd name="connsiteY1-3668" fmla="*/ 182452 h 3364842"/>
              <a:gd name="connsiteX2-3669" fmla="*/ 5954453 w 11369520"/>
              <a:gd name="connsiteY2-3670" fmla="*/ 200824 h 3364842"/>
              <a:gd name="connsiteX3-3671" fmla="*/ 11174486 w 11369520"/>
              <a:gd name="connsiteY3-3672" fmla="*/ 163242 h 3364842"/>
              <a:gd name="connsiteX4-3673" fmla="*/ 11369520 w 11369520"/>
              <a:gd name="connsiteY4-3674" fmla="*/ 3364842 h 3364842"/>
              <a:gd name="connsiteX5-3675" fmla="*/ 9223123 w 11369520"/>
              <a:gd name="connsiteY5-3676" fmla="*/ 1523797 h 3364842"/>
              <a:gd name="connsiteX6-3677" fmla="*/ 4058590 w 11369520"/>
              <a:gd name="connsiteY6-3678" fmla="*/ 1475255 h 3364842"/>
              <a:gd name="connsiteX7-3679" fmla="*/ 2160044 w 11369520"/>
              <a:gd name="connsiteY7-3680" fmla="*/ 1460030 h 3364842"/>
              <a:gd name="connsiteX8-3681" fmla="*/ 132480 w 11369520"/>
              <a:gd name="connsiteY8-3682" fmla="*/ 2627288 h 3364842"/>
              <a:gd name="connsiteX0-3683" fmla="*/ 132480 w 11369520"/>
              <a:gd name="connsiteY0-3684" fmla="*/ 2578505 h 3316059"/>
              <a:gd name="connsiteX1-3685" fmla="*/ 227339 w 11369520"/>
              <a:gd name="connsiteY1-3686" fmla="*/ 133669 h 3316059"/>
              <a:gd name="connsiteX2-3687" fmla="*/ 5954453 w 11369520"/>
              <a:gd name="connsiteY2-3688" fmla="*/ 152041 h 3316059"/>
              <a:gd name="connsiteX3-3689" fmla="*/ 11174486 w 11369520"/>
              <a:gd name="connsiteY3-3690" fmla="*/ 114459 h 3316059"/>
              <a:gd name="connsiteX4-3691" fmla="*/ 11369520 w 11369520"/>
              <a:gd name="connsiteY4-3692" fmla="*/ 3316059 h 3316059"/>
              <a:gd name="connsiteX5-3693" fmla="*/ 9223123 w 11369520"/>
              <a:gd name="connsiteY5-3694" fmla="*/ 1475014 h 3316059"/>
              <a:gd name="connsiteX6-3695" fmla="*/ 4058590 w 11369520"/>
              <a:gd name="connsiteY6-3696" fmla="*/ 1426472 h 3316059"/>
              <a:gd name="connsiteX7-3697" fmla="*/ 2160044 w 11369520"/>
              <a:gd name="connsiteY7-3698" fmla="*/ 1411247 h 3316059"/>
              <a:gd name="connsiteX8-3699" fmla="*/ 132480 w 11369520"/>
              <a:gd name="connsiteY8-3700" fmla="*/ 2578505 h 3316059"/>
              <a:gd name="connsiteX0-3701" fmla="*/ 132480 w 11369520"/>
              <a:gd name="connsiteY0-3702" fmla="*/ 2576928 h 3314482"/>
              <a:gd name="connsiteX1-3703" fmla="*/ 227339 w 11369520"/>
              <a:gd name="connsiteY1-3704" fmla="*/ 132092 h 3314482"/>
              <a:gd name="connsiteX2-3705" fmla="*/ 5954453 w 11369520"/>
              <a:gd name="connsiteY2-3706" fmla="*/ 150464 h 3314482"/>
              <a:gd name="connsiteX3-3707" fmla="*/ 11308220 w 11369520"/>
              <a:gd name="connsiteY3-3708" fmla="*/ 66990 h 3314482"/>
              <a:gd name="connsiteX4-3709" fmla="*/ 11369520 w 11369520"/>
              <a:gd name="connsiteY4-3710" fmla="*/ 3314482 h 3314482"/>
              <a:gd name="connsiteX5-3711" fmla="*/ 9223123 w 11369520"/>
              <a:gd name="connsiteY5-3712" fmla="*/ 1473437 h 3314482"/>
              <a:gd name="connsiteX6-3713" fmla="*/ 4058590 w 11369520"/>
              <a:gd name="connsiteY6-3714" fmla="*/ 1424895 h 3314482"/>
              <a:gd name="connsiteX7-3715" fmla="*/ 2160044 w 11369520"/>
              <a:gd name="connsiteY7-3716" fmla="*/ 1409670 h 3314482"/>
              <a:gd name="connsiteX8-3717" fmla="*/ 132480 w 11369520"/>
              <a:gd name="connsiteY8-3718" fmla="*/ 2576928 h 3314482"/>
              <a:gd name="connsiteX0-3719" fmla="*/ 132480 w 11369520"/>
              <a:gd name="connsiteY0-3720" fmla="*/ 2604208 h 3341762"/>
              <a:gd name="connsiteX1-3721" fmla="*/ 227339 w 11369520"/>
              <a:gd name="connsiteY1-3722" fmla="*/ 159372 h 3341762"/>
              <a:gd name="connsiteX2-3723" fmla="*/ 5954453 w 11369520"/>
              <a:gd name="connsiteY2-3724" fmla="*/ 177744 h 3341762"/>
              <a:gd name="connsiteX3-3725" fmla="*/ 11308220 w 11369520"/>
              <a:gd name="connsiteY3-3726" fmla="*/ 94270 h 3341762"/>
              <a:gd name="connsiteX4-3727" fmla="*/ 11369520 w 11369520"/>
              <a:gd name="connsiteY4-3728" fmla="*/ 3341762 h 3341762"/>
              <a:gd name="connsiteX5-3729" fmla="*/ 9223123 w 11369520"/>
              <a:gd name="connsiteY5-3730" fmla="*/ 1500717 h 3341762"/>
              <a:gd name="connsiteX6-3731" fmla="*/ 4058590 w 11369520"/>
              <a:gd name="connsiteY6-3732" fmla="*/ 1452175 h 3341762"/>
              <a:gd name="connsiteX7-3733" fmla="*/ 2160044 w 11369520"/>
              <a:gd name="connsiteY7-3734" fmla="*/ 1436950 h 3341762"/>
              <a:gd name="connsiteX8-3735" fmla="*/ 132480 w 11369520"/>
              <a:gd name="connsiteY8-3736" fmla="*/ 2604208 h 3341762"/>
              <a:gd name="connsiteX0-3737" fmla="*/ 132480 w 11369520"/>
              <a:gd name="connsiteY0-3738" fmla="*/ 2604208 h 3341762"/>
              <a:gd name="connsiteX1-3739" fmla="*/ 227339 w 11369520"/>
              <a:gd name="connsiteY1-3740" fmla="*/ 159372 h 3341762"/>
              <a:gd name="connsiteX2-3741" fmla="*/ 5954453 w 11369520"/>
              <a:gd name="connsiteY2-3742" fmla="*/ 177744 h 3341762"/>
              <a:gd name="connsiteX3-3743" fmla="*/ 11308220 w 11369520"/>
              <a:gd name="connsiteY3-3744" fmla="*/ 94270 h 3341762"/>
              <a:gd name="connsiteX4-3745" fmla="*/ 11369520 w 11369520"/>
              <a:gd name="connsiteY4-3746" fmla="*/ 3341762 h 3341762"/>
              <a:gd name="connsiteX5-3747" fmla="*/ 9223123 w 11369520"/>
              <a:gd name="connsiteY5-3748" fmla="*/ 1500717 h 3341762"/>
              <a:gd name="connsiteX6-3749" fmla="*/ 4058590 w 11369520"/>
              <a:gd name="connsiteY6-3750" fmla="*/ 1452175 h 3341762"/>
              <a:gd name="connsiteX7-3751" fmla="*/ 2160044 w 11369520"/>
              <a:gd name="connsiteY7-3752" fmla="*/ 1436950 h 3341762"/>
              <a:gd name="connsiteX8-3753" fmla="*/ 132480 w 11369520"/>
              <a:gd name="connsiteY8-3754" fmla="*/ 2604208 h 3341762"/>
              <a:gd name="connsiteX0-3755" fmla="*/ 132480 w 11369520"/>
              <a:gd name="connsiteY0-3756" fmla="*/ 2604208 h 3341762"/>
              <a:gd name="connsiteX1-3757" fmla="*/ 227339 w 11369520"/>
              <a:gd name="connsiteY1-3758" fmla="*/ 159372 h 3341762"/>
              <a:gd name="connsiteX2-3759" fmla="*/ 5954453 w 11369520"/>
              <a:gd name="connsiteY2-3760" fmla="*/ 177744 h 3341762"/>
              <a:gd name="connsiteX3-3761" fmla="*/ 11308220 w 11369520"/>
              <a:gd name="connsiteY3-3762" fmla="*/ 94270 h 3341762"/>
              <a:gd name="connsiteX4-3763" fmla="*/ 11369520 w 11369520"/>
              <a:gd name="connsiteY4-3764" fmla="*/ 3341762 h 3341762"/>
              <a:gd name="connsiteX5-3765" fmla="*/ 9223123 w 11369520"/>
              <a:gd name="connsiteY5-3766" fmla="*/ 1500717 h 3341762"/>
              <a:gd name="connsiteX6-3767" fmla="*/ 4058590 w 11369520"/>
              <a:gd name="connsiteY6-3768" fmla="*/ 1452175 h 3341762"/>
              <a:gd name="connsiteX7-3769" fmla="*/ 2160044 w 11369520"/>
              <a:gd name="connsiteY7-3770" fmla="*/ 1436950 h 3341762"/>
              <a:gd name="connsiteX8-3771" fmla="*/ 132480 w 11369520"/>
              <a:gd name="connsiteY8-3772" fmla="*/ 2604208 h 3341762"/>
              <a:gd name="connsiteX0-3773" fmla="*/ 132480 w 11374060"/>
              <a:gd name="connsiteY0-3774" fmla="*/ 2604208 h 3341762"/>
              <a:gd name="connsiteX1-3775" fmla="*/ 227339 w 11374060"/>
              <a:gd name="connsiteY1-3776" fmla="*/ 159372 h 3341762"/>
              <a:gd name="connsiteX2-3777" fmla="*/ 5954453 w 11374060"/>
              <a:gd name="connsiteY2-3778" fmla="*/ 177744 h 3341762"/>
              <a:gd name="connsiteX3-3779" fmla="*/ 11308220 w 11374060"/>
              <a:gd name="connsiteY3-3780" fmla="*/ 94270 h 3341762"/>
              <a:gd name="connsiteX4-3781" fmla="*/ 11369520 w 11374060"/>
              <a:gd name="connsiteY4-3782" fmla="*/ 3341762 h 3341762"/>
              <a:gd name="connsiteX5-3783" fmla="*/ 9223123 w 11374060"/>
              <a:gd name="connsiteY5-3784" fmla="*/ 1500717 h 3341762"/>
              <a:gd name="connsiteX6-3785" fmla="*/ 4058590 w 11374060"/>
              <a:gd name="connsiteY6-3786" fmla="*/ 1452175 h 3341762"/>
              <a:gd name="connsiteX7-3787" fmla="*/ 2160044 w 11374060"/>
              <a:gd name="connsiteY7-3788" fmla="*/ 1436950 h 3341762"/>
              <a:gd name="connsiteX8-3789" fmla="*/ 132480 w 11374060"/>
              <a:gd name="connsiteY8-3790" fmla="*/ 2604208 h 3341762"/>
              <a:gd name="connsiteX0-3791" fmla="*/ 132480 w 11374876"/>
              <a:gd name="connsiteY0-3792" fmla="*/ 2604208 h 3341762"/>
              <a:gd name="connsiteX1-3793" fmla="*/ 227339 w 11374876"/>
              <a:gd name="connsiteY1-3794" fmla="*/ 159372 h 3341762"/>
              <a:gd name="connsiteX2-3795" fmla="*/ 5954453 w 11374876"/>
              <a:gd name="connsiteY2-3796" fmla="*/ 177744 h 3341762"/>
              <a:gd name="connsiteX3-3797" fmla="*/ 11308220 w 11374876"/>
              <a:gd name="connsiteY3-3798" fmla="*/ 94270 h 3341762"/>
              <a:gd name="connsiteX4-3799" fmla="*/ 11369520 w 11374876"/>
              <a:gd name="connsiteY4-3800" fmla="*/ 3341762 h 3341762"/>
              <a:gd name="connsiteX5-3801" fmla="*/ 9471486 w 11374876"/>
              <a:gd name="connsiteY5-3802" fmla="*/ 1317149 h 3341762"/>
              <a:gd name="connsiteX6-3803" fmla="*/ 4058590 w 11374876"/>
              <a:gd name="connsiteY6-3804" fmla="*/ 1452175 h 3341762"/>
              <a:gd name="connsiteX7-3805" fmla="*/ 2160044 w 11374876"/>
              <a:gd name="connsiteY7-3806" fmla="*/ 1436950 h 3341762"/>
              <a:gd name="connsiteX8-3807" fmla="*/ 132480 w 11374876"/>
              <a:gd name="connsiteY8-3808" fmla="*/ 2604208 h 3341762"/>
              <a:gd name="connsiteX0-3809" fmla="*/ 132480 w 11374876"/>
              <a:gd name="connsiteY0-3810" fmla="*/ 2604208 h 3341762"/>
              <a:gd name="connsiteX1-3811" fmla="*/ 227339 w 11374876"/>
              <a:gd name="connsiteY1-3812" fmla="*/ 159372 h 3341762"/>
              <a:gd name="connsiteX2-3813" fmla="*/ 5954453 w 11374876"/>
              <a:gd name="connsiteY2-3814" fmla="*/ 177744 h 3341762"/>
              <a:gd name="connsiteX3-3815" fmla="*/ 11308220 w 11374876"/>
              <a:gd name="connsiteY3-3816" fmla="*/ 94270 h 3341762"/>
              <a:gd name="connsiteX4-3817" fmla="*/ 11369520 w 11374876"/>
              <a:gd name="connsiteY4-3818" fmla="*/ 3341762 h 3341762"/>
              <a:gd name="connsiteX5-3819" fmla="*/ 9471486 w 11374876"/>
              <a:gd name="connsiteY5-3820" fmla="*/ 1317149 h 3341762"/>
              <a:gd name="connsiteX6-3821" fmla="*/ 4058590 w 11374876"/>
              <a:gd name="connsiteY6-3822" fmla="*/ 1452175 h 3341762"/>
              <a:gd name="connsiteX7-3823" fmla="*/ 2160044 w 11374876"/>
              <a:gd name="connsiteY7-3824" fmla="*/ 1436950 h 3341762"/>
              <a:gd name="connsiteX8-3825" fmla="*/ 132480 w 11374876"/>
              <a:gd name="connsiteY8-3826" fmla="*/ 2604208 h 3341762"/>
              <a:gd name="connsiteX0-3827" fmla="*/ 132480 w 11374804"/>
              <a:gd name="connsiteY0-3828" fmla="*/ 2604208 h 3341762"/>
              <a:gd name="connsiteX1-3829" fmla="*/ 227339 w 11374804"/>
              <a:gd name="connsiteY1-3830" fmla="*/ 159372 h 3341762"/>
              <a:gd name="connsiteX2-3831" fmla="*/ 5954453 w 11374804"/>
              <a:gd name="connsiteY2-3832" fmla="*/ 177744 h 3341762"/>
              <a:gd name="connsiteX3-3833" fmla="*/ 11308220 w 11374804"/>
              <a:gd name="connsiteY3-3834" fmla="*/ 94270 h 3341762"/>
              <a:gd name="connsiteX4-3835" fmla="*/ 11369520 w 11374804"/>
              <a:gd name="connsiteY4-3836" fmla="*/ 3341762 h 3341762"/>
              <a:gd name="connsiteX5-3837" fmla="*/ 9471486 w 11374804"/>
              <a:gd name="connsiteY5-3838" fmla="*/ 1317149 h 3341762"/>
              <a:gd name="connsiteX6-3839" fmla="*/ 4058590 w 11374804"/>
              <a:gd name="connsiteY6-3840" fmla="*/ 1452175 h 3341762"/>
              <a:gd name="connsiteX7-3841" fmla="*/ 2160044 w 11374804"/>
              <a:gd name="connsiteY7-3842" fmla="*/ 1436950 h 3341762"/>
              <a:gd name="connsiteX8-3843" fmla="*/ 132480 w 11374804"/>
              <a:gd name="connsiteY8-3844" fmla="*/ 2604208 h 3341762"/>
              <a:gd name="connsiteX0-3845" fmla="*/ 132480 w 11374804"/>
              <a:gd name="connsiteY0-3846" fmla="*/ 2604208 h 3341762"/>
              <a:gd name="connsiteX1-3847" fmla="*/ 227339 w 11374804"/>
              <a:gd name="connsiteY1-3848" fmla="*/ 159372 h 3341762"/>
              <a:gd name="connsiteX2-3849" fmla="*/ 5954453 w 11374804"/>
              <a:gd name="connsiteY2-3850" fmla="*/ 177744 h 3341762"/>
              <a:gd name="connsiteX3-3851" fmla="*/ 11308220 w 11374804"/>
              <a:gd name="connsiteY3-3852" fmla="*/ 94270 h 3341762"/>
              <a:gd name="connsiteX4-3853" fmla="*/ 11369520 w 11374804"/>
              <a:gd name="connsiteY4-3854" fmla="*/ 3341762 h 3341762"/>
              <a:gd name="connsiteX5-3855" fmla="*/ 9471486 w 11374804"/>
              <a:gd name="connsiteY5-3856" fmla="*/ 1317149 h 3341762"/>
              <a:gd name="connsiteX6-3857" fmla="*/ 4058590 w 11374804"/>
              <a:gd name="connsiteY6-3858" fmla="*/ 1452175 h 3341762"/>
              <a:gd name="connsiteX7-3859" fmla="*/ 2160044 w 11374804"/>
              <a:gd name="connsiteY7-3860" fmla="*/ 1436950 h 3341762"/>
              <a:gd name="connsiteX8-3861" fmla="*/ 132480 w 11374804"/>
              <a:gd name="connsiteY8-3862" fmla="*/ 2604208 h 3341762"/>
              <a:gd name="connsiteX0-3863" fmla="*/ 132480 w 11374804"/>
              <a:gd name="connsiteY0-3864" fmla="*/ 2620380 h 3357934"/>
              <a:gd name="connsiteX1-3865" fmla="*/ 227339 w 11374804"/>
              <a:gd name="connsiteY1-3866" fmla="*/ 175544 h 3357934"/>
              <a:gd name="connsiteX2-3867" fmla="*/ 5983111 w 11374804"/>
              <a:gd name="connsiteY2-3868" fmla="*/ 120489 h 3357934"/>
              <a:gd name="connsiteX3-3869" fmla="*/ 11308220 w 11374804"/>
              <a:gd name="connsiteY3-3870" fmla="*/ 110442 h 3357934"/>
              <a:gd name="connsiteX4-3871" fmla="*/ 11369520 w 11374804"/>
              <a:gd name="connsiteY4-3872" fmla="*/ 3357934 h 3357934"/>
              <a:gd name="connsiteX5-3873" fmla="*/ 9471486 w 11374804"/>
              <a:gd name="connsiteY5-3874" fmla="*/ 1333321 h 3357934"/>
              <a:gd name="connsiteX6-3875" fmla="*/ 4058590 w 11374804"/>
              <a:gd name="connsiteY6-3876" fmla="*/ 1468347 h 3357934"/>
              <a:gd name="connsiteX7-3877" fmla="*/ 2160044 w 11374804"/>
              <a:gd name="connsiteY7-3878" fmla="*/ 1453122 h 3357934"/>
              <a:gd name="connsiteX8-3879" fmla="*/ 132480 w 11374804"/>
              <a:gd name="connsiteY8-3880" fmla="*/ 2620380 h 3357934"/>
              <a:gd name="connsiteX0-3881" fmla="*/ 132480 w 11413932"/>
              <a:gd name="connsiteY0-3882" fmla="*/ 2620380 h 3357934"/>
              <a:gd name="connsiteX1-3883" fmla="*/ 227339 w 11413932"/>
              <a:gd name="connsiteY1-3884" fmla="*/ 175544 h 3357934"/>
              <a:gd name="connsiteX2-3885" fmla="*/ 5983111 w 11413932"/>
              <a:gd name="connsiteY2-3886" fmla="*/ 120489 h 3357934"/>
              <a:gd name="connsiteX3-3887" fmla="*/ 11308220 w 11413932"/>
              <a:gd name="connsiteY3-3888" fmla="*/ 110442 h 3357934"/>
              <a:gd name="connsiteX4-3889" fmla="*/ 11369520 w 11413932"/>
              <a:gd name="connsiteY4-3890" fmla="*/ 3357934 h 3357934"/>
              <a:gd name="connsiteX5-3891" fmla="*/ 9471486 w 11413932"/>
              <a:gd name="connsiteY5-3892" fmla="*/ 1333321 h 3357934"/>
              <a:gd name="connsiteX6-3893" fmla="*/ 4058590 w 11413932"/>
              <a:gd name="connsiteY6-3894" fmla="*/ 1468347 h 3357934"/>
              <a:gd name="connsiteX7-3895" fmla="*/ 2160044 w 11413932"/>
              <a:gd name="connsiteY7-3896" fmla="*/ 1453122 h 3357934"/>
              <a:gd name="connsiteX8-3897" fmla="*/ 132480 w 11413932"/>
              <a:gd name="connsiteY8-3898" fmla="*/ 2620380 h 3357934"/>
              <a:gd name="connsiteX0-3899" fmla="*/ 132480 w 11396761"/>
              <a:gd name="connsiteY0-3900" fmla="*/ 2620380 h 3385469"/>
              <a:gd name="connsiteX1-3901" fmla="*/ 227339 w 11396761"/>
              <a:gd name="connsiteY1-3902" fmla="*/ 175544 h 3385469"/>
              <a:gd name="connsiteX2-3903" fmla="*/ 5983111 w 11396761"/>
              <a:gd name="connsiteY2-3904" fmla="*/ 120489 h 3385469"/>
              <a:gd name="connsiteX3-3905" fmla="*/ 11308220 w 11396761"/>
              <a:gd name="connsiteY3-3906" fmla="*/ 110442 h 3385469"/>
              <a:gd name="connsiteX4-3907" fmla="*/ 11283548 w 11396761"/>
              <a:gd name="connsiteY4-3908" fmla="*/ 3385469 h 3385469"/>
              <a:gd name="connsiteX5-3909" fmla="*/ 9471486 w 11396761"/>
              <a:gd name="connsiteY5-3910" fmla="*/ 1333321 h 3385469"/>
              <a:gd name="connsiteX6-3911" fmla="*/ 4058590 w 11396761"/>
              <a:gd name="connsiteY6-3912" fmla="*/ 1468347 h 3385469"/>
              <a:gd name="connsiteX7-3913" fmla="*/ 2160044 w 11396761"/>
              <a:gd name="connsiteY7-3914" fmla="*/ 1453122 h 3385469"/>
              <a:gd name="connsiteX8-3915" fmla="*/ 132480 w 11396761"/>
              <a:gd name="connsiteY8-3916" fmla="*/ 2620380 h 3385469"/>
              <a:gd name="connsiteX0-3917" fmla="*/ 132480 w 11425503"/>
              <a:gd name="connsiteY0-3918" fmla="*/ 2620380 h 3385469"/>
              <a:gd name="connsiteX1-3919" fmla="*/ 227339 w 11425503"/>
              <a:gd name="connsiteY1-3920" fmla="*/ 175544 h 3385469"/>
              <a:gd name="connsiteX2-3921" fmla="*/ 5983111 w 11425503"/>
              <a:gd name="connsiteY2-3922" fmla="*/ 120489 h 3385469"/>
              <a:gd name="connsiteX3-3923" fmla="*/ 11308220 w 11425503"/>
              <a:gd name="connsiteY3-3924" fmla="*/ 110442 h 3385469"/>
              <a:gd name="connsiteX4-3925" fmla="*/ 11283548 w 11425503"/>
              <a:gd name="connsiteY4-3926" fmla="*/ 3385469 h 3385469"/>
              <a:gd name="connsiteX5-3927" fmla="*/ 9471486 w 11425503"/>
              <a:gd name="connsiteY5-3928" fmla="*/ 1333321 h 3385469"/>
              <a:gd name="connsiteX6-3929" fmla="*/ 4058590 w 11425503"/>
              <a:gd name="connsiteY6-3930" fmla="*/ 1468347 h 3385469"/>
              <a:gd name="connsiteX7-3931" fmla="*/ 2160044 w 11425503"/>
              <a:gd name="connsiteY7-3932" fmla="*/ 1453122 h 3385469"/>
              <a:gd name="connsiteX8-3933" fmla="*/ 132480 w 11425503"/>
              <a:gd name="connsiteY8-3934" fmla="*/ 2620380 h 33854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425503" h="3385469">
                <a:moveTo>
                  <a:pt x="132480" y="2620380"/>
                </a:moveTo>
                <a:cubicBezTo>
                  <a:pt x="84455" y="1898458"/>
                  <a:pt x="-188948" y="478993"/>
                  <a:pt x="227339" y="175544"/>
                </a:cubicBezTo>
                <a:cubicBezTo>
                  <a:pt x="681837" y="-137083"/>
                  <a:pt x="4136298" y="131339"/>
                  <a:pt x="5983111" y="120489"/>
                </a:cubicBezTo>
                <a:cubicBezTo>
                  <a:pt x="7829924" y="109639"/>
                  <a:pt x="10720939" y="-138484"/>
                  <a:pt x="11308220" y="110442"/>
                </a:cubicBezTo>
                <a:cubicBezTo>
                  <a:pt x="11628033" y="203335"/>
                  <a:pt x="11181171" y="1724125"/>
                  <a:pt x="11283548" y="3385469"/>
                </a:cubicBezTo>
                <a:cubicBezTo>
                  <a:pt x="11382591" y="968955"/>
                  <a:pt x="10150896" y="517955"/>
                  <a:pt x="9471486" y="1333321"/>
                </a:cubicBezTo>
                <a:cubicBezTo>
                  <a:pt x="9155690" y="107964"/>
                  <a:pt x="4381583" y="464863"/>
                  <a:pt x="4058590" y="1468347"/>
                </a:cubicBezTo>
                <a:cubicBezTo>
                  <a:pt x="4063487" y="554302"/>
                  <a:pt x="2106450" y="354813"/>
                  <a:pt x="2160044" y="1453122"/>
                </a:cubicBezTo>
                <a:cubicBezTo>
                  <a:pt x="1530571" y="777374"/>
                  <a:pt x="34230" y="940986"/>
                  <a:pt x="132480" y="262038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Freeform 382"/>
          <p:cNvSpPr>
            <a:spLocks noEditPoints="1"/>
          </p:cNvSpPr>
          <p:nvPr/>
        </p:nvSpPr>
        <p:spPr bwMode="auto">
          <a:xfrm rot="18995512">
            <a:off x="850895" y="4039654"/>
            <a:ext cx="745883" cy="819351"/>
          </a:xfrm>
          <a:custGeom>
            <a:avLst/>
            <a:gdLst>
              <a:gd name="T0" fmla="*/ 33 w 216"/>
              <a:gd name="T1" fmla="*/ 32 h 178"/>
              <a:gd name="T2" fmla="*/ 21 w 216"/>
              <a:gd name="T3" fmla="*/ 110 h 178"/>
              <a:gd name="T4" fmla="*/ 165 w 216"/>
              <a:gd name="T5" fmla="*/ 90 h 178"/>
              <a:gd name="T6" fmla="*/ 127 w 216"/>
              <a:gd name="T7" fmla="*/ 63 h 178"/>
              <a:gd name="T8" fmla="*/ 130 w 216"/>
              <a:gd name="T9" fmla="*/ 64 h 178"/>
              <a:gd name="T10" fmla="*/ 185 w 216"/>
              <a:gd name="T11" fmla="*/ 22 h 178"/>
              <a:gd name="T12" fmla="*/ 216 w 216"/>
              <a:gd name="T13" fmla="*/ 1 h 178"/>
              <a:gd name="T14" fmla="*/ 214 w 216"/>
              <a:gd name="T15" fmla="*/ 0 h 178"/>
              <a:gd name="T16" fmla="*/ 154 w 216"/>
              <a:gd name="T17" fmla="*/ 45 h 178"/>
              <a:gd name="T18" fmla="*/ 133 w 216"/>
              <a:gd name="T19" fmla="*/ 6 h 178"/>
              <a:gd name="T20" fmla="*/ 101 w 216"/>
              <a:gd name="T21" fmla="*/ 9 h 178"/>
              <a:gd name="T22" fmla="*/ 99 w 216"/>
              <a:gd name="T23" fmla="*/ 9 h 178"/>
              <a:gd name="T24" fmla="*/ 201 w 216"/>
              <a:gd name="T25" fmla="*/ 11 h 178"/>
              <a:gd name="T26" fmla="*/ 195 w 216"/>
              <a:gd name="T27" fmla="*/ 16 h 178"/>
              <a:gd name="T28" fmla="*/ 191 w 216"/>
              <a:gd name="T29" fmla="*/ 50 h 178"/>
              <a:gd name="T30" fmla="*/ 192 w 216"/>
              <a:gd name="T31" fmla="*/ 48 h 178"/>
              <a:gd name="T32" fmla="*/ 180 w 216"/>
              <a:gd name="T33" fmla="*/ 31 h 178"/>
              <a:gd name="T34" fmla="*/ 168 w 216"/>
              <a:gd name="T35" fmla="*/ 36 h 178"/>
              <a:gd name="T36" fmla="*/ 172 w 216"/>
              <a:gd name="T37" fmla="*/ 41 h 178"/>
              <a:gd name="T38" fmla="*/ 163 w 216"/>
              <a:gd name="T39" fmla="*/ 43 h 178"/>
              <a:gd name="T40" fmla="*/ 151 w 216"/>
              <a:gd name="T41" fmla="*/ 48 h 178"/>
              <a:gd name="T42" fmla="*/ 145 w 216"/>
              <a:gd name="T43" fmla="*/ 52 h 178"/>
              <a:gd name="T44" fmla="*/ 31 w 216"/>
              <a:gd name="T45" fmla="*/ 111 h 178"/>
              <a:gd name="T46" fmla="*/ 37 w 216"/>
              <a:gd name="T47" fmla="*/ 116 h 178"/>
              <a:gd name="T48" fmla="*/ 42 w 216"/>
              <a:gd name="T49" fmla="*/ 107 h 178"/>
              <a:gd name="T50" fmla="*/ 54 w 216"/>
              <a:gd name="T51" fmla="*/ 128 h 178"/>
              <a:gd name="T52" fmla="*/ 55 w 216"/>
              <a:gd name="T53" fmla="*/ 126 h 178"/>
              <a:gd name="T54" fmla="*/ 64 w 216"/>
              <a:gd name="T55" fmla="*/ 136 h 178"/>
              <a:gd name="T56" fmla="*/ 70 w 216"/>
              <a:gd name="T57" fmla="*/ 141 h 178"/>
              <a:gd name="T58" fmla="*/ 127 w 216"/>
              <a:gd name="T59" fmla="*/ 106 h 178"/>
              <a:gd name="T60" fmla="*/ 117 w 216"/>
              <a:gd name="T61" fmla="*/ 97 h 178"/>
              <a:gd name="T62" fmla="*/ 111 w 216"/>
              <a:gd name="T63" fmla="*/ 93 h 178"/>
              <a:gd name="T64" fmla="*/ 123 w 216"/>
              <a:gd name="T65" fmla="*/ 65 h 178"/>
              <a:gd name="T66" fmla="*/ 124 w 216"/>
              <a:gd name="T67" fmla="*/ 60 h 178"/>
              <a:gd name="T68" fmla="*/ 111 w 216"/>
              <a:gd name="T69" fmla="*/ 76 h 178"/>
              <a:gd name="T70" fmla="*/ 99 w 216"/>
              <a:gd name="T71" fmla="*/ 87 h 178"/>
              <a:gd name="T72" fmla="*/ 92 w 216"/>
              <a:gd name="T73" fmla="*/ 86 h 178"/>
              <a:gd name="T74" fmla="*/ 92 w 216"/>
              <a:gd name="T75" fmla="*/ 85 h 178"/>
              <a:gd name="T76" fmla="*/ 99 w 216"/>
              <a:gd name="T77" fmla="*/ 82 h 178"/>
              <a:gd name="T78" fmla="*/ 127 w 216"/>
              <a:gd name="T79" fmla="*/ 40 h 178"/>
              <a:gd name="T80" fmla="*/ 125 w 216"/>
              <a:gd name="T81" fmla="*/ 39 h 178"/>
              <a:gd name="T82" fmla="*/ 131 w 216"/>
              <a:gd name="T83" fmla="*/ 19 h 178"/>
              <a:gd name="T84" fmla="*/ 128 w 216"/>
              <a:gd name="T85" fmla="*/ 19 h 178"/>
              <a:gd name="T86" fmla="*/ 73 w 216"/>
              <a:gd name="T87" fmla="*/ 95 h 178"/>
              <a:gd name="T88" fmla="*/ 66 w 216"/>
              <a:gd name="T89" fmla="*/ 95 h 178"/>
              <a:gd name="T90" fmla="*/ 64 w 216"/>
              <a:gd name="T91" fmla="*/ 97 h 178"/>
              <a:gd name="T92" fmla="*/ 61 w 216"/>
              <a:gd name="T93" fmla="*/ 100 h 178"/>
              <a:gd name="T94" fmla="*/ 61 w 216"/>
              <a:gd name="T95" fmla="*/ 97 h 178"/>
              <a:gd name="T96" fmla="*/ 50 w 216"/>
              <a:gd name="T97" fmla="*/ 94 h 178"/>
              <a:gd name="T98" fmla="*/ 57 w 216"/>
              <a:gd name="T99" fmla="*/ 66 h 178"/>
              <a:gd name="T100" fmla="*/ 55 w 216"/>
              <a:gd name="T101" fmla="*/ 66 h 178"/>
              <a:gd name="T102" fmla="*/ 60 w 216"/>
              <a:gd name="T103" fmla="*/ 54 h 178"/>
              <a:gd name="T104" fmla="*/ 61 w 216"/>
              <a:gd name="T105" fmla="*/ 46 h 178"/>
              <a:gd name="T106" fmla="*/ 62 w 216"/>
              <a:gd name="T107"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8">
                <a:moveTo>
                  <a:pt x="22" y="105"/>
                </a:moveTo>
                <a:cubicBezTo>
                  <a:pt x="19" y="104"/>
                  <a:pt x="19" y="104"/>
                  <a:pt x="19" y="104"/>
                </a:cubicBezTo>
                <a:cubicBezTo>
                  <a:pt x="33" y="32"/>
                  <a:pt x="33" y="32"/>
                  <a:pt x="33" y="32"/>
                </a:cubicBezTo>
                <a:cubicBezTo>
                  <a:pt x="11" y="48"/>
                  <a:pt x="0" y="71"/>
                  <a:pt x="14" y="106"/>
                </a:cubicBezTo>
                <a:cubicBezTo>
                  <a:pt x="16" y="108"/>
                  <a:pt x="17" y="109"/>
                  <a:pt x="18" y="111"/>
                </a:cubicBezTo>
                <a:cubicBezTo>
                  <a:pt x="19" y="111"/>
                  <a:pt x="20" y="111"/>
                  <a:pt x="21" y="110"/>
                </a:cubicBezTo>
                <a:cubicBezTo>
                  <a:pt x="22" y="113"/>
                  <a:pt x="22" y="113"/>
                  <a:pt x="22" y="113"/>
                </a:cubicBezTo>
                <a:cubicBezTo>
                  <a:pt x="21" y="113"/>
                  <a:pt x="21" y="113"/>
                  <a:pt x="20" y="113"/>
                </a:cubicBezTo>
                <a:cubicBezTo>
                  <a:pt x="68" y="178"/>
                  <a:pt x="125" y="141"/>
                  <a:pt x="165" y="90"/>
                </a:cubicBezTo>
                <a:cubicBezTo>
                  <a:pt x="127" y="65"/>
                  <a:pt x="127" y="65"/>
                  <a:pt x="127" y="65"/>
                </a:cubicBezTo>
                <a:cubicBezTo>
                  <a:pt x="128" y="64"/>
                  <a:pt x="128" y="64"/>
                  <a:pt x="128" y="64"/>
                </a:cubicBezTo>
                <a:cubicBezTo>
                  <a:pt x="127" y="63"/>
                  <a:pt x="127" y="63"/>
                  <a:pt x="127" y="63"/>
                </a:cubicBezTo>
                <a:cubicBezTo>
                  <a:pt x="129" y="62"/>
                  <a:pt x="132" y="61"/>
                  <a:pt x="134" y="59"/>
                </a:cubicBezTo>
                <a:cubicBezTo>
                  <a:pt x="135" y="61"/>
                  <a:pt x="135" y="61"/>
                  <a:pt x="135" y="61"/>
                </a:cubicBezTo>
                <a:cubicBezTo>
                  <a:pt x="133" y="62"/>
                  <a:pt x="132" y="63"/>
                  <a:pt x="130" y="64"/>
                </a:cubicBezTo>
                <a:cubicBezTo>
                  <a:pt x="167" y="88"/>
                  <a:pt x="167" y="88"/>
                  <a:pt x="167" y="88"/>
                </a:cubicBezTo>
                <a:cubicBezTo>
                  <a:pt x="182" y="69"/>
                  <a:pt x="195" y="48"/>
                  <a:pt x="204" y="30"/>
                </a:cubicBezTo>
                <a:cubicBezTo>
                  <a:pt x="185" y="22"/>
                  <a:pt x="185" y="22"/>
                  <a:pt x="185" y="22"/>
                </a:cubicBezTo>
                <a:cubicBezTo>
                  <a:pt x="186" y="20"/>
                  <a:pt x="186" y="20"/>
                  <a:pt x="186" y="20"/>
                </a:cubicBezTo>
                <a:cubicBezTo>
                  <a:pt x="205" y="28"/>
                  <a:pt x="205" y="28"/>
                  <a:pt x="205" y="28"/>
                </a:cubicBezTo>
                <a:cubicBezTo>
                  <a:pt x="210" y="18"/>
                  <a:pt x="214" y="9"/>
                  <a:pt x="216" y="1"/>
                </a:cubicBezTo>
                <a:cubicBezTo>
                  <a:pt x="215" y="2"/>
                  <a:pt x="214" y="3"/>
                  <a:pt x="212" y="5"/>
                </a:cubicBezTo>
                <a:cubicBezTo>
                  <a:pt x="211" y="3"/>
                  <a:pt x="211" y="3"/>
                  <a:pt x="211" y="3"/>
                </a:cubicBezTo>
                <a:cubicBezTo>
                  <a:pt x="212" y="2"/>
                  <a:pt x="213" y="1"/>
                  <a:pt x="214" y="0"/>
                </a:cubicBezTo>
                <a:cubicBezTo>
                  <a:pt x="202" y="1"/>
                  <a:pt x="185" y="1"/>
                  <a:pt x="166" y="2"/>
                </a:cubicBezTo>
                <a:cubicBezTo>
                  <a:pt x="157" y="45"/>
                  <a:pt x="157" y="45"/>
                  <a:pt x="157" y="45"/>
                </a:cubicBezTo>
                <a:cubicBezTo>
                  <a:pt x="154" y="45"/>
                  <a:pt x="154" y="45"/>
                  <a:pt x="154" y="45"/>
                </a:cubicBezTo>
                <a:cubicBezTo>
                  <a:pt x="163" y="2"/>
                  <a:pt x="163" y="2"/>
                  <a:pt x="163" y="2"/>
                </a:cubicBezTo>
                <a:cubicBezTo>
                  <a:pt x="154" y="3"/>
                  <a:pt x="144" y="3"/>
                  <a:pt x="134" y="4"/>
                </a:cubicBezTo>
                <a:cubicBezTo>
                  <a:pt x="133" y="6"/>
                  <a:pt x="133" y="6"/>
                  <a:pt x="133" y="6"/>
                </a:cubicBezTo>
                <a:cubicBezTo>
                  <a:pt x="131" y="6"/>
                  <a:pt x="131" y="6"/>
                  <a:pt x="131" y="6"/>
                </a:cubicBezTo>
                <a:cubicBezTo>
                  <a:pt x="131" y="5"/>
                  <a:pt x="131" y="5"/>
                  <a:pt x="131" y="5"/>
                </a:cubicBezTo>
                <a:cubicBezTo>
                  <a:pt x="121" y="6"/>
                  <a:pt x="111" y="7"/>
                  <a:pt x="101" y="9"/>
                </a:cubicBezTo>
                <a:cubicBezTo>
                  <a:pt x="87" y="83"/>
                  <a:pt x="87" y="83"/>
                  <a:pt x="87" y="83"/>
                </a:cubicBezTo>
                <a:cubicBezTo>
                  <a:pt x="84" y="82"/>
                  <a:pt x="84" y="82"/>
                  <a:pt x="84" y="82"/>
                </a:cubicBezTo>
                <a:cubicBezTo>
                  <a:pt x="99" y="9"/>
                  <a:pt x="99" y="9"/>
                  <a:pt x="99" y="9"/>
                </a:cubicBezTo>
                <a:cubicBezTo>
                  <a:pt x="75" y="13"/>
                  <a:pt x="53" y="20"/>
                  <a:pt x="36" y="30"/>
                </a:cubicBezTo>
                <a:lnTo>
                  <a:pt x="22" y="105"/>
                </a:lnTo>
                <a:close/>
                <a:moveTo>
                  <a:pt x="201" y="11"/>
                </a:moveTo>
                <a:cubicBezTo>
                  <a:pt x="202" y="13"/>
                  <a:pt x="202" y="13"/>
                  <a:pt x="202" y="13"/>
                </a:cubicBezTo>
                <a:cubicBezTo>
                  <a:pt x="201" y="15"/>
                  <a:pt x="199" y="16"/>
                  <a:pt x="196" y="18"/>
                </a:cubicBezTo>
                <a:cubicBezTo>
                  <a:pt x="195" y="16"/>
                  <a:pt x="195" y="16"/>
                  <a:pt x="195" y="16"/>
                </a:cubicBezTo>
                <a:cubicBezTo>
                  <a:pt x="197" y="14"/>
                  <a:pt x="199" y="13"/>
                  <a:pt x="201" y="11"/>
                </a:cubicBezTo>
                <a:close/>
                <a:moveTo>
                  <a:pt x="192" y="48"/>
                </a:moveTo>
                <a:cubicBezTo>
                  <a:pt x="191" y="50"/>
                  <a:pt x="191" y="50"/>
                  <a:pt x="191" y="50"/>
                </a:cubicBezTo>
                <a:cubicBezTo>
                  <a:pt x="184" y="48"/>
                  <a:pt x="184" y="48"/>
                  <a:pt x="184" y="48"/>
                </a:cubicBezTo>
                <a:cubicBezTo>
                  <a:pt x="184" y="46"/>
                  <a:pt x="184" y="46"/>
                  <a:pt x="184" y="46"/>
                </a:cubicBezTo>
                <a:lnTo>
                  <a:pt x="192" y="48"/>
                </a:lnTo>
                <a:close/>
                <a:moveTo>
                  <a:pt x="185" y="24"/>
                </a:moveTo>
                <a:cubicBezTo>
                  <a:pt x="186" y="26"/>
                  <a:pt x="186" y="26"/>
                  <a:pt x="186" y="26"/>
                </a:cubicBezTo>
                <a:cubicBezTo>
                  <a:pt x="184" y="27"/>
                  <a:pt x="182" y="29"/>
                  <a:pt x="180" y="31"/>
                </a:cubicBezTo>
                <a:cubicBezTo>
                  <a:pt x="178" y="29"/>
                  <a:pt x="178" y="29"/>
                  <a:pt x="178" y="29"/>
                </a:cubicBezTo>
                <a:cubicBezTo>
                  <a:pt x="181" y="27"/>
                  <a:pt x="183" y="25"/>
                  <a:pt x="185" y="24"/>
                </a:cubicBezTo>
                <a:close/>
                <a:moveTo>
                  <a:pt x="168" y="36"/>
                </a:moveTo>
                <a:cubicBezTo>
                  <a:pt x="169" y="38"/>
                  <a:pt x="169" y="38"/>
                  <a:pt x="169" y="38"/>
                </a:cubicBezTo>
                <a:cubicBezTo>
                  <a:pt x="169" y="39"/>
                  <a:pt x="168" y="39"/>
                  <a:pt x="168" y="40"/>
                </a:cubicBezTo>
                <a:cubicBezTo>
                  <a:pt x="172" y="41"/>
                  <a:pt x="172" y="41"/>
                  <a:pt x="172" y="41"/>
                </a:cubicBezTo>
                <a:cubicBezTo>
                  <a:pt x="171" y="44"/>
                  <a:pt x="171" y="44"/>
                  <a:pt x="171" y="44"/>
                </a:cubicBezTo>
                <a:cubicBezTo>
                  <a:pt x="165" y="41"/>
                  <a:pt x="165" y="41"/>
                  <a:pt x="165" y="41"/>
                </a:cubicBezTo>
                <a:cubicBezTo>
                  <a:pt x="164" y="42"/>
                  <a:pt x="164" y="42"/>
                  <a:pt x="163" y="43"/>
                </a:cubicBezTo>
                <a:cubicBezTo>
                  <a:pt x="162" y="41"/>
                  <a:pt x="162" y="41"/>
                  <a:pt x="162" y="41"/>
                </a:cubicBezTo>
                <a:cubicBezTo>
                  <a:pt x="164" y="39"/>
                  <a:pt x="166" y="38"/>
                  <a:pt x="168" y="36"/>
                </a:cubicBezTo>
                <a:close/>
                <a:moveTo>
                  <a:pt x="151" y="48"/>
                </a:moveTo>
                <a:cubicBezTo>
                  <a:pt x="152" y="50"/>
                  <a:pt x="152" y="50"/>
                  <a:pt x="152" y="50"/>
                </a:cubicBezTo>
                <a:cubicBezTo>
                  <a:pt x="150" y="52"/>
                  <a:pt x="148" y="53"/>
                  <a:pt x="146" y="54"/>
                </a:cubicBezTo>
                <a:cubicBezTo>
                  <a:pt x="145" y="52"/>
                  <a:pt x="145" y="52"/>
                  <a:pt x="145" y="52"/>
                </a:cubicBezTo>
                <a:cubicBezTo>
                  <a:pt x="147" y="51"/>
                  <a:pt x="149" y="49"/>
                  <a:pt x="151" y="48"/>
                </a:cubicBezTo>
                <a:close/>
                <a:moveTo>
                  <a:pt x="37" y="116"/>
                </a:moveTo>
                <a:cubicBezTo>
                  <a:pt x="31" y="111"/>
                  <a:pt x="31" y="111"/>
                  <a:pt x="31" y="111"/>
                </a:cubicBezTo>
                <a:cubicBezTo>
                  <a:pt x="33" y="109"/>
                  <a:pt x="33" y="109"/>
                  <a:pt x="33" y="109"/>
                </a:cubicBezTo>
                <a:cubicBezTo>
                  <a:pt x="39" y="113"/>
                  <a:pt x="39" y="113"/>
                  <a:pt x="39" y="113"/>
                </a:cubicBezTo>
                <a:lnTo>
                  <a:pt x="37" y="116"/>
                </a:lnTo>
                <a:close/>
                <a:moveTo>
                  <a:pt x="34" y="107"/>
                </a:moveTo>
                <a:cubicBezTo>
                  <a:pt x="36" y="106"/>
                  <a:pt x="39" y="105"/>
                  <a:pt x="41" y="105"/>
                </a:cubicBezTo>
                <a:cubicBezTo>
                  <a:pt x="42" y="107"/>
                  <a:pt x="42" y="107"/>
                  <a:pt x="42" y="107"/>
                </a:cubicBezTo>
                <a:cubicBezTo>
                  <a:pt x="39" y="108"/>
                  <a:pt x="37" y="109"/>
                  <a:pt x="35" y="109"/>
                </a:cubicBezTo>
                <a:lnTo>
                  <a:pt x="34" y="107"/>
                </a:lnTo>
                <a:close/>
                <a:moveTo>
                  <a:pt x="54" y="128"/>
                </a:moveTo>
                <a:cubicBezTo>
                  <a:pt x="48" y="123"/>
                  <a:pt x="48" y="123"/>
                  <a:pt x="48" y="123"/>
                </a:cubicBezTo>
                <a:cubicBezTo>
                  <a:pt x="49" y="121"/>
                  <a:pt x="49" y="121"/>
                  <a:pt x="49" y="121"/>
                </a:cubicBezTo>
                <a:cubicBezTo>
                  <a:pt x="55" y="126"/>
                  <a:pt x="55" y="126"/>
                  <a:pt x="55" y="126"/>
                </a:cubicBezTo>
                <a:lnTo>
                  <a:pt x="54" y="128"/>
                </a:lnTo>
                <a:close/>
                <a:moveTo>
                  <a:pt x="70" y="141"/>
                </a:moveTo>
                <a:cubicBezTo>
                  <a:pt x="64" y="136"/>
                  <a:pt x="64" y="136"/>
                  <a:pt x="64" y="136"/>
                </a:cubicBezTo>
                <a:cubicBezTo>
                  <a:pt x="65" y="134"/>
                  <a:pt x="65" y="134"/>
                  <a:pt x="65" y="134"/>
                </a:cubicBezTo>
                <a:cubicBezTo>
                  <a:pt x="72" y="139"/>
                  <a:pt x="72" y="139"/>
                  <a:pt x="72" y="139"/>
                </a:cubicBezTo>
                <a:lnTo>
                  <a:pt x="70" y="141"/>
                </a:lnTo>
                <a:close/>
                <a:moveTo>
                  <a:pt x="135" y="107"/>
                </a:moveTo>
                <a:cubicBezTo>
                  <a:pt x="134" y="109"/>
                  <a:pt x="134" y="109"/>
                  <a:pt x="134" y="109"/>
                </a:cubicBezTo>
                <a:cubicBezTo>
                  <a:pt x="127" y="106"/>
                  <a:pt x="127" y="106"/>
                  <a:pt x="127" y="106"/>
                </a:cubicBezTo>
                <a:cubicBezTo>
                  <a:pt x="129" y="103"/>
                  <a:pt x="129" y="103"/>
                  <a:pt x="129" y="103"/>
                </a:cubicBezTo>
                <a:lnTo>
                  <a:pt x="135" y="107"/>
                </a:lnTo>
                <a:close/>
                <a:moveTo>
                  <a:pt x="117" y="97"/>
                </a:moveTo>
                <a:cubicBezTo>
                  <a:pt x="116" y="99"/>
                  <a:pt x="116" y="99"/>
                  <a:pt x="116" y="99"/>
                </a:cubicBezTo>
                <a:cubicBezTo>
                  <a:pt x="109" y="95"/>
                  <a:pt x="109" y="95"/>
                  <a:pt x="109" y="95"/>
                </a:cubicBezTo>
                <a:cubicBezTo>
                  <a:pt x="111" y="93"/>
                  <a:pt x="111" y="93"/>
                  <a:pt x="111" y="93"/>
                </a:cubicBezTo>
                <a:lnTo>
                  <a:pt x="117" y="97"/>
                </a:lnTo>
                <a:close/>
                <a:moveTo>
                  <a:pt x="124" y="60"/>
                </a:moveTo>
                <a:cubicBezTo>
                  <a:pt x="123" y="65"/>
                  <a:pt x="123" y="65"/>
                  <a:pt x="123" y="65"/>
                </a:cubicBezTo>
                <a:cubicBezTo>
                  <a:pt x="120" y="65"/>
                  <a:pt x="120" y="65"/>
                  <a:pt x="120" y="65"/>
                </a:cubicBezTo>
                <a:cubicBezTo>
                  <a:pt x="121" y="60"/>
                  <a:pt x="121" y="60"/>
                  <a:pt x="121" y="60"/>
                </a:cubicBezTo>
                <a:lnTo>
                  <a:pt x="124" y="60"/>
                </a:lnTo>
                <a:close/>
                <a:moveTo>
                  <a:pt x="116" y="70"/>
                </a:moveTo>
                <a:cubicBezTo>
                  <a:pt x="117" y="72"/>
                  <a:pt x="117" y="72"/>
                  <a:pt x="117" y="72"/>
                </a:cubicBezTo>
                <a:cubicBezTo>
                  <a:pt x="115" y="74"/>
                  <a:pt x="113" y="75"/>
                  <a:pt x="111" y="76"/>
                </a:cubicBezTo>
                <a:cubicBezTo>
                  <a:pt x="109" y="74"/>
                  <a:pt x="109" y="74"/>
                  <a:pt x="109" y="74"/>
                </a:cubicBezTo>
                <a:cubicBezTo>
                  <a:pt x="112" y="73"/>
                  <a:pt x="114" y="71"/>
                  <a:pt x="116" y="70"/>
                </a:cubicBezTo>
                <a:close/>
                <a:moveTo>
                  <a:pt x="99" y="87"/>
                </a:moveTo>
                <a:cubicBezTo>
                  <a:pt x="98" y="89"/>
                  <a:pt x="98" y="89"/>
                  <a:pt x="98" y="89"/>
                </a:cubicBezTo>
                <a:cubicBezTo>
                  <a:pt x="92" y="86"/>
                  <a:pt x="92" y="86"/>
                  <a:pt x="92" y="86"/>
                </a:cubicBezTo>
                <a:cubicBezTo>
                  <a:pt x="92" y="86"/>
                  <a:pt x="92" y="86"/>
                  <a:pt x="92" y="86"/>
                </a:cubicBezTo>
                <a:cubicBezTo>
                  <a:pt x="92" y="86"/>
                  <a:pt x="92" y="86"/>
                  <a:pt x="92" y="86"/>
                </a:cubicBezTo>
                <a:cubicBezTo>
                  <a:pt x="91" y="85"/>
                  <a:pt x="91" y="85"/>
                  <a:pt x="91" y="85"/>
                </a:cubicBezTo>
                <a:cubicBezTo>
                  <a:pt x="92" y="85"/>
                  <a:pt x="92" y="85"/>
                  <a:pt x="92" y="85"/>
                </a:cubicBezTo>
                <a:cubicBezTo>
                  <a:pt x="91" y="84"/>
                  <a:pt x="91" y="84"/>
                  <a:pt x="91" y="84"/>
                </a:cubicBezTo>
                <a:cubicBezTo>
                  <a:pt x="93" y="82"/>
                  <a:pt x="96" y="81"/>
                  <a:pt x="98" y="80"/>
                </a:cubicBezTo>
                <a:cubicBezTo>
                  <a:pt x="99" y="82"/>
                  <a:pt x="99" y="82"/>
                  <a:pt x="99" y="82"/>
                </a:cubicBezTo>
                <a:cubicBezTo>
                  <a:pt x="98" y="83"/>
                  <a:pt x="96" y="84"/>
                  <a:pt x="95" y="84"/>
                </a:cubicBezTo>
                <a:lnTo>
                  <a:pt x="99" y="87"/>
                </a:lnTo>
                <a:close/>
                <a:moveTo>
                  <a:pt x="127" y="40"/>
                </a:moveTo>
                <a:cubicBezTo>
                  <a:pt x="126" y="47"/>
                  <a:pt x="126" y="47"/>
                  <a:pt x="126" y="47"/>
                </a:cubicBezTo>
                <a:cubicBezTo>
                  <a:pt x="123" y="47"/>
                  <a:pt x="123" y="47"/>
                  <a:pt x="123" y="47"/>
                </a:cubicBezTo>
                <a:cubicBezTo>
                  <a:pt x="125" y="39"/>
                  <a:pt x="125" y="39"/>
                  <a:pt x="125" y="39"/>
                </a:cubicBezTo>
                <a:lnTo>
                  <a:pt x="127" y="40"/>
                </a:lnTo>
                <a:close/>
                <a:moveTo>
                  <a:pt x="128" y="19"/>
                </a:moveTo>
                <a:cubicBezTo>
                  <a:pt x="131" y="19"/>
                  <a:pt x="131" y="19"/>
                  <a:pt x="131" y="19"/>
                </a:cubicBezTo>
                <a:cubicBezTo>
                  <a:pt x="130" y="27"/>
                  <a:pt x="130" y="27"/>
                  <a:pt x="130" y="27"/>
                </a:cubicBezTo>
                <a:cubicBezTo>
                  <a:pt x="127" y="26"/>
                  <a:pt x="127" y="26"/>
                  <a:pt x="127" y="26"/>
                </a:cubicBezTo>
                <a:lnTo>
                  <a:pt x="128" y="19"/>
                </a:lnTo>
                <a:close/>
                <a:moveTo>
                  <a:pt x="79" y="89"/>
                </a:moveTo>
                <a:cubicBezTo>
                  <a:pt x="81" y="92"/>
                  <a:pt x="81" y="92"/>
                  <a:pt x="81" y="92"/>
                </a:cubicBezTo>
                <a:cubicBezTo>
                  <a:pt x="78" y="93"/>
                  <a:pt x="76" y="94"/>
                  <a:pt x="73" y="95"/>
                </a:cubicBezTo>
                <a:cubicBezTo>
                  <a:pt x="72" y="92"/>
                  <a:pt x="72" y="92"/>
                  <a:pt x="72" y="92"/>
                </a:cubicBezTo>
                <a:cubicBezTo>
                  <a:pt x="75" y="91"/>
                  <a:pt x="77" y="90"/>
                  <a:pt x="79" y="89"/>
                </a:cubicBezTo>
                <a:close/>
                <a:moveTo>
                  <a:pt x="66" y="95"/>
                </a:moveTo>
                <a:cubicBezTo>
                  <a:pt x="117" y="133"/>
                  <a:pt x="117" y="133"/>
                  <a:pt x="117" y="133"/>
                </a:cubicBezTo>
                <a:cubicBezTo>
                  <a:pt x="116" y="135"/>
                  <a:pt x="116" y="135"/>
                  <a:pt x="116" y="135"/>
                </a:cubicBezTo>
                <a:cubicBezTo>
                  <a:pt x="64" y="97"/>
                  <a:pt x="64" y="97"/>
                  <a:pt x="64" y="97"/>
                </a:cubicBezTo>
                <a:lnTo>
                  <a:pt x="66" y="95"/>
                </a:lnTo>
                <a:close/>
                <a:moveTo>
                  <a:pt x="61" y="97"/>
                </a:moveTo>
                <a:cubicBezTo>
                  <a:pt x="61" y="100"/>
                  <a:pt x="61" y="100"/>
                  <a:pt x="61" y="100"/>
                </a:cubicBezTo>
                <a:cubicBezTo>
                  <a:pt x="59" y="101"/>
                  <a:pt x="57" y="102"/>
                  <a:pt x="54" y="103"/>
                </a:cubicBezTo>
                <a:cubicBezTo>
                  <a:pt x="53" y="100"/>
                  <a:pt x="53" y="100"/>
                  <a:pt x="53" y="100"/>
                </a:cubicBezTo>
                <a:cubicBezTo>
                  <a:pt x="56" y="99"/>
                  <a:pt x="58" y="98"/>
                  <a:pt x="61" y="97"/>
                </a:cubicBezTo>
                <a:close/>
                <a:moveTo>
                  <a:pt x="54" y="87"/>
                </a:moveTo>
                <a:cubicBezTo>
                  <a:pt x="52" y="94"/>
                  <a:pt x="52" y="94"/>
                  <a:pt x="52" y="94"/>
                </a:cubicBezTo>
                <a:cubicBezTo>
                  <a:pt x="50" y="94"/>
                  <a:pt x="50" y="94"/>
                  <a:pt x="50" y="94"/>
                </a:cubicBezTo>
                <a:cubicBezTo>
                  <a:pt x="51" y="86"/>
                  <a:pt x="51" y="86"/>
                  <a:pt x="51" y="86"/>
                </a:cubicBezTo>
                <a:lnTo>
                  <a:pt x="54" y="87"/>
                </a:lnTo>
                <a:close/>
                <a:moveTo>
                  <a:pt x="57" y="66"/>
                </a:moveTo>
                <a:cubicBezTo>
                  <a:pt x="56" y="74"/>
                  <a:pt x="56" y="74"/>
                  <a:pt x="56" y="74"/>
                </a:cubicBezTo>
                <a:cubicBezTo>
                  <a:pt x="54" y="73"/>
                  <a:pt x="54" y="73"/>
                  <a:pt x="54" y="73"/>
                </a:cubicBezTo>
                <a:cubicBezTo>
                  <a:pt x="55" y="66"/>
                  <a:pt x="55" y="66"/>
                  <a:pt x="55" y="66"/>
                </a:cubicBezTo>
                <a:lnTo>
                  <a:pt x="57" y="66"/>
                </a:lnTo>
                <a:close/>
                <a:moveTo>
                  <a:pt x="61" y="46"/>
                </a:moveTo>
                <a:cubicBezTo>
                  <a:pt x="60" y="54"/>
                  <a:pt x="60" y="54"/>
                  <a:pt x="60" y="54"/>
                </a:cubicBezTo>
                <a:cubicBezTo>
                  <a:pt x="57" y="53"/>
                  <a:pt x="57" y="53"/>
                  <a:pt x="57" y="53"/>
                </a:cubicBezTo>
                <a:cubicBezTo>
                  <a:pt x="59" y="45"/>
                  <a:pt x="59" y="45"/>
                  <a:pt x="59" y="45"/>
                </a:cubicBezTo>
                <a:lnTo>
                  <a:pt x="61" y="46"/>
                </a:lnTo>
                <a:close/>
                <a:moveTo>
                  <a:pt x="64" y="33"/>
                </a:moveTo>
                <a:cubicBezTo>
                  <a:pt x="61" y="33"/>
                  <a:pt x="61" y="33"/>
                  <a:pt x="61" y="33"/>
                </a:cubicBezTo>
                <a:cubicBezTo>
                  <a:pt x="62" y="25"/>
                  <a:pt x="62" y="25"/>
                  <a:pt x="62" y="25"/>
                </a:cubicBezTo>
                <a:cubicBezTo>
                  <a:pt x="65" y="26"/>
                  <a:pt x="65" y="26"/>
                  <a:pt x="65" y="26"/>
                </a:cubicBezTo>
                <a:lnTo>
                  <a:pt x="64" y="33"/>
                </a:lnTo>
                <a:close/>
              </a:path>
            </a:pathLst>
          </a:custGeom>
          <a:solidFill>
            <a:schemeClr val="accent4"/>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4" name="Freeform 385"/>
          <p:cNvSpPr>
            <a:spLocks noEditPoints="1"/>
          </p:cNvSpPr>
          <p:nvPr/>
        </p:nvSpPr>
        <p:spPr bwMode="auto">
          <a:xfrm rot="10373960">
            <a:off x="1850026" y="1016630"/>
            <a:ext cx="615701" cy="934323"/>
          </a:xfrm>
          <a:custGeom>
            <a:avLst/>
            <a:gdLst>
              <a:gd name="T0" fmla="*/ 98 w 153"/>
              <a:gd name="T1" fmla="*/ 70 h 174"/>
              <a:gd name="T2" fmla="*/ 134 w 153"/>
              <a:gd name="T3" fmla="*/ 78 h 174"/>
              <a:gd name="T4" fmla="*/ 137 w 153"/>
              <a:gd name="T5" fmla="*/ 24 h 174"/>
              <a:gd name="T6" fmla="*/ 133 w 153"/>
              <a:gd name="T7" fmla="*/ 24 h 174"/>
              <a:gd name="T8" fmla="*/ 133 w 153"/>
              <a:gd name="T9" fmla="*/ 24 h 174"/>
              <a:gd name="T10" fmla="*/ 135 w 153"/>
              <a:gd name="T11" fmla="*/ 21 h 174"/>
              <a:gd name="T12" fmla="*/ 141 w 153"/>
              <a:gd name="T13" fmla="*/ 18 h 174"/>
              <a:gd name="T14" fmla="*/ 150 w 153"/>
              <a:gd name="T15" fmla="*/ 22 h 174"/>
              <a:gd name="T16" fmla="*/ 151 w 153"/>
              <a:gd name="T17" fmla="*/ 2 h 174"/>
              <a:gd name="T18" fmla="*/ 147 w 153"/>
              <a:gd name="T19" fmla="*/ 4 h 174"/>
              <a:gd name="T20" fmla="*/ 150 w 153"/>
              <a:gd name="T21" fmla="*/ 0 h 174"/>
              <a:gd name="T22" fmla="*/ 117 w 153"/>
              <a:gd name="T23" fmla="*/ 48 h 174"/>
              <a:gd name="T24" fmla="*/ 111 w 153"/>
              <a:gd name="T25" fmla="*/ 13 h 174"/>
              <a:gd name="T26" fmla="*/ 90 w 153"/>
              <a:gd name="T27" fmla="*/ 25 h 174"/>
              <a:gd name="T28" fmla="*/ 86 w 153"/>
              <a:gd name="T29" fmla="*/ 22 h 174"/>
              <a:gd name="T30" fmla="*/ 71 w 153"/>
              <a:gd name="T31" fmla="*/ 93 h 174"/>
              <a:gd name="T32" fmla="*/ 62 w 153"/>
              <a:gd name="T33" fmla="*/ 33 h 174"/>
              <a:gd name="T34" fmla="*/ 25 w 153"/>
              <a:gd name="T35" fmla="*/ 125 h 174"/>
              <a:gd name="T36" fmla="*/ 17 w 153"/>
              <a:gd name="T37" fmla="*/ 66 h 174"/>
              <a:gd name="T38" fmla="*/ 133 w 153"/>
              <a:gd name="T39" fmla="*/ 81 h 174"/>
              <a:gd name="T40" fmla="*/ 124 w 153"/>
              <a:gd name="T41" fmla="*/ 36 h 174"/>
              <a:gd name="T42" fmla="*/ 124 w 153"/>
              <a:gd name="T43" fmla="*/ 40 h 174"/>
              <a:gd name="T44" fmla="*/ 130 w 153"/>
              <a:gd name="T45" fmla="*/ 44 h 174"/>
              <a:gd name="T46" fmla="*/ 121 w 153"/>
              <a:gd name="T47" fmla="*/ 45 h 174"/>
              <a:gd name="T48" fmla="*/ 109 w 153"/>
              <a:gd name="T49" fmla="*/ 55 h 174"/>
              <a:gd name="T50" fmla="*/ 105 w 153"/>
              <a:gd name="T51" fmla="*/ 64 h 174"/>
              <a:gd name="T52" fmla="*/ 109 w 153"/>
              <a:gd name="T53" fmla="*/ 55 h 174"/>
              <a:gd name="T54" fmla="*/ 89 w 153"/>
              <a:gd name="T55" fmla="*/ 41 h 174"/>
              <a:gd name="T56" fmla="*/ 93 w 153"/>
              <a:gd name="T57" fmla="*/ 50 h 174"/>
              <a:gd name="T58" fmla="*/ 39 w 153"/>
              <a:gd name="T59" fmla="*/ 70 h 174"/>
              <a:gd name="T60" fmla="*/ 42 w 153"/>
              <a:gd name="T61" fmla="*/ 61 h 174"/>
              <a:gd name="T62" fmla="*/ 39 w 153"/>
              <a:gd name="T63" fmla="*/ 70 h 174"/>
              <a:gd name="T64" fmla="*/ 41 w 153"/>
              <a:gd name="T65" fmla="*/ 85 h 174"/>
              <a:gd name="T66" fmla="*/ 45 w 153"/>
              <a:gd name="T67" fmla="*/ 94 h 174"/>
              <a:gd name="T68" fmla="*/ 108 w 153"/>
              <a:gd name="T69" fmla="*/ 99 h 174"/>
              <a:gd name="T70" fmla="*/ 98 w 153"/>
              <a:gd name="T71" fmla="*/ 100 h 174"/>
              <a:gd name="T72" fmla="*/ 108 w 153"/>
              <a:gd name="T73" fmla="*/ 99 h 174"/>
              <a:gd name="T74" fmla="*/ 88 w 153"/>
              <a:gd name="T75" fmla="*/ 82 h 174"/>
              <a:gd name="T76" fmla="*/ 92 w 153"/>
              <a:gd name="T77" fmla="*/ 73 h 174"/>
              <a:gd name="T78" fmla="*/ 94 w 153"/>
              <a:gd name="T79" fmla="*/ 65 h 174"/>
              <a:gd name="T80" fmla="*/ 92 w 153"/>
              <a:gd name="T81" fmla="*/ 71 h 174"/>
              <a:gd name="T82" fmla="*/ 94 w 153"/>
              <a:gd name="T83" fmla="*/ 65 h 174"/>
              <a:gd name="T84" fmla="*/ 76 w 153"/>
              <a:gd name="T85" fmla="*/ 92 h 174"/>
              <a:gd name="T86" fmla="*/ 83 w 153"/>
              <a:gd name="T87" fmla="*/ 96 h 174"/>
              <a:gd name="T88" fmla="*/ 71 w 153"/>
              <a:gd name="T89" fmla="*/ 99 h 174"/>
              <a:gd name="T90" fmla="*/ 75 w 153"/>
              <a:gd name="T91" fmla="*/ 90 h 174"/>
              <a:gd name="T92" fmla="*/ 47 w 153"/>
              <a:gd name="T93" fmla="*/ 115 h 174"/>
              <a:gd name="T94" fmla="*/ 44 w 153"/>
              <a:gd name="T95" fmla="*/ 109 h 174"/>
              <a:gd name="T96" fmla="*/ 33 w 153"/>
              <a:gd name="T97" fmla="*/ 128 h 174"/>
              <a:gd name="T98" fmla="*/ 32 w 153"/>
              <a:gd name="T99" fmla="*/ 129 h 174"/>
              <a:gd name="T100" fmla="*/ 38 w 153"/>
              <a:gd name="T101" fmla="*/ 121 h 174"/>
              <a:gd name="T102" fmla="*/ 36 w 153"/>
              <a:gd name="T103" fmla="*/ 126 h 174"/>
              <a:gd name="T104" fmla="*/ 42 w 153"/>
              <a:gd name="T105" fmla="*/ 131 h 174"/>
              <a:gd name="T106" fmla="*/ 56 w 153"/>
              <a:gd name="T107" fmla="*/ 137 h 174"/>
              <a:gd name="T108" fmla="*/ 66 w 153"/>
              <a:gd name="T109" fmla="*/ 137 h 174"/>
              <a:gd name="T110" fmla="*/ 56 w 153"/>
              <a:gd name="T111" fmla="*/ 137 h 174"/>
              <a:gd name="T112" fmla="*/ 52 w 153"/>
              <a:gd name="T113" fmla="*/ 115 h 174"/>
              <a:gd name="T114" fmla="*/ 57 w 153"/>
              <a:gd name="T115" fmla="*/ 107 h 174"/>
              <a:gd name="T116" fmla="*/ 106 w 153"/>
              <a:gd name="T117" fmla="*/ 124 h 174"/>
              <a:gd name="T118" fmla="*/ 57 w 153"/>
              <a:gd name="T1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 h="174">
                <a:moveTo>
                  <a:pt x="133" y="81"/>
                </a:moveTo>
                <a:cubicBezTo>
                  <a:pt x="98" y="70"/>
                  <a:pt x="98" y="70"/>
                  <a:pt x="98" y="70"/>
                </a:cubicBezTo>
                <a:cubicBezTo>
                  <a:pt x="99" y="68"/>
                  <a:pt x="99" y="68"/>
                  <a:pt x="99" y="68"/>
                </a:cubicBezTo>
                <a:cubicBezTo>
                  <a:pt x="134" y="78"/>
                  <a:pt x="134" y="78"/>
                  <a:pt x="134" y="78"/>
                </a:cubicBezTo>
                <a:cubicBezTo>
                  <a:pt x="141" y="60"/>
                  <a:pt x="146" y="41"/>
                  <a:pt x="149" y="25"/>
                </a:cubicBezTo>
                <a:cubicBezTo>
                  <a:pt x="137" y="24"/>
                  <a:pt x="137" y="24"/>
                  <a:pt x="137" y="24"/>
                </a:cubicBezTo>
                <a:cubicBezTo>
                  <a:pt x="136" y="25"/>
                  <a:pt x="136" y="25"/>
                  <a:pt x="135" y="26"/>
                </a:cubicBezTo>
                <a:cubicBezTo>
                  <a:pt x="133" y="24"/>
                  <a:pt x="133" y="24"/>
                  <a:pt x="133" y="24"/>
                </a:cubicBezTo>
                <a:cubicBezTo>
                  <a:pt x="133" y="24"/>
                  <a:pt x="133" y="24"/>
                  <a:pt x="133" y="24"/>
                </a:cubicBezTo>
                <a:cubicBezTo>
                  <a:pt x="133" y="24"/>
                  <a:pt x="133" y="24"/>
                  <a:pt x="133" y="24"/>
                </a:cubicBezTo>
                <a:cubicBezTo>
                  <a:pt x="133" y="21"/>
                  <a:pt x="133" y="21"/>
                  <a:pt x="133" y="21"/>
                </a:cubicBezTo>
                <a:cubicBezTo>
                  <a:pt x="135" y="21"/>
                  <a:pt x="135" y="21"/>
                  <a:pt x="135" y="21"/>
                </a:cubicBezTo>
                <a:cubicBezTo>
                  <a:pt x="136" y="19"/>
                  <a:pt x="137" y="18"/>
                  <a:pt x="138" y="17"/>
                </a:cubicBezTo>
                <a:cubicBezTo>
                  <a:pt x="141" y="18"/>
                  <a:pt x="141" y="18"/>
                  <a:pt x="141" y="18"/>
                </a:cubicBezTo>
                <a:cubicBezTo>
                  <a:pt x="140" y="19"/>
                  <a:pt x="139" y="20"/>
                  <a:pt x="139" y="21"/>
                </a:cubicBezTo>
                <a:cubicBezTo>
                  <a:pt x="150" y="22"/>
                  <a:pt x="150" y="22"/>
                  <a:pt x="150" y="22"/>
                </a:cubicBezTo>
                <a:cubicBezTo>
                  <a:pt x="151" y="14"/>
                  <a:pt x="152" y="7"/>
                  <a:pt x="153" y="1"/>
                </a:cubicBezTo>
                <a:cubicBezTo>
                  <a:pt x="152" y="1"/>
                  <a:pt x="152" y="2"/>
                  <a:pt x="151" y="2"/>
                </a:cubicBezTo>
                <a:cubicBezTo>
                  <a:pt x="151" y="3"/>
                  <a:pt x="150" y="4"/>
                  <a:pt x="149" y="6"/>
                </a:cubicBezTo>
                <a:cubicBezTo>
                  <a:pt x="147" y="4"/>
                  <a:pt x="147" y="4"/>
                  <a:pt x="147" y="4"/>
                </a:cubicBezTo>
                <a:cubicBezTo>
                  <a:pt x="148" y="3"/>
                  <a:pt x="148" y="2"/>
                  <a:pt x="149" y="1"/>
                </a:cubicBezTo>
                <a:cubicBezTo>
                  <a:pt x="149" y="0"/>
                  <a:pt x="149" y="0"/>
                  <a:pt x="150" y="0"/>
                </a:cubicBezTo>
                <a:cubicBezTo>
                  <a:pt x="140" y="3"/>
                  <a:pt x="128" y="7"/>
                  <a:pt x="114" y="11"/>
                </a:cubicBezTo>
                <a:cubicBezTo>
                  <a:pt x="117" y="48"/>
                  <a:pt x="117" y="48"/>
                  <a:pt x="117" y="48"/>
                </a:cubicBezTo>
                <a:cubicBezTo>
                  <a:pt x="114" y="48"/>
                  <a:pt x="114" y="48"/>
                  <a:pt x="114" y="48"/>
                </a:cubicBezTo>
                <a:cubicBezTo>
                  <a:pt x="111" y="13"/>
                  <a:pt x="111" y="13"/>
                  <a:pt x="111" y="13"/>
                </a:cubicBezTo>
                <a:cubicBezTo>
                  <a:pt x="104" y="15"/>
                  <a:pt x="97" y="18"/>
                  <a:pt x="89" y="21"/>
                </a:cubicBezTo>
                <a:cubicBezTo>
                  <a:pt x="90" y="25"/>
                  <a:pt x="90" y="25"/>
                  <a:pt x="90" y="25"/>
                </a:cubicBezTo>
                <a:cubicBezTo>
                  <a:pt x="87" y="26"/>
                  <a:pt x="87" y="26"/>
                  <a:pt x="87" y="26"/>
                </a:cubicBezTo>
                <a:cubicBezTo>
                  <a:pt x="86" y="22"/>
                  <a:pt x="86" y="22"/>
                  <a:pt x="86" y="22"/>
                </a:cubicBezTo>
                <a:cubicBezTo>
                  <a:pt x="79" y="25"/>
                  <a:pt x="72" y="28"/>
                  <a:pt x="65" y="32"/>
                </a:cubicBezTo>
                <a:cubicBezTo>
                  <a:pt x="71" y="93"/>
                  <a:pt x="71" y="93"/>
                  <a:pt x="71" y="93"/>
                </a:cubicBezTo>
                <a:cubicBezTo>
                  <a:pt x="68" y="93"/>
                  <a:pt x="68" y="93"/>
                  <a:pt x="68" y="93"/>
                </a:cubicBezTo>
                <a:cubicBezTo>
                  <a:pt x="62" y="33"/>
                  <a:pt x="62" y="33"/>
                  <a:pt x="62" y="33"/>
                </a:cubicBezTo>
                <a:cubicBezTo>
                  <a:pt x="45" y="42"/>
                  <a:pt x="30" y="52"/>
                  <a:pt x="20" y="63"/>
                </a:cubicBezTo>
                <a:cubicBezTo>
                  <a:pt x="25" y="125"/>
                  <a:pt x="25" y="125"/>
                  <a:pt x="25" y="125"/>
                </a:cubicBezTo>
                <a:cubicBezTo>
                  <a:pt x="22" y="125"/>
                  <a:pt x="22" y="125"/>
                  <a:pt x="22" y="125"/>
                </a:cubicBezTo>
                <a:cubicBezTo>
                  <a:pt x="17" y="66"/>
                  <a:pt x="17" y="66"/>
                  <a:pt x="17" y="66"/>
                </a:cubicBezTo>
                <a:cubicBezTo>
                  <a:pt x="3" y="83"/>
                  <a:pt x="0" y="104"/>
                  <a:pt x="19" y="127"/>
                </a:cubicBezTo>
                <a:cubicBezTo>
                  <a:pt x="75" y="174"/>
                  <a:pt x="113" y="132"/>
                  <a:pt x="133" y="81"/>
                </a:cubicBezTo>
                <a:close/>
                <a:moveTo>
                  <a:pt x="118" y="43"/>
                </a:moveTo>
                <a:cubicBezTo>
                  <a:pt x="120" y="41"/>
                  <a:pt x="122" y="38"/>
                  <a:pt x="124" y="36"/>
                </a:cubicBezTo>
                <a:cubicBezTo>
                  <a:pt x="126" y="38"/>
                  <a:pt x="126" y="38"/>
                  <a:pt x="126" y="38"/>
                </a:cubicBezTo>
                <a:cubicBezTo>
                  <a:pt x="126" y="39"/>
                  <a:pt x="125" y="39"/>
                  <a:pt x="124" y="40"/>
                </a:cubicBezTo>
                <a:cubicBezTo>
                  <a:pt x="130" y="40"/>
                  <a:pt x="130" y="40"/>
                  <a:pt x="130" y="40"/>
                </a:cubicBezTo>
                <a:cubicBezTo>
                  <a:pt x="130" y="44"/>
                  <a:pt x="130" y="44"/>
                  <a:pt x="130" y="44"/>
                </a:cubicBezTo>
                <a:cubicBezTo>
                  <a:pt x="122" y="43"/>
                  <a:pt x="122" y="43"/>
                  <a:pt x="122" y="43"/>
                </a:cubicBezTo>
                <a:cubicBezTo>
                  <a:pt x="122" y="44"/>
                  <a:pt x="121" y="44"/>
                  <a:pt x="121" y="45"/>
                </a:cubicBezTo>
                <a:lnTo>
                  <a:pt x="118" y="43"/>
                </a:lnTo>
                <a:close/>
                <a:moveTo>
                  <a:pt x="109" y="55"/>
                </a:moveTo>
                <a:cubicBezTo>
                  <a:pt x="111" y="57"/>
                  <a:pt x="111" y="57"/>
                  <a:pt x="111" y="57"/>
                </a:cubicBezTo>
                <a:cubicBezTo>
                  <a:pt x="109" y="59"/>
                  <a:pt x="107" y="62"/>
                  <a:pt x="105" y="64"/>
                </a:cubicBezTo>
                <a:cubicBezTo>
                  <a:pt x="103" y="62"/>
                  <a:pt x="103" y="62"/>
                  <a:pt x="103" y="62"/>
                </a:cubicBezTo>
                <a:cubicBezTo>
                  <a:pt x="105" y="60"/>
                  <a:pt x="107" y="57"/>
                  <a:pt x="109" y="55"/>
                </a:cubicBezTo>
                <a:close/>
                <a:moveTo>
                  <a:pt x="90" y="50"/>
                </a:moveTo>
                <a:cubicBezTo>
                  <a:pt x="89" y="41"/>
                  <a:pt x="89" y="41"/>
                  <a:pt x="89" y="41"/>
                </a:cubicBezTo>
                <a:cubicBezTo>
                  <a:pt x="92" y="41"/>
                  <a:pt x="92" y="41"/>
                  <a:pt x="92" y="41"/>
                </a:cubicBezTo>
                <a:cubicBezTo>
                  <a:pt x="93" y="50"/>
                  <a:pt x="93" y="50"/>
                  <a:pt x="93" y="50"/>
                </a:cubicBezTo>
                <a:lnTo>
                  <a:pt x="90" y="50"/>
                </a:lnTo>
                <a:close/>
                <a:moveTo>
                  <a:pt x="39" y="70"/>
                </a:moveTo>
                <a:cubicBezTo>
                  <a:pt x="39" y="61"/>
                  <a:pt x="39" y="61"/>
                  <a:pt x="39" y="61"/>
                </a:cubicBezTo>
                <a:cubicBezTo>
                  <a:pt x="42" y="61"/>
                  <a:pt x="42" y="61"/>
                  <a:pt x="42" y="61"/>
                </a:cubicBezTo>
                <a:cubicBezTo>
                  <a:pt x="43" y="70"/>
                  <a:pt x="43" y="70"/>
                  <a:pt x="43" y="70"/>
                </a:cubicBezTo>
                <a:lnTo>
                  <a:pt x="39" y="70"/>
                </a:lnTo>
                <a:close/>
                <a:moveTo>
                  <a:pt x="42" y="94"/>
                </a:moveTo>
                <a:cubicBezTo>
                  <a:pt x="41" y="85"/>
                  <a:pt x="41" y="85"/>
                  <a:pt x="41" y="85"/>
                </a:cubicBezTo>
                <a:cubicBezTo>
                  <a:pt x="44" y="85"/>
                  <a:pt x="44" y="85"/>
                  <a:pt x="44" y="85"/>
                </a:cubicBezTo>
                <a:cubicBezTo>
                  <a:pt x="45" y="94"/>
                  <a:pt x="45" y="94"/>
                  <a:pt x="45" y="94"/>
                </a:cubicBezTo>
                <a:lnTo>
                  <a:pt x="42" y="94"/>
                </a:lnTo>
                <a:close/>
                <a:moveTo>
                  <a:pt x="108" y="99"/>
                </a:moveTo>
                <a:cubicBezTo>
                  <a:pt x="107" y="102"/>
                  <a:pt x="107" y="102"/>
                  <a:pt x="107" y="102"/>
                </a:cubicBezTo>
                <a:cubicBezTo>
                  <a:pt x="98" y="100"/>
                  <a:pt x="98" y="100"/>
                  <a:pt x="98" y="100"/>
                </a:cubicBezTo>
                <a:cubicBezTo>
                  <a:pt x="99" y="97"/>
                  <a:pt x="99" y="97"/>
                  <a:pt x="99" y="97"/>
                </a:cubicBezTo>
                <a:lnTo>
                  <a:pt x="108" y="99"/>
                </a:lnTo>
                <a:close/>
                <a:moveTo>
                  <a:pt x="95" y="75"/>
                </a:moveTo>
                <a:cubicBezTo>
                  <a:pt x="93" y="77"/>
                  <a:pt x="90" y="80"/>
                  <a:pt x="88" y="82"/>
                </a:cubicBezTo>
                <a:cubicBezTo>
                  <a:pt x="86" y="80"/>
                  <a:pt x="86" y="80"/>
                  <a:pt x="86" y="80"/>
                </a:cubicBezTo>
                <a:cubicBezTo>
                  <a:pt x="88" y="78"/>
                  <a:pt x="90" y="75"/>
                  <a:pt x="92" y="73"/>
                </a:cubicBezTo>
                <a:lnTo>
                  <a:pt x="95" y="75"/>
                </a:lnTo>
                <a:close/>
                <a:moveTo>
                  <a:pt x="94" y="65"/>
                </a:moveTo>
                <a:cubicBezTo>
                  <a:pt x="95" y="71"/>
                  <a:pt x="95" y="71"/>
                  <a:pt x="95" y="71"/>
                </a:cubicBezTo>
                <a:cubicBezTo>
                  <a:pt x="92" y="71"/>
                  <a:pt x="92" y="71"/>
                  <a:pt x="92" y="71"/>
                </a:cubicBezTo>
                <a:cubicBezTo>
                  <a:pt x="91" y="65"/>
                  <a:pt x="91" y="65"/>
                  <a:pt x="91" y="65"/>
                </a:cubicBezTo>
                <a:lnTo>
                  <a:pt x="94" y="65"/>
                </a:lnTo>
                <a:close/>
                <a:moveTo>
                  <a:pt x="75" y="90"/>
                </a:moveTo>
                <a:cubicBezTo>
                  <a:pt x="76" y="92"/>
                  <a:pt x="76" y="92"/>
                  <a:pt x="76" y="92"/>
                </a:cubicBezTo>
                <a:cubicBezTo>
                  <a:pt x="84" y="93"/>
                  <a:pt x="84" y="93"/>
                  <a:pt x="84" y="93"/>
                </a:cubicBezTo>
                <a:cubicBezTo>
                  <a:pt x="83" y="96"/>
                  <a:pt x="83" y="96"/>
                  <a:pt x="83" y="96"/>
                </a:cubicBezTo>
                <a:cubicBezTo>
                  <a:pt x="76" y="94"/>
                  <a:pt x="76" y="94"/>
                  <a:pt x="76" y="94"/>
                </a:cubicBezTo>
                <a:cubicBezTo>
                  <a:pt x="74" y="96"/>
                  <a:pt x="72" y="97"/>
                  <a:pt x="71" y="99"/>
                </a:cubicBezTo>
                <a:cubicBezTo>
                  <a:pt x="69" y="97"/>
                  <a:pt x="69" y="97"/>
                  <a:pt x="69" y="97"/>
                </a:cubicBezTo>
                <a:cubicBezTo>
                  <a:pt x="71" y="95"/>
                  <a:pt x="73" y="93"/>
                  <a:pt x="75" y="90"/>
                </a:cubicBezTo>
                <a:close/>
                <a:moveTo>
                  <a:pt x="47" y="109"/>
                </a:moveTo>
                <a:cubicBezTo>
                  <a:pt x="47" y="115"/>
                  <a:pt x="47" y="115"/>
                  <a:pt x="47" y="115"/>
                </a:cubicBezTo>
                <a:cubicBezTo>
                  <a:pt x="44" y="116"/>
                  <a:pt x="44" y="116"/>
                  <a:pt x="44" y="116"/>
                </a:cubicBezTo>
                <a:cubicBezTo>
                  <a:pt x="44" y="109"/>
                  <a:pt x="44" y="109"/>
                  <a:pt x="44" y="109"/>
                </a:cubicBezTo>
                <a:lnTo>
                  <a:pt x="47" y="109"/>
                </a:lnTo>
                <a:close/>
                <a:moveTo>
                  <a:pt x="33" y="128"/>
                </a:moveTo>
                <a:cubicBezTo>
                  <a:pt x="34" y="128"/>
                  <a:pt x="34" y="128"/>
                  <a:pt x="34" y="128"/>
                </a:cubicBezTo>
                <a:cubicBezTo>
                  <a:pt x="33" y="128"/>
                  <a:pt x="32" y="128"/>
                  <a:pt x="32" y="129"/>
                </a:cubicBezTo>
                <a:cubicBezTo>
                  <a:pt x="30" y="126"/>
                  <a:pt x="30" y="126"/>
                  <a:pt x="30" y="126"/>
                </a:cubicBezTo>
                <a:cubicBezTo>
                  <a:pt x="33" y="125"/>
                  <a:pt x="35" y="123"/>
                  <a:pt x="38" y="121"/>
                </a:cubicBezTo>
                <a:cubicBezTo>
                  <a:pt x="40" y="124"/>
                  <a:pt x="40" y="124"/>
                  <a:pt x="40" y="124"/>
                </a:cubicBezTo>
                <a:cubicBezTo>
                  <a:pt x="39" y="124"/>
                  <a:pt x="37" y="125"/>
                  <a:pt x="36" y="126"/>
                </a:cubicBezTo>
                <a:cubicBezTo>
                  <a:pt x="43" y="128"/>
                  <a:pt x="43" y="128"/>
                  <a:pt x="43" y="128"/>
                </a:cubicBezTo>
                <a:cubicBezTo>
                  <a:pt x="42" y="131"/>
                  <a:pt x="42" y="131"/>
                  <a:pt x="42" y="131"/>
                </a:cubicBezTo>
                <a:lnTo>
                  <a:pt x="33" y="128"/>
                </a:lnTo>
                <a:close/>
                <a:moveTo>
                  <a:pt x="56" y="137"/>
                </a:moveTo>
                <a:cubicBezTo>
                  <a:pt x="57" y="134"/>
                  <a:pt x="57" y="134"/>
                  <a:pt x="57" y="134"/>
                </a:cubicBezTo>
                <a:cubicBezTo>
                  <a:pt x="66" y="137"/>
                  <a:pt x="66" y="137"/>
                  <a:pt x="66" y="137"/>
                </a:cubicBezTo>
                <a:cubicBezTo>
                  <a:pt x="65" y="140"/>
                  <a:pt x="65" y="140"/>
                  <a:pt x="65" y="140"/>
                </a:cubicBezTo>
                <a:lnTo>
                  <a:pt x="56" y="137"/>
                </a:lnTo>
                <a:close/>
                <a:moveTo>
                  <a:pt x="57" y="110"/>
                </a:moveTo>
                <a:cubicBezTo>
                  <a:pt x="56" y="112"/>
                  <a:pt x="54" y="113"/>
                  <a:pt x="52" y="115"/>
                </a:cubicBezTo>
                <a:cubicBezTo>
                  <a:pt x="50" y="112"/>
                  <a:pt x="50" y="112"/>
                  <a:pt x="50" y="112"/>
                </a:cubicBezTo>
                <a:cubicBezTo>
                  <a:pt x="53" y="110"/>
                  <a:pt x="55" y="109"/>
                  <a:pt x="57" y="107"/>
                </a:cubicBezTo>
                <a:cubicBezTo>
                  <a:pt x="58" y="107"/>
                  <a:pt x="58" y="107"/>
                  <a:pt x="58" y="107"/>
                </a:cubicBezTo>
                <a:cubicBezTo>
                  <a:pt x="106" y="124"/>
                  <a:pt x="106" y="124"/>
                  <a:pt x="106" y="124"/>
                </a:cubicBezTo>
                <a:cubicBezTo>
                  <a:pt x="105" y="127"/>
                  <a:pt x="105" y="127"/>
                  <a:pt x="105" y="127"/>
                </a:cubicBezTo>
                <a:lnTo>
                  <a:pt x="57" y="110"/>
                </a:lnTo>
                <a:close/>
              </a:path>
            </a:pathLst>
          </a:custGeom>
          <a:solidFill>
            <a:schemeClr val="accent3"/>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5" name="Freeform 383"/>
          <p:cNvSpPr>
            <a:spLocks noEditPoints="1"/>
          </p:cNvSpPr>
          <p:nvPr/>
        </p:nvSpPr>
        <p:spPr bwMode="auto">
          <a:xfrm rot="1070092">
            <a:off x="1000235" y="4277583"/>
            <a:ext cx="526175" cy="867790"/>
          </a:xfrm>
          <a:custGeom>
            <a:avLst/>
            <a:gdLst>
              <a:gd name="T0" fmla="*/ 102 w 121"/>
              <a:gd name="T1" fmla="*/ 127 h 150"/>
              <a:gd name="T2" fmla="*/ 53 w 121"/>
              <a:gd name="T3" fmla="*/ 136 h 150"/>
              <a:gd name="T4" fmla="*/ 117 w 121"/>
              <a:gd name="T5" fmla="*/ 81 h 150"/>
              <a:gd name="T6" fmla="*/ 66 w 121"/>
              <a:gd name="T7" fmla="*/ 90 h 150"/>
              <a:gd name="T8" fmla="*/ 119 w 121"/>
              <a:gd name="T9" fmla="*/ 59 h 150"/>
              <a:gd name="T10" fmla="*/ 116 w 121"/>
              <a:gd name="T11" fmla="*/ 57 h 150"/>
              <a:gd name="T12" fmla="*/ 120 w 121"/>
              <a:gd name="T13" fmla="*/ 36 h 150"/>
              <a:gd name="T14" fmla="*/ 91 w 121"/>
              <a:gd name="T15" fmla="*/ 41 h 150"/>
              <a:gd name="T16" fmla="*/ 121 w 121"/>
              <a:gd name="T17" fmla="*/ 2 h 150"/>
              <a:gd name="T18" fmla="*/ 118 w 121"/>
              <a:gd name="T19" fmla="*/ 5 h 150"/>
              <a:gd name="T20" fmla="*/ 118 w 121"/>
              <a:gd name="T21" fmla="*/ 1 h 150"/>
              <a:gd name="T22" fmla="*/ 102 w 121"/>
              <a:gd name="T23" fmla="*/ 8 h 150"/>
              <a:gd name="T24" fmla="*/ 108 w 121"/>
              <a:gd name="T25" fmla="*/ 14 h 150"/>
              <a:gd name="T26" fmla="*/ 107 w 121"/>
              <a:gd name="T27" fmla="*/ 19 h 150"/>
              <a:gd name="T28" fmla="*/ 106 w 121"/>
              <a:gd name="T29" fmla="*/ 22 h 150"/>
              <a:gd name="T30" fmla="*/ 105 w 121"/>
              <a:gd name="T31" fmla="*/ 22 h 150"/>
              <a:gd name="T32" fmla="*/ 104 w 121"/>
              <a:gd name="T33" fmla="*/ 19 h 150"/>
              <a:gd name="T34" fmla="*/ 61 w 121"/>
              <a:gd name="T35" fmla="*/ 35 h 150"/>
              <a:gd name="T36" fmla="*/ 77 w 121"/>
              <a:gd name="T37" fmla="*/ 63 h 150"/>
              <a:gd name="T38" fmla="*/ 52 w 121"/>
              <a:gd name="T39" fmla="*/ 141 h 150"/>
              <a:gd name="T40" fmla="*/ 93 w 121"/>
              <a:gd name="T41" fmla="*/ 36 h 150"/>
              <a:gd name="T42" fmla="*/ 93 w 121"/>
              <a:gd name="T43" fmla="*/ 28 h 150"/>
              <a:gd name="T44" fmla="*/ 96 w 121"/>
              <a:gd name="T45" fmla="*/ 31 h 150"/>
              <a:gd name="T46" fmla="*/ 94 w 121"/>
              <a:gd name="T47" fmla="*/ 39 h 150"/>
              <a:gd name="T48" fmla="*/ 83 w 121"/>
              <a:gd name="T49" fmla="*/ 56 h 150"/>
              <a:gd name="T50" fmla="*/ 85 w 121"/>
              <a:gd name="T51" fmla="*/ 48 h 150"/>
              <a:gd name="T52" fmla="*/ 83 w 121"/>
              <a:gd name="T53" fmla="*/ 56 h 150"/>
              <a:gd name="T54" fmla="*/ 103 w 121"/>
              <a:gd name="T55" fmla="*/ 60 h 150"/>
              <a:gd name="T56" fmla="*/ 96 w 121"/>
              <a:gd name="T57" fmla="*/ 64 h 150"/>
              <a:gd name="T58" fmla="*/ 93 w 121"/>
              <a:gd name="T59" fmla="*/ 107 h 150"/>
              <a:gd name="T60" fmla="*/ 101 w 121"/>
              <a:gd name="T61" fmla="*/ 108 h 150"/>
              <a:gd name="T62" fmla="*/ 93 w 121"/>
              <a:gd name="T63" fmla="*/ 107 h 150"/>
              <a:gd name="T64" fmla="*/ 80 w 121"/>
              <a:gd name="T65" fmla="*/ 110 h 150"/>
              <a:gd name="T66" fmla="*/ 73 w 121"/>
              <a:gd name="T67" fmla="*/ 114 h 150"/>
              <a:gd name="T68" fmla="*/ 56 w 121"/>
              <a:gd name="T69" fmla="*/ 69 h 150"/>
              <a:gd name="T70" fmla="*/ 49 w 121"/>
              <a:gd name="T71" fmla="*/ 63 h 150"/>
              <a:gd name="T72" fmla="*/ 56 w 121"/>
              <a:gd name="T73" fmla="*/ 69 h 150"/>
              <a:gd name="T74" fmla="*/ 73 w 121"/>
              <a:gd name="T75" fmla="*/ 74 h 150"/>
              <a:gd name="T76" fmla="*/ 74 w 121"/>
              <a:gd name="T77" fmla="*/ 66 h 150"/>
              <a:gd name="T78" fmla="*/ 83 w 121"/>
              <a:gd name="T79" fmla="*/ 66 h 150"/>
              <a:gd name="T80" fmla="*/ 78 w 121"/>
              <a:gd name="T81" fmla="*/ 65 h 150"/>
              <a:gd name="T82" fmla="*/ 83 w 121"/>
              <a:gd name="T83" fmla="*/ 66 h 150"/>
              <a:gd name="T84" fmla="*/ 62 w 121"/>
              <a:gd name="T85" fmla="*/ 92 h 150"/>
              <a:gd name="T86" fmla="*/ 60 w 121"/>
              <a:gd name="T87" fmla="*/ 81 h 150"/>
              <a:gd name="T88" fmla="*/ 66 w 121"/>
              <a:gd name="T89" fmla="*/ 85 h 150"/>
              <a:gd name="T90" fmla="*/ 64 w 121"/>
              <a:gd name="T91" fmla="*/ 93 h 150"/>
              <a:gd name="T92" fmla="*/ 55 w 121"/>
              <a:gd name="T93" fmla="*/ 118 h 150"/>
              <a:gd name="T94" fmla="*/ 60 w 121"/>
              <a:gd name="T95" fmla="*/ 114 h 150"/>
              <a:gd name="T96" fmla="*/ 43 w 121"/>
              <a:gd name="T97" fmla="*/ 124 h 150"/>
              <a:gd name="T98" fmla="*/ 49 w 121"/>
              <a:gd name="T99" fmla="*/ 127 h 150"/>
              <a:gd name="T100" fmla="*/ 52 w 121"/>
              <a:gd name="T101" fmla="*/ 124 h 150"/>
              <a:gd name="T102" fmla="*/ 48 w 121"/>
              <a:gd name="T103" fmla="*/ 131 h 150"/>
              <a:gd name="T104" fmla="*/ 48 w 121"/>
              <a:gd name="T105" fmla="*/ 130 h 150"/>
              <a:gd name="T106" fmla="*/ 30 w 121"/>
              <a:gd name="T107" fmla="*/ 108 h 150"/>
              <a:gd name="T108" fmla="*/ 37 w 121"/>
              <a:gd name="T109" fmla="*/ 112 h 150"/>
              <a:gd name="T110" fmla="*/ 30 w 121"/>
              <a:gd name="T111" fmla="*/ 108 h 150"/>
              <a:gd name="T112" fmla="*/ 32 w 121"/>
              <a:gd name="T113" fmla="*/ 70 h 150"/>
              <a:gd name="T114" fmla="*/ 59 w 121"/>
              <a:gd name="T115" fmla="*/ 105 h 150"/>
              <a:gd name="T116" fmla="*/ 54 w 121"/>
              <a:gd name="T117" fmla="*/ 111 h 150"/>
              <a:gd name="T118" fmla="*/ 30 w 121"/>
              <a:gd name="T119" fmla="*/ 7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150">
                <a:moveTo>
                  <a:pt x="52" y="141"/>
                </a:moveTo>
                <a:cubicBezTo>
                  <a:pt x="77" y="150"/>
                  <a:pt x="92" y="143"/>
                  <a:pt x="102" y="127"/>
                </a:cubicBezTo>
                <a:cubicBezTo>
                  <a:pt x="53" y="138"/>
                  <a:pt x="53" y="138"/>
                  <a:pt x="53" y="138"/>
                </a:cubicBezTo>
                <a:cubicBezTo>
                  <a:pt x="53" y="136"/>
                  <a:pt x="53" y="136"/>
                  <a:pt x="53" y="136"/>
                </a:cubicBezTo>
                <a:cubicBezTo>
                  <a:pt x="104" y="124"/>
                  <a:pt x="104" y="124"/>
                  <a:pt x="104" y="124"/>
                </a:cubicBezTo>
                <a:cubicBezTo>
                  <a:pt x="111" y="112"/>
                  <a:pt x="115" y="97"/>
                  <a:pt x="117" y="81"/>
                </a:cubicBezTo>
                <a:cubicBezTo>
                  <a:pt x="67" y="93"/>
                  <a:pt x="67" y="93"/>
                  <a:pt x="67" y="93"/>
                </a:cubicBezTo>
                <a:cubicBezTo>
                  <a:pt x="66" y="90"/>
                  <a:pt x="66" y="90"/>
                  <a:pt x="66" y="90"/>
                </a:cubicBezTo>
                <a:cubicBezTo>
                  <a:pt x="117" y="78"/>
                  <a:pt x="117" y="78"/>
                  <a:pt x="117" y="78"/>
                </a:cubicBezTo>
                <a:cubicBezTo>
                  <a:pt x="118" y="72"/>
                  <a:pt x="119" y="65"/>
                  <a:pt x="119" y="59"/>
                </a:cubicBezTo>
                <a:cubicBezTo>
                  <a:pt x="116" y="59"/>
                  <a:pt x="116" y="59"/>
                  <a:pt x="116" y="59"/>
                </a:cubicBezTo>
                <a:cubicBezTo>
                  <a:pt x="116" y="57"/>
                  <a:pt x="116" y="57"/>
                  <a:pt x="116" y="57"/>
                </a:cubicBezTo>
                <a:cubicBezTo>
                  <a:pt x="120" y="56"/>
                  <a:pt x="120" y="56"/>
                  <a:pt x="120" y="56"/>
                </a:cubicBezTo>
                <a:cubicBezTo>
                  <a:pt x="120" y="49"/>
                  <a:pt x="120" y="43"/>
                  <a:pt x="120" y="36"/>
                </a:cubicBezTo>
                <a:cubicBezTo>
                  <a:pt x="91" y="43"/>
                  <a:pt x="91" y="43"/>
                  <a:pt x="91" y="43"/>
                </a:cubicBezTo>
                <a:cubicBezTo>
                  <a:pt x="91" y="41"/>
                  <a:pt x="91" y="41"/>
                  <a:pt x="91" y="41"/>
                </a:cubicBezTo>
                <a:cubicBezTo>
                  <a:pt x="120" y="34"/>
                  <a:pt x="120" y="34"/>
                  <a:pt x="120" y="34"/>
                </a:cubicBezTo>
                <a:cubicBezTo>
                  <a:pt x="121" y="21"/>
                  <a:pt x="121" y="10"/>
                  <a:pt x="121" y="2"/>
                </a:cubicBezTo>
                <a:cubicBezTo>
                  <a:pt x="120" y="2"/>
                  <a:pt x="120" y="2"/>
                  <a:pt x="120" y="3"/>
                </a:cubicBezTo>
                <a:cubicBezTo>
                  <a:pt x="119" y="3"/>
                  <a:pt x="118" y="4"/>
                  <a:pt x="118" y="5"/>
                </a:cubicBezTo>
                <a:cubicBezTo>
                  <a:pt x="116" y="4"/>
                  <a:pt x="116" y="4"/>
                  <a:pt x="116" y="4"/>
                </a:cubicBezTo>
                <a:cubicBezTo>
                  <a:pt x="116" y="3"/>
                  <a:pt x="117" y="2"/>
                  <a:pt x="118" y="1"/>
                </a:cubicBezTo>
                <a:cubicBezTo>
                  <a:pt x="118" y="0"/>
                  <a:pt x="119" y="0"/>
                  <a:pt x="119" y="0"/>
                </a:cubicBezTo>
                <a:cubicBezTo>
                  <a:pt x="114" y="1"/>
                  <a:pt x="108" y="4"/>
                  <a:pt x="102" y="8"/>
                </a:cubicBezTo>
                <a:cubicBezTo>
                  <a:pt x="106" y="16"/>
                  <a:pt x="106" y="16"/>
                  <a:pt x="106" y="16"/>
                </a:cubicBezTo>
                <a:cubicBezTo>
                  <a:pt x="107" y="16"/>
                  <a:pt x="107" y="15"/>
                  <a:pt x="108" y="14"/>
                </a:cubicBezTo>
                <a:cubicBezTo>
                  <a:pt x="110" y="15"/>
                  <a:pt x="110" y="15"/>
                  <a:pt x="110" y="15"/>
                </a:cubicBezTo>
                <a:cubicBezTo>
                  <a:pt x="109" y="17"/>
                  <a:pt x="108" y="18"/>
                  <a:pt x="107" y="19"/>
                </a:cubicBezTo>
                <a:cubicBezTo>
                  <a:pt x="108" y="20"/>
                  <a:pt x="108" y="20"/>
                  <a:pt x="108" y="20"/>
                </a:cubicBezTo>
                <a:cubicBezTo>
                  <a:pt x="106" y="22"/>
                  <a:pt x="106" y="22"/>
                  <a:pt x="106" y="22"/>
                </a:cubicBezTo>
                <a:cubicBezTo>
                  <a:pt x="106" y="21"/>
                  <a:pt x="106" y="21"/>
                  <a:pt x="106" y="21"/>
                </a:cubicBezTo>
                <a:cubicBezTo>
                  <a:pt x="105" y="22"/>
                  <a:pt x="105" y="22"/>
                  <a:pt x="105" y="22"/>
                </a:cubicBezTo>
                <a:cubicBezTo>
                  <a:pt x="103" y="20"/>
                  <a:pt x="103" y="20"/>
                  <a:pt x="103" y="20"/>
                </a:cubicBezTo>
                <a:cubicBezTo>
                  <a:pt x="104" y="20"/>
                  <a:pt x="104" y="19"/>
                  <a:pt x="104" y="19"/>
                </a:cubicBezTo>
                <a:cubicBezTo>
                  <a:pt x="100" y="9"/>
                  <a:pt x="100" y="9"/>
                  <a:pt x="100" y="9"/>
                </a:cubicBezTo>
                <a:cubicBezTo>
                  <a:pt x="88" y="15"/>
                  <a:pt x="74" y="25"/>
                  <a:pt x="61" y="35"/>
                </a:cubicBezTo>
                <a:cubicBezTo>
                  <a:pt x="79" y="61"/>
                  <a:pt x="79" y="61"/>
                  <a:pt x="79" y="61"/>
                </a:cubicBezTo>
                <a:cubicBezTo>
                  <a:pt x="77" y="63"/>
                  <a:pt x="77" y="63"/>
                  <a:pt x="77" y="63"/>
                </a:cubicBezTo>
                <a:cubicBezTo>
                  <a:pt x="59" y="37"/>
                  <a:pt x="59" y="37"/>
                  <a:pt x="59" y="37"/>
                </a:cubicBezTo>
                <a:cubicBezTo>
                  <a:pt x="24" y="67"/>
                  <a:pt x="0" y="109"/>
                  <a:pt x="52" y="141"/>
                </a:cubicBezTo>
                <a:close/>
                <a:moveTo>
                  <a:pt x="92" y="37"/>
                </a:moveTo>
                <a:cubicBezTo>
                  <a:pt x="92" y="37"/>
                  <a:pt x="92" y="36"/>
                  <a:pt x="93" y="36"/>
                </a:cubicBezTo>
                <a:cubicBezTo>
                  <a:pt x="90" y="29"/>
                  <a:pt x="90" y="29"/>
                  <a:pt x="90" y="29"/>
                </a:cubicBezTo>
                <a:cubicBezTo>
                  <a:pt x="93" y="28"/>
                  <a:pt x="93" y="28"/>
                  <a:pt x="93" y="28"/>
                </a:cubicBezTo>
                <a:cubicBezTo>
                  <a:pt x="94" y="33"/>
                  <a:pt x="94" y="33"/>
                  <a:pt x="94" y="33"/>
                </a:cubicBezTo>
                <a:cubicBezTo>
                  <a:pt x="95" y="32"/>
                  <a:pt x="95" y="32"/>
                  <a:pt x="96" y="31"/>
                </a:cubicBezTo>
                <a:cubicBezTo>
                  <a:pt x="98" y="32"/>
                  <a:pt x="98" y="32"/>
                  <a:pt x="98" y="32"/>
                </a:cubicBezTo>
                <a:cubicBezTo>
                  <a:pt x="97" y="34"/>
                  <a:pt x="95" y="37"/>
                  <a:pt x="94" y="39"/>
                </a:cubicBezTo>
                <a:lnTo>
                  <a:pt x="92" y="37"/>
                </a:lnTo>
                <a:close/>
                <a:moveTo>
                  <a:pt x="83" y="56"/>
                </a:moveTo>
                <a:cubicBezTo>
                  <a:pt x="81" y="55"/>
                  <a:pt x="81" y="55"/>
                  <a:pt x="81" y="55"/>
                </a:cubicBezTo>
                <a:cubicBezTo>
                  <a:pt x="82" y="53"/>
                  <a:pt x="83" y="51"/>
                  <a:pt x="85" y="48"/>
                </a:cubicBezTo>
                <a:cubicBezTo>
                  <a:pt x="87" y="50"/>
                  <a:pt x="87" y="50"/>
                  <a:pt x="87" y="50"/>
                </a:cubicBezTo>
                <a:cubicBezTo>
                  <a:pt x="85" y="52"/>
                  <a:pt x="84" y="54"/>
                  <a:pt x="83" y="56"/>
                </a:cubicBezTo>
                <a:close/>
                <a:moveTo>
                  <a:pt x="95" y="61"/>
                </a:moveTo>
                <a:cubicBezTo>
                  <a:pt x="103" y="60"/>
                  <a:pt x="103" y="60"/>
                  <a:pt x="103" y="60"/>
                </a:cubicBezTo>
                <a:cubicBezTo>
                  <a:pt x="104" y="62"/>
                  <a:pt x="104" y="62"/>
                  <a:pt x="104" y="62"/>
                </a:cubicBezTo>
                <a:cubicBezTo>
                  <a:pt x="96" y="64"/>
                  <a:pt x="96" y="64"/>
                  <a:pt x="96" y="64"/>
                </a:cubicBezTo>
                <a:lnTo>
                  <a:pt x="95" y="61"/>
                </a:lnTo>
                <a:close/>
                <a:moveTo>
                  <a:pt x="93" y="107"/>
                </a:moveTo>
                <a:cubicBezTo>
                  <a:pt x="100" y="105"/>
                  <a:pt x="100" y="105"/>
                  <a:pt x="100" y="105"/>
                </a:cubicBezTo>
                <a:cubicBezTo>
                  <a:pt x="101" y="108"/>
                  <a:pt x="101" y="108"/>
                  <a:pt x="101" y="108"/>
                </a:cubicBezTo>
                <a:cubicBezTo>
                  <a:pt x="93" y="109"/>
                  <a:pt x="93" y="109"/>
                  <a:pt x="93" y="109"/>
                </a:cubicBezTo>
                <a:lnTo>
                  <a:pt x="93" y="107"/>
                </a:lnTo>
                <a:close/>
                <a:moveTo>
                  <a:pt x="72" y="111"/>
                </a:moveTo>
                <a:cubicBezTo>
                  <a:pt x="80" y="110"/>
                  <a:pt x="80" y="110"/>
                  <a:pt x="80" y="110"/>
                </a:cubicBezTo>
                <a:cubicBezTo>
                  <a:pt x="81" y="112"/>
                  <a:pt x="81" y="112"/>
                  <a:pt x="81" y="112"/>
                </a:cubicBezTo>
                <a:cubicBezTo>
                  <a:pt x="73" y="114"/>
                  <a:pt x="73" y="114"/>
                  <a:pt x="73" y="114"/>
                </a:cubicBezTo>
                <a:lnTo>
                  <a:pt x="72" y="111"/>
                </a:lnTo>
                <a:close/>
                <a:moveTo>
                  <a:pt x="56" y="69"/>
                </a:moveTo>
                <a:cubicBezTo>
                  <a:pt x="54" y="70"/>
                  <a:pt x="54" y="70"/>
                  <a:pt x="54" y="70"/>
                </a:cubicBezTo>
                <a:cubicBezTo>
                  <a:pt x="49" y="63"/>
                  <a:pt x="49" y="63"/>
                  <a:pt x="49" y="63"/>
                </a:cubicBezTo>
                <a:cubicBezTo>
                  <a:pt x="52" y="62"/>
                  <a:pt x="52" y="62"/>
                  <a:pt x="52" y="62"/>
                </a:cubicBezTo>
                <a:lnTo>
                  <a:pt x="56" y="69"/>
                </a:lnTo>
                <a:close/>
                <a:moveTo>
                  <a:pt x="76" y="68"/>
                </a:moveTo>
                <a:cubicBezTo>
                  <a:pt x="75" y="70"/>
                  <a:pt x="74" y="72"/>
                  <a:pt x="73" y="74"/>
                </a:cubicBezTo>
                <a:cubicBezTo>
                  <a:pt x="71" y="73"/>
                  <a:pt x="71" y="73"/>
                  <a:pt x="71" y="73"/>
                </a:cubicBezTo>
                <a:cubicBezTo>
                  <a:pt x="72" y="71"/>
                  <a:pt x="73" y="69"/>
                  <a:pt x="74" y="66"/>
                </a:cubicBezTo>
                <a:lnTo>
                  <a:pt x="76" y="68"/>
                </a:lnTo>
                <a:close/>
                <a:moveTo>
                  <a:pt x="83" y="66"/>
                </a:moveTo>
                <a:cubicBezTo>
                  <a:pt x="78" y="67"/>
                  <a:pt x="78" y="67"/>
                  <a:pt x="78" y="67"/>
                </a:cubicBezTo>
                <a:cubicBezTo>
                  <a:pt x="78" y="65"/>
                  <a:pt x="78" y="65"/>
                  <a:pt x="78" y="65"/>
                </a:cubicBezTo>
                <a:cubicBezTo>
                  <a:pt x="83" y="64"/>
                  <a:pt x="83" y="64"/>
                  <a:pt x="83" y="64"/>
                </a:cubicBezTo>
                <a:lnTo>
                  <a:pt x="83" y="66"/>
                </a:lnTo>
                <a:close/>
                <a:moveTo>
                  <a:pt x="64" y="93"/>
                </a:moveTo>
                <a:cubicBezTo>
                  <a:pt x="62" y="92"/>
                  <a:pt x="62" y="92"/>
                  <a:pt x="62" y="92"/>
                </a:cubicBezTo>
                <a:cubicBezTo>
                  <a:pt x="62" y="90"/>
                  <a:pt x="63" y="89"/>
                  <a:pt x="64" y="87"/>
                </a:cubicBezTo>
                <a:cubicBezTo>
                  <a:pt x="60" y="81"/>
                  <a:pt x="60" y="81"/>
                  <a:pt x="60" y="81"/>
                </a:cubicBezTo>
                <a:cubicBezTo>
                  <a:pt x="62" y="80"/>
                  <a:pt x="62" y="80"/>
                  <a:pt x="62" y="80"/>
                </a:cubicBezTo>
                <a:cubicBezTo>
                  <a:pt x="66" y="85"/>
                  <a:pt x="66" y="85"/>
                  <a:pt x="66" y="85"/>
                </a:cubicBezTo>
                <a:cubicBezTo>
                  <a:pt x="67" y="86"/>
                  <a:pt x="67" y="86"/>
                  <a:pt x="67" y="86"/>
                </a:cubicBezTo>
                <a:cubicBezTo>
                  <a:pt x="66" y="88"/>
                  <a:pt x="65" y="91"/>
                  <a:pt x="64" y="93"/>
                </a:cubicBezTo>
                <a:close/>
                <a:moveTo>
                  <a:pt x="60" y="117"/>
                </a:moveTo>
                <a:cubicBezTo>
                  <a:pt x="55" y="118"/>
                  <a:pt x="55" y="118"/>
                  <a:pt x="55" y="118"/>
                </a:cubicBezTo>
                <a:cubicBezTo>
                  <a:pt x="55" y="115"/>
                  <a:pt x="55" y="115"/>
                  <a:pt x="55" y="115"/>
                </a:cubicBezTo>
                <a:cubicBezTo>
                  <a:pt x="60" y="114"/>
                  <a:pt x="60" y="114"/>
                  <a:pt x="60" y="114"/>
                </a:cubicBezTo>
                <a:lnTo>
                  <a:pt x="60" y="117"/>
                </a:lnTo>
                <a:close/>
                <a:moveTo>
                  <a:pt x="43" y="124"/>
                </a:moveTo>
                <a:cubicBezTo>
                  <a:pt x="45" y="122"/>
                  <a:pt x="45" y="122"/>
                  <a:pt x="45" y="122"/>
                </a:cubicBezTo>
                <a:cubicBezTo>
                  <a:pt x="49" y="127"/>
                  <a:pt x="49" y="127"/>
                  <a:pt x="49" y="127"/>
                </a:cubicBezTo>
                <a:cubicBezTo>
                  <a:pt x="49" y="126"/>
                  <a:pt x="50" y="125"/>
                  <a:pt x="50" y="124"/>
                </a:cubicBezTo>
                <a:cubicBezTo>
                  <a:pt x="52" y="124"/>
                  <a:pt x="52" y="124"/>
                  <a:pt x="52" y="124"/>
                </a:cubicBezTo>
                <a:cubicBezTo>
                  <a:pt x="52" y="127"/>
                  <a:pt x="51" y="129"/>
                  <a:pt x="50" y="132"/>
                </a:cubicBezTo>
                <a:cubicBezTo>
                  <a:pt x="48" y="131"/>
                  <a:pt x="48" y="131"/>
                  <a:pt x="48" y="131"/>
                </a:cubicBezTo>
                <a:cubicBezTo>
                  <a:pt x="48" y="131"/>
                  <a:pt x="48" y="130"/>
                  <a:pt x="48" y="130"/>
                </a:cubicBezTo>
                <a:cubicBezTo>
                  <a:pt x="48" y="130"/>
                  <a:pt x="48" y="130"/>
                  <a:pt x="48" y="130"/>
                </a:cubicBezTo>
                <a:lnTo>
                  <a:pt x="43" y="124"/>
                </a:lnTo>
                <a:close/>
                <a:moveTo>
                  <a:pt x="30" y="108"/>
                </a:moveTo>
                <a:cubicBezTo>
                  <a:pt x="32" y="106"/>
                  <a:pt x="32" y="106"/>
                  <a:pt x="32" y="106"/>
                </a:cubicBezTo>
                <a:cubicBezTo>
                  <a:pt x="37" y="112"/>
                  <a:pt x="37" y="112"/>
                  <a:pt x="37" y="112"/>
                </a:cubicBezTo>
                <a:cubicBezTo>
                  <a:pt x="35" y="114"/>
                  <a:pt x="35" y="114"/>
                  <a:pt x="35" y="114"/>
                </a:cubicBezTo>
                <a:lnTo>
                  <a:pt x="30" y="108"/>
                </a:lnTo>
                <a:close/>
                <a:moveTo>
                  <a:pt x="30" y="72"/>
                </a:moveTo>
                <a:cubicBezTo>
                  <a:pt x="32" y="70"/>
                  <a:pt x="32" y="70"/>
                  <a:pt x="32" y="70"/>
                </a:cubicBezTo>
                <a:cubicBezTo>
                  <a:pt x="58" y="105"/>
                  <a:pt x="58" y="105"/>
                  <a:pt x="58" y="105"/>
                </a:cubicBezTo>
                <a:cubicBezTo>
                  <a:pt x="59" y="105"/>
                  <a:pt x="59" y="105"/>
                  <a:pt x="59" y="105"/>
                </a:cubicBezTo>
                <a:cubicBezTo>
                  <a:pt x="58" y="107"/>
                  <a:pt x="57" y="110"/>
                  <a:pt x="56" y="112"/>
                </a:cubicBezTo>
                <a:cubicBezTo>
                  <a:pt x="54" y="111"/>
                  <a:pt x="54" y="111"/>
                  <a:pt x="54" y="111"/>
                </a:cubicBezTo>
                <a:cubicBezTo>
                  <a:pt x="55" y="109"/>
                  <a:pt x="55" y="108"/>
                  <a:pt x="56" y="106"/>
                </a:cubicBezTo>
                <a:lnTo>
                  <a:pt x="30" y="72"/>
                </a:lnTo>
                <a:close/>
              </a:path>
            </a:pathLst>
          </a:custGeom>
          <a:solidFill>
            <a:schemeClr val="accent3">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 name="Freeform 382"/>
          <p:cNvSpPr>
            <a:spLocks noEditPoints="1"/>
          </p:cNvSpPr>
          <p:nvPr/>
        </p:nvSpPr>
        <p:spPr bwMode="auto">
          <a:xfrm rot="5400000" flipH="1">
            <a:off x="2685519" y="487586"/>
            <a:ext cx="581722" cy="639021"/>
          </a:xfrm>
          <a:custGeom>
            <a:avLst/>
            <a:gdLst>
              <a:gd name="T0" fmla="*/ 33 w 216"/>
              <a:gd name="T1" fmla="*/ 32 h 178"/>
              <a:gd name="T2" fmla="*/ 21 w 216"/>
              <a:gd name="T3" fmla="*/ 110 h 178"/>
              <a:gd name="T4" fmla="*/ 165 w 216"/>
              <a:gd name="T5" fmla="*/ 90 h 178"/>
              <a:gd name="T6" fmla="*/ 127 w 216"/>
              <a:gd name="T7" fmla="*/ 63 h 178"/>
              <a:gd name="T8" fmla="*/ 130 w 216"/>
              <a:gd name="T9" fmla="*/ 64 h 178"/>
              <a:gd name="T10" fmla="*/ 185 w 216"/>
              <a:gd name="T11" fmla="*/ 22 h 178"/>
              <a:gd name="T12" fmla="*/ 216 w 216"/>
              <a:gd name="T13" fmla="*/ 1 h 178"/>
              <a:gd name="T14" fmla="*/ 214 w 216"/>
              <a:gd name="T15" fmla="*/ 0 h 178"/>
              <a:gd name="T16" fmla="*/ 154 w 216"/>
              <a:gd name="T17" fmla="*/ 45 h 178"/>
              <a:gd name="T18" fmla="*/ 133 w 216"/>
              <a:gd name="T19" fmla="*/ 6 h 178"/>
              <a:gd name="T20" fmla="*/ 101 w 216"/>
              <a:gd name="T21" fmla="*/ 9 h 178"/>
              <a:gd name="T22" fmla="*/ 99 w 216"/>
              <a:gd name="T23" fmla="*/ 9 h 178"/>
              <a:gd name="T24" fmla="*/ 201 w 216"/>
              <a:gd name="T25" fmla="*/ 11 h 178"/>
              <a:gd name="T26" fmla="*/ 195 w 216"/>
              <a:gd name="T27" fmla="*/ 16 h 178"/>
              <a:gd name="T28" fmla="*/ 191 w 216"/>
              <a:gd name="T29" fmla="*/ 50 h 178"/>
              <a:gd name="T30" fmla="*/ 192 w 216"/>
              <a:gd name="T31" fmla="*/ 48 h 178"/>
              <a:gd name="T32" fmla="*/ 180 w 216"/>
              <a:gd name="T33" fmla="*/ 31 h 178"/>
              <a:gd name="T34" fmla="*/ 168 w 216"/>
              <a:gd name="T35" fmla="*/ 36 h 178"/>
              <a:gd name="T36" fmla="*/ 172 w 216"/>
              <a:gd name="T37" fmla="*/ 41 h 178"/>
              <a:gd name="T38" fmla="*/ 163 w 216"/>
              <a:gd name="T39" fmla="*/ 43 h 178"/>
              <a:gd name="T40" fmla="*/ 151 w 216"/>
              <a:gd name="T41" fmla="*/ 48 h 178"/>
              <a:gd name="T42" fmla="*/ 145 w 216"/>
              <a:gd name="T43" fmla="*/ 52 h 178"/>
              <a:gd name="T44" fmla="*/ 31 w 216"/>
              <a:gd name="T45" fmla="*/ 111 h 178"/>
              <a:gd name="T46" fmla="*/ 37 w 216"/>
              <a:gd name="T47" fmla="*/ 116 h 178"/>
              <a:gd name="T48" fmla="*/ 42 w 216"/>
              <a:gd name="T49" fmla="*/ 107 h 178"/>
              <a:gd name="T50" fmla="*/ 54 w 216"/>
              <a:gd name="T51" fmla="*/ 128 h 178"/>
              <a:gd name="T52" fmla="*/ 55 w 216"/>
              <a:gd name="T53" fmla="*/ 126 h 178"/>
              <a:gd name="T54" fmla="*/ 64 w 216"/>
              <a:gd name="T55" fmla="*/ 136 h 178"/>
              <a:gd name="T56" fmla="*/ 70 w 216"/>
              <a:gd name="T57" fmla="*/ 141 h 178"/>
              <a:gd name="T58" fmla="*/ 127 w 216"/>
              <a:gd name="T59" fmla="*/ 106 h 178"/>
              <a:gd name="T60" fmla="*/ 117 w 216"/>
              <a:gd name="T61" fmla="*/ 97 h 178"/>
              <a:gd name="T62" fmla="*/ 111 w 216"/>
              <a:gd name="T63" fmla="*/ 93 h 178"/>
              <a:gd name="T64" fmla="*/ 123 w 216"/>
              <a:gd name="T65" fmla="*/ 65 h 178"/>
              <a:gd name="T66" fmla="*/ 124 w 216"/>
              <a:gd name="T67" fmla="*/ 60 h 178"/>
              <a:gd name="T68" fmla="*/ 111 w 216"/>
              <a:gd name="T69" fmla="*/ 76 h 178"/>
              <a:gd name="T70" fmla="*/ 99 w 216"/>
              <a:gd name="T71" fmla="*/ 87 h 178"/>
              <a:gd name="T72" fmla="*/ 92 w 216"/>
              <a:gd name="T73" fmla="*/ 86 h 178"/>
              <a:gd name="T74" fmla="*/ 92 w 216"/>
              <a:gd name="T75" fmla="*/ 85 h 178"/>
              <a:gd name="T76" fmla="*/ 99 w 216"/>
              <a:gd name="T77" fmla="*/ 82 h 178"/>
              <a:gd name="T78" fmla="*/ 127 w 216"/>
              <a:gd name="T79" fmla="*/ 40 h 178"/>
              <a:gd name="T80" fmla="*/ 125 w 216"/>
              <a:gd name="T81" fmla="*/ 39 h 178"/>
              <a:gd name="T82" fmla="*/ 131 w 216"/>
              <a:gd name="T83" fmla="*/ 19 h 178"/>
              <a:gd name="T84" fmla="*/ 128 w 216"/>
              <a:gd name="T85" fmla="*/ 19 h 178"/>
              <a:gd name="T86" fmla="*/ 73 w 216"/>
              <a:gd name="T87" fmla="*/ 95 h 178"/>
              <a:gd name="T88" fmla="*/ 66 w 216"/>
              <a:gd name="T89" fmla="*/ 95 h 178"/>
              <a:gd name="T90" fmla="*/ 64 w 216"/>
              <a:gd name="T91" fmla="*/ 97 h 178"/>
              <a:gd name="T92" fmla="*/ 61 w 216"/>
              <a:gd name="T93" fmla="*/ 100 h 178"/>
              <a:gd name="T94" fmla="*/ 61 w 216"/>
              <a:gd name="T95" fmla="*/ 97 h 178"/>
              <a:gd name="T96" fmla="*/ 50 w 216"/>
              <a:gd name="T97" fmla="*/ 94 h 178"/>
              <a:gd name="T98" fmla="*/ 57 w 216"/>
              <a:gd name="T99" fmla="*/ 66 h 178"/>
              <a:gd name="T100" fmla="*/ 55 w 216"/>
              <a:gd name="T101" fmla="*/ 66 h 178"/>
              <a:gd name="T102" fmla="*/ 60 w 216"/>
              <a:gd name="T103" fmla="*/ 54 h 178"/>
              <a:gd name="T104" fmla="*/ 61 w 216"/>
              <a:gd name="T105" fmla="*/ 46 h 178"/>
              <a:gd name="T106" fmla="*/ 62 w 216"/>
              <a:gd name="T107"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8">
                <a:moveTo>
                  <a:pt x="22" y="105"/>
                </a:moveTo>
                <a:cubicBezTo>
                  <a:pt x="19" y="104"/>
                  <a:pt x="19" y="104"/>
                  <a:pt x="19" y="104"/>
                </a:cubicBezTo>
                <a:cubicBezTo>
                  <a:pt x="33" y="32"/>
                  <a:pt x="33" y="32"/>
                  <a:pt x="33" y="32"/>
                </a:cubicBezTo>
                <a:cubicBezTo>
                  <a:pt x="11" y="48"/>
                  <a:pt x="0" y="71"/>
                  <a:pt x="14" y="106"/>
                </a:cubicBezTo>
                <a:cubicBezTo>
                  <a:pt x="16" y="108"/>
                  <a:pt x="17" y="109"/>
                  <a:pt x="18" y="111"/>
                </a:cubicBezTo>
                <a:cubicBezTo>
                  <a:pt x="19" y="111"/>
                  <a:pt x="20" y="111"/>
                  <a:pt x="21" y="110"/>
                </a:cubicBezTo>
                <a:cubicBezTo>
                  <a:pt x="22" y="113"/>
                  <a:pt x="22" y="113"/>
                  <a:pt x="22" y="113"/>
                </a:cubicBezTo>
                <a:cubicBezTo>
                  <a:pt x="21" y="113"/>
                  <a:pt x="21" y="113"/>
                  <a:pt x="20" y="113"/>
                </a:cubicBezTo>
                <a:cubicBezTo>
                  <a:pt x="68" y="178"/>
                  <a:pt x="125" y="141"/>
                  <a:pt x="165" y="90"/>
                </a:cubicBezTo>
                <a:cubicBezTo>
                  <a:pt x="127" y="65"/>
                  <a:pt x="127" y="65"/>
                  <a:pt x="127" y="65"/>
                </a:cubicBezTo>
                <a:cubicBezTo>
                  <a:pt x="128" y="64"/>
                  <a:pt x="128" y="64"/>
                  <a:pt x="128" y="64"/>
                </a:cubicBezTo>
                <a:cubicBezTo>
                  <a:pt x="127" y="63"/>
                  <a:pt x="127" y="63"/>
                  <a:pt x="127" y="63"/>
                </a:cubicBezTo>
                <a:cubicBezTo>
                  <a:pt x="129" y="62"/>
                  <a:pt x="132" y="61"/>
                  <a:pt x="134" y="59"/>
                </a:cubicBezTo>
                <a:cubicBezTo>
                  <a:pt x="135" y="61"/>
                  <a:pt x="135" y="61"/>
                  <a:pt x="135" y="61"/>
                </a:cubicBezTo>
                <a:cubicBezTo>
                  <a:pt x="133" y="62"/>
                  <a:pt x="132" y="63"/>
                  <a:pt x="130" y="64"/>
                </a:cubicBezTo>
                <a:cubicBezTo>
                  <a:pt x="167" y="88"/>
                  <a:pt x="167" y="88"/>
                  <a:pt x="167" y="88"/>
                </a:cubicBezTo>
                <a:cubicBezTo>
                  <a:pt x="182" y="69"/>
                  <a:pt x="195" y="48"/>
                  <a:pt x="204" y="30"/>
                </a:cubicBezTo>
                <a:cubicBezTo>
                  <a:pt x="185" y="22"/>
                  <a:pt x="185" y="22"/>
                  <a:pt x="185" y="22"/>
                </a:cubicBezTo>
                <a:cubicBezTo>
                  <a:pt x="186" y="20"/>
                  <a:pt x="186" y="20"/>
                  <a:pt x="186" y="20"/>
                </a:cubicBezTo>
                <a:cubicBezTo>
                  <a:pt x="205" y="28"/>
                  <a:pt x="205" y="28"/>
                  <a:pt x="205" y="28"/>
                </a:cubicBezTo>
                <a:cubicBezTo>
                  <a:pt x="210" y="18"/>
                  <a:pt x="214" y="9"/>
                  <a:pt x="216" y="1"/>
                </a:cubicBezTo>
                <a:cubicBezTo>
                  <a:pt x="215" y="2"/>
                  <a:pt x="214" y="3"/>
                  <a:pt x="212" y="5"/>
                </a:cubicBezTo>
                <a:cubicBezTo>
                  <a:pt x="211" y="3"/>
                  <a:pt x="211" y="3"/>
                  <a:pt x="211" y="3"/>
                </a:cubicBezTo>
                <a:cubicBezTo>
                  <a:pt x="212" y="2"/>
                  <a:pt x="213" y="1"/>
                  <a:pt x="214" y="0"/>
                </a:cubicBezTo>
                <a:cubicBezTo>
                  <a:pt x="202" y="1"/>
                  <a:pt x="185" y="1"/>
                  <a:pt x="166" y="2"/>
                </a:cubicBezTo>
                <a:cubicBezTo>
                  <a:pt x="157" y="45"/>
                  <a:pt x="157" y="45"/>
                  <a:pt x="157" y="45"/>
                </a:cubicBezTo>
                <a:cubicBezTo>
                  <a:pt x="154" y="45"/>
                  <a:pt x="154" y="45"/>
                  <a:pt x="154" y="45"/>
                </a:cubicBezTo>
                <a:cubicBezTo>
                  <a:pt x="163" y="2"/>
                  <a:pt x="163" y="2"/>
                  <a:pt x="163" y="2"/>
                </a:cubicBezTo>
                <a:cubicBezTo>
                  <a:pt x="154" y="3"/>
                  <a:pt x="144" y="3"/>
                  <a:pt x="134" y="4"/>
                </a:cubicBezTo>
                <a:cubicBezTo>
                  <a:pt x="133" y="6"/>
                  <a:pt x="133" y="6"/>
                  <a:pt x="133" y="6"/>
                </a:cubicBezTo>
                <a:cubicBezTo>
                  <a:pt x="131" y="6"/>
                  <a:pt x="131" y="6"/>
                  <a:pt x="131" y="6"/>
                </a:cubicBezTo>
                <a:cubicBezTo>
                  <a:pt x="131" y="5"/>
                  <a:pt x="131" y="5"/>
                  <a:pt x="131" y="5"/>
                </a:cubicBezTo>
                <a:cubicBezTo>
                  <a:pt x="121" y="6"/>
                  <a:pt x="111" y="7"/>
                  <a:pt x="101" y="9"/>
                </a:cubicBezTo>
                <a:cubicBezTo>
                  <a:pt x="87" y="83"/>
                  <a:pt x="87" y="83"/>
                  <a:pt x="87" y="83"/>
                </a:cubicBezTo>
                <a:cubicBezTo>
                  <a:pt x="84" y="82"/>
                  <a:pt x="84" y="82"/>
                  <a:pt x="84" y="82"/>
                </a:cubicBezTo>
                <a:cubicBezTo>
                  <a:pt x="99" y="9"/>
                  <a:pt x="99" y="9"/>
                  <a:pt x="99" y="9"/>
                </a:cubicBezTo>
                <a:cubicBezTo>
                  <a:pt x="75" y="13"/>
                  <a:pt x="53" y="20"/>
                  <a:pt x="36" y="30"/>
                </a:cubicBezTo>
                <a:lnTo>
                  <a:pt x="22" y="105"/>
                </a:lnTo>
                <a:close/>
                <a:moveTo>
                  <a:pt x="201" y="11"/>
                </a:moveTo>
                <a:cubicBezTo>
                  <a:pt x="202" y="13"/>
                  <a:pt x="202" y="13"/>
                  <a:pt x="202" y="13"/>
                </a:cubicBezTo>
                <a:cubicBezTo>
                  <a:pt x="201" y="15"/>
                  <a:pt x="199" y="16"/>
                  <a:pt x="196" y="18"/>
                </a:cubicBezTo>
                <a:cubicBezTo>
                  <a:pt x="195" y="16"/>
                  <a:pt x="195" y="16"/>
                  <a:pt x="195" y="16"/>
                </a:cubicBezTo>
                <a:cubicBezTo>
                  <a:pt x="197" y="14"/>
                  <a:pt x="199" y="13"/>
                  <a:pt x="201" y="11"/>
                </a:cubicBezTo>
                <a:close/>
                <a:moveTo>
                  <a:pt x="192" y="48"/>
                </a:moveTo>
                <a:cubicBezTo>
                  <a:pt x="191" y="50"/>
                  <a:pt x="191" y="50"/>
                  <a:pt x="191" y="50"/>
                </a:cubicBezTo>
                <a:cubicBezTo>
                  <a:pt x="184" y="48"/>
                  <a:pt x="184" y="48"/>
                  <a:pt x="184" y="48"/>
                </a:cubicBezTo>
                <a:cubicBezTo>
                  <a:pt x="184" y="46"/>
                  <a:pt x="184" y="46"/>
                  <a:pt x="184" y="46"/>
                </a:cubicBezTo>
                <a:lnTo>
                  <a:pt x="192" y="48"/>
                </a:lnTo>
                <a:close/>
                <a:moveTo>
                  <a:pt x="185" y="24"/>
                </a:moveTo>
                <a:cubicBezTo>
                  <a:pt x="186" y="26"/>
                  <a:pt x="186" y="26"/>
                  <a:pt x="186" y="26"/>
                </a:cubicBezTo>
                <a:cubicBezTo>
                  <a:pt x="184" y="27"/>
                  <a:pt x="182" y="29"/>
                  <a:pt x="180" y="31"/>
                </a:cubicBezTo>
                <a:cubicBezTo>
                  <a:pt x="178" y="29"/>
                  <a:pt x="178" y="29"/>
                  <a:pt x="178" y="29"/>
                </a:cubicBezTo>
                <a:cubicBezTo>
                  <a:pt x="181" y="27"/>
                  <a:pt x="183" y="25"/>
                  <a:pt x="185" y="24"/>
                </a:cubicBezTo>
                <a:close/>
                <a:moveTo>
                  <a:pt x="168" y="36"/>
                </a:moveTo>
                <a:cubicBezTo>
                  <a:pt x="169" y="38"/>
                  <a:pt x="169" y="38"/>
                  <a:pt x="169" y="38"/>
                </a:cubicBezTo>
                <a:cubicBezTo>
                  <a:pt x="169" y="39"/>
                  <a:pt x="168" y="39"/>
                  <a:pt x="168" y="40"/>
                </a:cubicBezTo>
                <a:cubicBezTo>
                  <a:pt x="172" y="41"/>
                  <a:pt x="172" y="41"/>
                  <a:pt x="172" y="41"/>
                </a:cubicBezTo>
                <a:cubicBezTo>
                  <a:pt x="171" y="44"/>
                  <a:pt x="171" y="44"/>
                  <a:pt x="171" y="44"/>
                </a:cubicBezTo>
                <a:cubicBezTo>
                  <a:pt x="165" y="41"/>
                  <a:pt x="165" y="41"/>
                  <a:pt x="165" y="41"/>
                </a:cubicBezTo>
                <a:cubicBezTo>
                  <a:pt x="164" y="42"/>
                  <a:pt x="164" y="42"/>
                  <a:pt x="163" y="43"/>
                </a:cubicBezTo>
                <a:cubicBezTo>
                  <a:pt x="162" y="41"/>
                  <a:pt x="162" y="41"/>
                  <a:pt x="162" y="41"/>
                </a:cubicBezTo>
                <a:cubicBezTo>
                  <a:pt x="164" y="39"/>
                  <a:pt x="166" y="38"/>
                  <a:pt x="168" y="36"/>
                </a:cubicBezTo>
                <a:close/>
                <a:moveTo>
                  <a:pt x="151" y="48"/>
                </a:moveTo>
                <a:cubicBezTo>
                  <a:pt x="152" y="50"/>
                  <a:pt x="152" y="50"/>
                  <a:pt x="152" y="50"/>
                </a:cubicBezTo>
                <a:cubicBezTo>
                  <a:pt x="150" y="52"/>
                  <a:pt x="148" y="53"/>
                  <a:pt x="146" y="54"/>
                </a:cubicBezTo>
                <a:cubicBezTo>
                  <a:pt x="145" y="52"/>
                  <a:pt x="145" y="52"/>
                  <a:pt x="145" y="52"/>
                </a:cubicBezTo>
                <a:cubicBezTo>
                  <a:pt x="147" y="51"/>
                  <a:pt x="149" y="49"/>
                  <a:pt x="151" y="48"/>
                </a:cubicBezTo>
                <a:close/>
                <a:moveTo>
                  <a:pt x="37" y="116"/>
                </a:moveTo>
                <a:cubicBezTo>
                  <a:pt x="31" y="111"/>
                  <a:pt x="31" y="111"/>
                  <a:pt x="31" y="111"/>
                </a:cubicBezTo>
                <a:cubicBezTo>
                  <a:pt x="33" y="109"/>
                  <a:pt x="33" y="109"/>
                  <a:pt x="33" y="109"/>
                </a:cubicBezTo>
                <a:cubicBezTo>
                  <a:pt x="39" y="113"/>
                  <a:pt x="39" y="113"/>
                  <a:pt x="39" y="113"/>
                </a:cubicBezTo>
                <a:lnTo>
                  <a:pt x="37" y="116"/>
                </a:lnTo>
                <a:close/>
                <a:moveTo>
                  <a:pt x="34" y="107"/>
                </a:moveTo>
                <a:cubicBezTo>
                  <a:pt x="36" y="106"/>
                  <a:pt x="39" y="105"/>
                  <a:pt x="41" y="105"/>
                </a:cubicBezTo>
                <a:cubicBezTo>
                  <a:pt x="42" y="107"/>
                  <a:pt x="42" y="107"/>
                  <a:pt x="42" y="107"/>
                </a:cubicBezTo>
                <a:cubicBezTo>
                  <a:pt x="39" y="108"/>
                  <a:pt x="37" y="109"/>
                  <a:pt x="35" y="109"/>
                </a:cubicBezTo>
                <a:lnTo>
                  <a:pt x="34" y="107"/>
                </a:lnTo>
                <a:close/>
                <a:moveTo>
                  <a:pt x="54" y="128"/>
                </a:moveTo>
                <a:cubicBezTo>
                  <a:pt x="48" y="123"/>
                  <a:pt x="48" y="123"/>
                  <a:pt x="48" y="123"/>
                </a:cubicBezTo>
                <a:cubicBezTo>
                  <a:pt x="49" y="121"/>
                  <a:pt x="49" y="121"/>
                  <a:pt x="49" y="121"/>
                </a:cubicBezTo>
                <a:cubicBezTo>
                  <a:pt x="55" y="126"/>
                  <a:pt x="55" y="126"/>
                  <a:pt x="55" y="126"/>
                </a:cubicBezTo>
                <a:lnTo>
                  <a:pt x="54" y="128"/>
                </a:lnTo>
                <a:close/>
                <a:moveTo>
                  <a:pt x="70" y="141"/>
                </a:moveTo>
                <a:cubicBezTo>
                  <a:pt x="64" y="136"/>
                  <a:pt x="64" y="136"/>
                  <a:pt x="64" y="136"/>
                </a:cubicBezTo>
                <a:cubicBezTo>
                  <a:pt x="65" y="134"/>
                  <a:pt x="65" y="134"/>
                  <a:pt x="65" y="134"/>
                </a:cubicBezTo>
                <a:cubicBezTo>
                  <a:pt x="72" y="139"/>
                  <a:pt x="72" y="139"/>
                  <a:pt x="72" y="139"/>
                </a:cubicBezTo>
                <a:lnTo>
                  <a:pt x="70" y="141"/>
                </a:lnTo>
                <a:close/>
                <a:moveTo>
                  <a:pt x="135" y="107"/>
                </a:moveTo>
                <a:cubicBezTo>
                  <a:pt x="134" y="109"/>
                  <a:pt x="134" y="109"/>
                  <a:pt x="134" y="109"/>
                </a:cubicBezTo>
                <a:cubicBezTo>
                  <a:pt x="127" y="106"/>
                  <a:pt x="127" y="106"/>
                  <a:pt x="127" y="106"/>
                </a:cubicBezTo>
                <a:cubicBezTo>
                  <a:pt x="129" y="103"/>
                  <a:pt x="129" y="103"/>
                  <a:pt x="129" y="103"/>
                </a:cubicBezTo>
                <a:lnTo>
                  <a:pt x="135" y="107"/>
                </a:lnTo>
                <a:close/>
                <a:moveTo>
                  <a:pt x="117" y="97"/>
                </a:moveTo>
                <a:cubicBezTo>
                  <a:pt x="116" y="99"/>
                  <a:pt x="116" y="99"/>
                  <a:pt x="116" y="99"/>
                </a:cubicBezTo>
                <a:cubicBezTo>
                  <a:pt x="109" y="95"/>
                  <a:pt x="109" y="95"/>
                  <a:pt x="109" y="95"/>
                </a:cubicBezTo>
                <a:cubicBezTo>
                  <a:pt x="111" y="93"/>
                  <a:pt x="111" y="93"/>
                  <a:pt x="111" y="93"/>
                </a:cubicBezTo>
                <a:lnTo>
                  <a:pt x="117" y="97"/>
                </a:lnTo>
                <a:close/>
                <a:moveTo>
                  <a:pt x="124" y="60"/>
                </a:moveTo>
                <a:cubicBezTo>
                  <a:pt x="123" y="65"/>
                  <a:pt x="123" y="65"/>
                  <a:pt x="123" y="65"/>
                </a:cubicBezTo>
                <a:cubicBezTo>
                  <a:pt x="120" y="65"/>
                  <a:pt x="120" y="65"/>
                  <a:pt x="120" y="65"/>
                </a:cubicBezTo>
                <a:cubicBezTo>
                  <a:pt x="121" y="60"/>
                  <a:pt x="121" y="60"/>
                  <a:pt x="121" y="60"/>
                </a:cubicBezTo>
                <a:lnTo>
                  <a:pt x="124" y="60"/>
                </a:lnTo>
                <a:close/>
                <a:moveTo>
                  <a:pt x="116" y="70"/>
                </a:moveTo>
                <a:cubicBezTo>
                  <a:pt x="117" y="72"/>
                  <a:pt x="117" y="72"/>
                  <a:pt x="117" y="72"/>
                </a:cubicBezTo>
                <a:cubicBezTo>
                  <a:pt x="115" y="74"/>
                  <a:pt x="113" y="75"/>
                  <a:pt x="111" y="76"/>
                </a:cubicBezTo>
                <a:cubicBezTo>
                  <a:pt x="109" y="74"/>
                  <a:pt x="109" y="74"/>
                  <a:pt x="109" y="74"/>
                </a:cubicBezTo>
                <a:cubicBezTo>
                  <a:pt x="112" y="73"/>
                  <a:pt x="114" y="71"/>
                  <a:pt x="116" y="70"/>
                </a:cubicBezTo>
                <a:close/>
                <a:moveTo>
                  <a:pt x="99" y="87"/>
                </a:moveTo>
                <a:cubicBezTo>
                  <a:pt x="98" y="89"/>
                  <a:pt x="98" y="89"/>
                  <a:pt x="98" y="89"/>
                </a:cubicBezTo>
                <a:cubicBezTo>
                  <a:pt x="92" y="86"/>
                  <a:pt x="92" y="86"/>
                  <a:pt x="92" y="86"/>
                </a:cubicBezTo>
                <a:cubicBezTo>
                  <a:pt x="92" y="86"/>
                  <a:pt x="92" y="86"/>
                  <a:pt x="92" y="86"/>
                </a:cubicBezTo>
                <a:cubicBezTo>
                  <a:pt x="92" y="86"/>
                  <a:pt x="92" y="86"/>
                  <a:pt x="92" y="86"/>
                </a:cubicBezTo>
                <a:cubicBezTo>
                  <a:pt x="91" y="85"/>
                  <a:pt x="91" y="85"/>
                  <a:pt x="91" y="85"/>
                </a:cubicBezTo>
                <a:cubicBezTo>
                  <a:pt x="92" y="85"/>
                  <a:pt x="92" y="85"/>
                  <a:pt x="92" y="85"/>
                </a:cubicBezTo>
                <a:cubicBezTo>
                  <a:pt x="91" y="84"/>
                  <a:pt x="91" y="84"/>
                  <a:pt x="91" y="84"/>
                </a:cubicBezTo>
                <a:cubicBezTo>
                  <a:pt x="93" y="82"/>
                  <a:pt x="96" y="81"/>
                  <a:pt x="98" y="80"/>
                </a:cubicBezTo>
                <a:cubicBezTo>
                  <a:pt x="99" y="82"/>
                  <a:pt x="99" y="82"/>
                  <a:pt x="99" y="82"/>
                </a:cubicBezTo>
                <a:cubicBezTo>
                  <a:pt x="98" y="83"/>
                  <a:pt x="96" y="84"/>
                  <a:pt x="95" y="84"/>
                </a:cubicBezTo>
                <a:lnTo>
                  <a:pt x="99" y="87"/>
                </a:lnTo>
                <a:close/>
                <a:moveTo>
                  <a:pt x="127" y="40"/>
                </a:moveTo>
                <a:cubicBezTo>
                  <a:pt x="126" y="47"/>
                  <a:pt x="126" y="47"/>
                  <a:pt x="126" y="47"/>
                </a:cubicBezTo>
                <a:cubicBezTo>
                  <a:pt x="123" y="47"/>
                  <a:pt x="123" y="47"/>
                  <a:pt x="123" y="47"/>
                </a:cubicBezTo>
                <a:cubicBezTo>
                  <a:pt x="125" y="39"/>
                  <a:pt x="125" y="39"/>
                  <a:pt x="125" y="39"/>
                </a:cubicBezTo>
                <a:lnTo>
                  <a:pt x="127" y="40"/>
                </a:lnTo>
                <a:close/>
                <a:moveTo>
                  <a:pt x="128" y="19"/>
                </a:moveTo>
                <a:cubicBezTo>
                  <a:pt x="131" y="19"/>
                  <a:pt x="131" y="19"/>
                  <a:pt x="131" y="19"/>
                </a:cubicBezTo>
                <a:cubicBezTo>
                  <a:pt x="130" y="27"/>
                  <a:pt x="130" y="27"/>
                  <a:pt x="130" y="27"/>
                </a:cubicBezTo>
                <a:cubicBezTo>
                  <a:pt x="127" y="26"/>
                  <a:pt x="127" y="26"/>
                  <a:pt x="127" y="26"/>
                </a:cubicBezTo>
                <a:lnTo>
                  <a:pt x="128" y="19"/>
                </a:lnTo>
                <a:close/>
                <a:moveTo>
                  <a:pt x="79" y="89"/>
                </a:moveTo>
                <a:cubicBezTo>
                  <a:pt x="81" y="92"/>
                  <a:pt x="81" y="92"/>
                  <a:pt x="81" y="92"/>
                </a:cubicBezTo>
                <a:cubicBezTo>
                  <a:pt x="78" y="93"/>
                  <a:pt x="76" y="94"/>
                  <a:pt x="73" y="95"/>
                </a:cubicBezTo>
                <a:cubicBezTo>
                  <a:pt x="72" y="92"/>
                  <a:pt x="72" y="92"/>
                  <a:pt x="72" y="92"/>
                </a:cubicBezTo>
                <a:cubicBezTo>
                  <a:pt x="75" y="91"/>
                  <a:pt x="77" y="90"/>
                  <a:pt x="79" y="89"/>
                </a:cubicBezTo>
                <a:close/>
                <a:moveTo>
                  <a:pt x="66" y="95"/>
                </a:moveTo>
                <a:cubicBezTo>
                  <a:pt x="117" y="133"/>
                  <a:pt x="117" y="133"/>
                  <a:pt x="117" y="133"/>
                </a:cubicBezTo>
                <a:cubicBezTo>
                  <a:pt x="116" y="135"/>
                  <a:pt x="116" y="135"/>
                  <a:pt x="116" y="135"/>
                </a:cubicBezTo>
                <a:cubicBezTo>
                  <a:pt x="64" y="97"/>
                  <a:pt x="64" y="97"/>
                  <a:pt x="64" y="97"/>
                </a:cubicBezTo>
                <a:lnTo>
                  <a:pt x="66" y="95"/>
                </a:lnTo>
                <a:close/>
                <a:moveTo>
                  <a:pt x="61" y="97"/>
                </a:moveTo>
                <a:cubicBezTo>
                  <a:pt x="61" y="100"/>
                  <a:pt x="61" y="100"/>
                  <a:pt x="61" y="100"/>
                </a:cubicBezTo>
                <a:cubicBezTo>
                  <a:pt x="59" y="101"/>
                  <a:pt x="57" y="102"/>
                  <a:pt x="54" y="103"/>
                </a:cubicBezTo>
                <a:cubicBezTo>
                  <a:pt x="53" y="100"/>
                  <a:pt x="53" y="100"/>
                  <a:pt x="53" y="100"/>
                </a:cubicBezTo>
                <a:cubicBezTo>
                  <a:pt x="56" y="99"/>
                  <a:pt x="58" y="98"/>
                  <a:pt x="61" y="97"/>
                </a:cubicBezTo>
                <a:close/>
                <a:moveTo>
                  <a:pt x="54" y="87"/>
                </a:moveTo>
                <a:cubicBezTo>
                  <a:pt x="52" y="94"/>
                  <a:pt x="52" y="94"/>
                  <a:pt x="52" y="94"/>
                </a:cubicBezTo>
                <a:cubicBezTo>
                  <a:pt x="50" y="94"/>
                  <a:pt x="50" y="94"/>
                  <a:pt x="50" y="94"/>
                </a:cubicBezTo>
                <a:cubicBezTo>
                  <a:pt x="51" y="86"/>
                  <a:pt x="51" y="86"/>
                  <a:pt x="51" y="86"/>
                </a:cubicBezTo>
                <a:lnTo>
                  <a:pt x="54" y="87"/>
                </a:lnTo>
                <a:close/>
                <a:moveTo>
                  <a:pt x="57" y="66"/>
                </a:moveTo>
                <a:cubicBezTo>
                  <a:pt x="56" y="74"/>
                  <a:pt x="56" y="74"/>
                  <a:pt x="56" y="74"/>
                </a:cubicBezTo>
                <a:cubicBezTo>
                  <a:pt x="54" y="73"/>
                  <a:pt x="54" y="73"/>
                  <a:pt x="54" y="73"/>
                </a:cubicBezTo>
                <a:cubicBezTo>
                  <a:pt x="55" y="66"/>
                  <a:pt x="55" y="66"/>
                  <a:pt x="55" y="66"/>
                </a:cubicBezTo>
                <a:lnTo>
                  <a:pt x="57" y="66"/>
                </a:lnTo>
                <a:close/>
                <a:moveTo>
                  <a:pt x="61" y="46"/>
                </a:moveTo>
                <a:cubicBezTo>
                  <a:pt x="60" y="54"/>
                  <a:pt x="60" y="54"/>
                  <a:pt x="60" y="54"/>
                </a:cubicBezTo>
                <a:cubicBezTo>
                  <a:pt x="57" y="53"/>
                  <a:pt x="57" y="53"/>
                  <a:pt x="57" y="53"/>
                </a:cubicBezTo>
                <a:cubicBezTo>
                  <a:pt x="59" y="45"/>
                  <a:pt x="59" y="45"/>
                  <a:pt x="59" y="45"/>
                </a:cubicBezTo>
                <a:lnTo>
                  <a:pt x="61" y="46"/>
                </a:lnTo>
                <a:close/>
                <a:moveTo>
                  <a:pt x="64" y="33"/>
                </a:moveTo>
                <a:cubicBezTo>
                  <a:pt x="61" y="33"/>
                  <a:pt x="61" y="33"/>
                  <a:pt x="61" y="33"/>
                </a:cubicBezTo>
                <a:cubicBezTo>
                  <a:pt x="62" y="25"/>
                  <a:pt x="62" y="25"/>
                  <a:pt x="62" y="25"/>
                </a:cubicBezTo>
                <a:cubicBezTo>
                  <a:pt x="65" y="26"/>
                  <a:pt x="65" y="26"/>
                  <a:pt x="65" y="26"/>
                </a:cubicBezTo>
                <a:lnTo>
                  <a:pt x="64" y="33"/>
                </a:lnTo>
                <a:close/>
              </a:path>
            </a:pathLst>
          </a:custGeom>
          <a:solidFill>
            <a:schemeClr val="accent4"/>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7" name="Freeform 383"/>
          <p:cNvSpPr>
            <a:spLocks noEditPoints="1"/>
          </p:cNvSpPr>
          <p:nvPr/>
        </p:nvSpPr>
        <p:spPr bwMode="auto">
          <a:xfrm rot="20948190" flipH="1">
            <a:off x="2124543" y="549747"/>
            <a:ext cx="521049" cy="859335"/>
          </a:xfrm>
          <a:custGeom>
            <a:avLst/>
            <a:gdLst>
              <a:gd name="T0" fmla="*/ 102 w 121"/>
              <a:gd name="T1" fmla="*/ 127 h 150"/>
              <a:gd name="T2" fmla="*/ 53 w 121"/>
              <a:gd name="T3" fmla="*/ 136 h 150"/>
              <a:gd name="T4" fmla="*/ 117 w 121"/>
              <a:gd name="T5" fmla="*/ 81 h 150"/>
              <a:gd name="T6" fmla="*/ 66 w 121"/>
              <a:gd name="T7" fmla="*/ 90 h 150"/>
              <a:gd name="T8" fmla="*/ 119 w 121"/>
              <a:gd name="T9" fmla="*/ 59 h 150"/>
              <a:gd name="T10" fmla="*/ 116 w 121"/>
              <a:gd name="T11" fmla="*/ 57 h 150"/>
              <a:gd name="T12" fmla="*/ 120 w 121"/>
              <a:gd name="T13" fmla="*/ 36 h 150"/>
              <a:gd name="T14" fmla="*/ 91 w 121"/>
              <a:gd name="T15" fmla="*/ 41 h 150"/>
              <a:gd name="T16" fmla="*/ 121 w 121"/>
              <a:gd name="T17" fmla="*/ 2 h 150"/>
              <a:gd name="T18" fmla="*/ 118 w 121"/>
              <a:gd name="T19" fmla="*/ 5 h 150"/>
              <a:gd name="T20" fmla="*/ 118 w 121"/>
              <a:gd name="T21" fmla="*/ 1 h 150"/>
              <a:gd name="T22" fmla="*/ 102 w 121"/>
              <a:gd name="T23" fmla="*/ 8 h 150"/>
              <a:gd name="T24" fmla="*/ 108 w 121"/>
              <a:gd name="T25" fmla="*/ 14 h 150"/>
              <a:gd name="T26" fmla="*/ 107 w 121"/>
              <a:gd name="T27" fmla="*/ 19 h 150"/>
              <a:gd name="T28" fmla="*/ 106 w 121"/>
              <a:gd name="T29" fmla="*/ 22 h 150"/>
              <a:gd name="T30" fmla="*/ 105 w 121"/>
              <a:gd name="T31" fmla="*/ 22 h 150"/>
              <a:gd name="T32" fmla="*/ 104 w 121"/>
              <a:gd name="T33" fmla="*/ 19 h 150"/>
              <a:gd name="T34" fmla="*/ 61 w 121"/>
              <a:gd name="T35" fmla="*/ 35 h 150"/>
              <a:gd name="T36" fmla="*/ 77 w 121"/>
              <a:gd name="T37" fmla="*/ 63 h 150"/>
              <a:gd name="T38" fmla="*/ 52 w 121"/>
              <a:gd name="T39" fmla="*/ 141 h 150"/>
              <a:gd name="T40" fmla="*/ 93 w 121"/>
              <a:gd name="T41" fmla="*/ 36 h 150"/>
              <a:gd name="T42" fmla="*/ 93 w 121"/>
              <a:gd name="T43" fmla="*/ 28 h 150"/>
              <a:gd name="T44" fmla="*/ 96 w 121"/>
              <a:gd name="T45" fmla="*/ 31 h 150"/>
              <a:gd name="T46" fmla="*/ 94 w 121"/>
              <a:gd name="T47" fmla="*/ 39 h 150"/>
              <a:gd name="T48" fmla="*/ 83 w 121"/>
              <a:gd name="T49" fmla="*/ 56 h 150"/>
              <a:gd name="T50" fmla="*/ 85 w 121"/>
              <a:gd name="T51" fmla="*/ 48 h 150"/>
              <a:gd name="T52" fmla="*/ 83 w 121"/>
              <a:gd name="T53" fmla="*/ 56 h 150"/>
              <a:gd name="T54" fmla="*/ 103 w 121"/>
              <a:gd name="T55" fmla="*/ 60 h 150"/>
              <a:gd name="T56" fmla="*/ 96 w 121"/>
              <a:gd name="T57" fmla="*/ 64 h 150"/>
              <a:gd name="T58" fmla="*/ 93 w 121"/>
              <a:gd name="T59" fmla="*/ 107 h 150"/>
              <a:gd name="T60" fmla="*/ 101 w 121"/>
              <a:gd name="T61" fmla="*/ 108 h 150"/>
              <a:gd name="T62" fmla="*/ 93 w 121"/>
              <a:gd name="T63" fmla="*/ 107 h 150"/>
              <a:gd name="T64" fmla="*/ 80 w 121"/>
              <a:gd name="T65" fmla="*/ 110 h 150"/>
              <a:gd name="T66" fmla="*/ 73 w 121"/>
              <a:gd name="T67" fmla="*/ 114 h 150"/>
              <a:gd name="T68" fmla="*/ 56 w 121"/>
              <a:gd name="T69" fmla="*/ 69 h 150"/>
              <a:gd name="T70" fmla="*/ 49 w 121"/>
              <a:gd name="T71" fmla="*/ 63 h 150"/>
              <a:gd name="T72" fmla="*/ 56 w 121"/>
              <a:gd name="T73" fmla="*/ 69 h 150"/>
              <a:gd name="T74" fmla="*/ 73 w 121"/>
              <a:gd name="T75" fmla="*/ 74 h 150"/>
              <a:gd name="T76" fmla="*/ 74 w 121"/>
              <a:gd name="T77" fmla="*/ 66 h 150"/>
              <a:gd name="T78" fmla="*/ 83 w 121"/>
              <a:gd name="T79" fmla="*/ 66 h 150"/>
              <a:gd name="T80" fmla="*/ 78 w 121"/>
              <a:gd name="T81" fmla="*/ 65 h 150"/>
              <a:gd name="T82" fmla="*/ 83 w 121"/>
              <a:gd name="T83" fmla="*/ 66 h 150"/>
              <a:gd name="T84" fmla="*/ 62 w 121"/>
              <a:gd name="T85" fmla="*/ 92 h 150"/>
              <a:gd name="T86" fmla="*/ 60 w 121"/>
              <a:gd name="T87" fmla="*/ 81 h 150"/>
              <a:gd name="T88" fmla="*/ 66 w 121"/>
              <a:gd name="T89" fmla="*/ 85 h 150"/>
              <a:gd name="T90" fmla="*/ 64 w 121"/>
              <a:gd name="T91" fmla="*/ 93 h 150"/>
              <a:gd name="T92" fmla="*/ 55 w 121"/>
              <a:gd name="T93" fmla="*/ 118 h 150"/>
              <a:gd name="T94" fmla="*/ 60 w 121"/>
              <a:gd name="T95" fmla="*/ 114 h 150"/>
              <a:gd name="T96" fmla="*/ 43 w 121"/>
              <a:gd name="T97" fmla="*/ 124 h 150"/>
              <a:gd name="T98" fmla="*/ 49 w 121"/>
              <a:gd name="T99" fmla="*/ 127 h 150"/>
              <a:gd name="T100" fmla="*/ 52 w 121"/>
              <a:gd name="T101" fmla="*/ 124 h 150"/>
              <a:gd name="T102" fmla="*/ 48 w 121"/>
              <a:gd name="T103" fmla="*/ 131 h 150"/>
              <a:gd name="T104" fmla="*/ 48 w 121"/>
              <a:gd name="T105" fmla="*/ 130 h 150"/>
              <a:gd name="T106" fmla="*/ 30 w 121"/>
              <a:gd name="T107" fmla="*/ 108 h 150"/>
              <a:gd name="T108" fmla="*/ 37 w 121"/>
              <a:gd name="T109" fmla="*/ 112 h 150"/>
              <a:gd name="T110" fmla="*/ 30 w 121"/>
              <a:gd name="T111" fmla="*/ 108 h 150"/>
              <a:gd name="T112" fmla="*/ 32 w 121"/>
              <a:gd name="T113" fmla="*/ 70 h 150"/>
              <a:gd name="T114" fmla="*/ 59 w 121"/>
              <a:gd name="T115" fmla="*/ 105 h 150"/>
              <a:gd name="T116" fmla="*/ 54 w 121"/>
              <a:gd name="T117" fmla="*/ 111 h 150"/>
              <a:gd name="T118" fmla="*/ 30 w 121"/>
              <a:gd name="T119" fmla="*/ 7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150">
                <a:moveTo>
                  <a:pt x="52" y="141"/>
                </a:moveTo>
                <a:cubicBezTo>
                  <a:pt x="77" y="150"/>
                  <a:pt x="92" y="143"/>
                  <a:pt x="102" y="127"/>
                </a:cubicBezTo>
                <a:cubicBezTo>
                  <a:pt x="53" y="138"/>
                  <a:pt x="53" y="138"/>
                  <a:pt x="53" y="138"/>
                </a:cubicBezTo>
                <a:cubicBezTo>
                  <a:pt x="53" y="136"/>
                  <a:pt x="53" y="136"/>
                  <a:pt x="53" y="136"/>
                </a:cubicBezTo>
                <a:cubicBezTo>
                  <a:pt x="104" y="124"/>
                  <a:pt x="104" y="124"/>
                  <a:pt x="104" y="124"/>
                </a:cubicBezTo>
                <a:cubicBezTo>
                  <a:pt x="111" y="112"/>
                  <a:pt x="115" y="97"/>
                  <a:pt x="117" y="81"/>
                </a:cubicBezTo>
                <a:cubicBezTo>
                  <a:pt x="67" y="93"/>
                  <a:pt x="67" y="93"/>
                  <a:pt x="67" y="93"/>
                </a:cubicBezTo>
                <a:cubicBezTo>
                  <a:pt x="66" y="90"/>
                  <a:pt x="66" y="90"/>
                  <a:pt x="66" y="90"/>
                </a:cubicBezTo>
                <a:cubicBezTo>
                  <a:pt x="117" y="78"/>
                  <a:pt x="117" y="78"/>
                  <a:pt x="117" y="78"/>
                </a:cubicBezTo>
                <a:cubicBezTo>
                  <a:pt x="118" y="72"/>
                  <a:pt x="119" y="65"/>
                  <a:pt x="119" y="59"/>
                </a:cubicBezTo>
                <a:cubicBezTo>
                  <a:pt x="116" y="59"/>
                  <a:pt x="116" y="59"/>
                  <a:pt x="116" y="59"/>
                </a:cubicBezTo>
                <a:cubicBezTo>
                  <a:pt x="116" y="57"/>
                  <a:pt x="116" y="57"/>
                  <a:pt x="116" y="57"/>
                </a:cubicBezTo>
                <a:cubicBezTo>
                  <a:pt x="120" y="56"/>
                  <a:pt x="120" y="56"/>
                  <a:pt x="120" y="56"/>
                </a:cubicBezTo>
                <a:cubicBezTo>
                  <a:pt x="120" y="49"/>
                  <a:pt x="120" y="43"/>
                  <a:pt x="120" y="36"/>
                </a:cubicBezTo>
                <a:cubicBezTo>
                  <a:pt x="91" y="43"/>
                  <a:pt x="91" y="43"/>
                  <a:pt x="91" y="43"/>
                </a:cubicBezTo>
                <a:cubicBezTo>
                  <a:pt x="91" y="41"/>
                  <a:pt x="91" y="41"/>
                  <a:pt x="91" y="41"/>
                </a:cubicBezTo>
                <a:cubicBezTo>
                  <a:pt x="120" y="34"/>
                  <a:pt x="120" y="34"/>
                  <a:pt x="120" y="34"/>
                </a:cubicBezTo>
                <a:cubicBezTo>
                  <a:pt x="121" y="21"/>
                  <a:pt x="121" y="10"/>
                  <a:pt x="121" y="2"/>
                </a:cubicBezTo>
                <a:cubicBezTo>
                  <a:pt x="120" y="2"/>
                  <a:pt x="120" y="2"/>
                  <a:pt x="120" y="3"/>
                </a:cubicBezTo>
                <a:cubicBezTo>
                  <a:pt x="119" y="3"/>
                  <a:pt x="118" y="4"/>
                  <a:pt x="118" y="5"/>
                </a:cubicBezTo>
                <a:cubicBezTo>
                  <a:pt x="116" y="4"/>
                  <a:pt x="116" y="4"/>
                  <a:pt x="116" y="4"/>
                </a:cubicBezTo>
                <a:cubicBezTo>
                  <a:pt x="116" y="3"/>
                  <a:pt x="117" y="2"/>
                  <a:pt x="118" y="1"/>
                </a:cubicBezTo>
                <a:cubicBezTo>
                  <a:pt x="118" y="0"/>
                  <a:pt x="119" y="0"/>
                  <a:pt x="119" y="0"/>
                </a:cubicBezTo>
                <a:cubicBezTo>
                  <a:pt x="114" y="1"/>
                  <a:pt x="108" y="4"/>
                  <a:pt x="102" y="8"/>
                </a:cubicBezTo>
                <a:cubicBezTo>
                  <a:pt x="106" y="16"/>
                  <a:pt x="106" y="16"/>
                  <a:pt x="106" y="16"/>
                </a:cubicBezTo>
                <a:cubicBezTo>
                  <a:pt x="107" y="16"/>
                  <a:pt x="107" y="15"/>
                  <a:pt x="108" y="14"/>
                </a:cubicBezTo>
                <a:cubicBezTo>
                  <a:pt x="110" y="15"/>
                  <a:pt x="110" y="15"/>
                  <a:pt x="110" y="15"/>
                </a:cubicBezTo>
                <a:cubicBezTo>
                  <a:pt x="109" y="17"/>
                  <a:pt x="108" y="18"/>
                  <a:pt x="107" y="19"/>
                </a:cubicBezTo>
                <a:cubicBezTo>
                  <a:pt x="108" y="20"/>
                  <a:pt x="108" y="20"/>
                  <a:pt x="108" y="20"/>
                </a:cubicBezTo>
                <a:cubicBezTo>
                  <a:pt x="106" y="22"/>
                  <a:pt x="106" y="22"/>
                  <a:pt x="106" y="22"/>
                </a:cubicBezTo>
                <a:cubicBezTo>
                  <a:pt x="106" y="21"/>
                  <a:pt x="106" y="21"/>
                  <a:pt x="106" y="21"/>
                </a:cubicBezTo>
                <a:cubicBezTo>
                  <a:pt x="105" y="22"/>
                  <a:pt x="105" y="22"/>
                  <a:pt x="105" y="22"/>
                </a:cubicBezTo>
                <a:cubicBezTo>
                  <a:pt x="103" y="20"/>
                  <a:pt x="103" y="20"/>
                  <a:pt x="103" y="20"/>
                </a:cubicBezTo>
                <a:cubicBezTo>
                  <a:pt x="104" y="20"/>
                  <a:pt x="104" y="19"/>
                  <a:pt x="104" y="19"/>
                </a:cubicBezTo>
                <a:cubicBezTo>
                  <a:pt x="100" y="9"/>
                  <a:pt x="100" y="9"/>
                  <a:pt x="100" y="9"/>
                </a:cubicBezTo>
                <a:cubicBezTo>
                  <a:pt x="88" y="15"/>
                  <a:pt x="74" y="25"/>
                  <a:pt x="61" y="35"/>
                </a:cubicBezTo>
                <a:cubicBezTo>
                  <a:pt x="79" y="61"/>
                  <a:pt x="79" y="61"/>
                  <a:pt x="79" y="61"/>
                </a:cubicBezTo>
                <a:cubicBezTo>
                  <a:pt x="77" y="63"/>
                  <a:pt x="77" y="63"/>
                  <a:pt x="77" y="63"/>
                </a:cubicBezTo>
                <a:cubicBezTo>
                  <a:pt x="59" y="37"/>
                  <a:pt x="59" y="37"/>
                  <a:pt x="59" y="37"/>
                </a:cubicBezTo>
                <a:cubicBezTo>
                  <a:pt x="24" y="67"/>
                  <a:pt x="0" y="109"/>
                  <a:pt x="52" y="141"/>
                </a:cubicBezTo>
                <a:close/>
                <a:moveTo>
                  <a:pt x="92" y="37"/>
                </a:moveTo>
                <a:cubicBezTo>
                  <a:pt x="92" y="37"/>
                  <a:pt x="92" y="36"/>
                  <a:pt x="93" y="36"/>
                </a:cubicBezTo>
                <a:cubicBezTo>
                  <a:pt x="90" y="29"/>
                  <a:pt x="90" y="29"/>
                  <a:pt x="90" y="29"/>
                </a:cubicBezTo>
                <a:cubicBezTo>
                  <a:pt x="93" y="28"/>
                  <a:pt x="93" y="28"/>
                  <a:pt x="93" y="28"/>
                </a:cubicBezTo>
                <a:cubicBezTo>
                  <a:pt x="94" y="33"/>
                  <a:pt x="94" y="33"/>
                  <a:pt x="94" y="33"/>
                </a:cubicBezTo>
                <a:cubicBezTo>
                  <a:pt x="95" y="32"/>
                  <a:pt x="95" y="32"/>
                  <a:pt x="96" y="31"/>
                </a:cubicBezTo>
                <a:cubicBezTo>
                  <a:pt x="98" y="32"/>
                  <a:pt x="98" y="32"/>
                  <a:pt x="98" y="32"/>
                </a:cubicBezTo>
                <a:cubicBezTo>
                  <a:pt x="97" y="34"/>
                  <a:pt x="95" y="37"/>
                  <a:pt x="94" y="39"/>
                </a:cubicBezTo>
                <a:lnTo>
                  <a:pt x="92" y="37"/>
                </a:lnTo>
                <a:close/>
                <a:moveTo>
                  <a:pt x="83" y="56"/>
                </a:moveTo>
                <a:cubicBezTo>
                  <a:pt x="81" y="55"/>
                  <a:pt x="81" y="55"/>
                  <a:pt x="81" y="55"/>
                </a:cubicBezTo>
                <a:cubicBezTo>
                  <a:pt x="82" y="53"/>
                  <a:pt x="83" y="51"/>
                  <a:pt x="85" y="48"/>
                </a:cubicBezTo>
                <a:cubicBezTo>
                  <a:pt x="87" y="50"/>
                  <a:pt x="87" y="50"/>
                  <a:pt x="87" y="50"/>
                </a:cubicBezTo>
                <a:cubicBezTo>
                  <a:pt x="85" y="52"/>
                  <a:pt x="84" y="54"/>
                  <a:pt x="83" y="56"/>
                </a:cubicBezTo>
                <a:close/>
                <a:moveTo>
                  <a:pt x="95" y="61"/>
                </a:moveTo>
                <a:cubicBezTo>
                  <a:pt x="103" y="60"/>
                  <a:pt x="103" y="60"/>
                  <a:pt x="103" y="60"/>
                </a:cubicBezTo>
                <a:cubicBezTo>
                  <a:pt x="104" y="62"/>
                  <a:pt x="104" y="62"/>
                  <a:pt x="104" y="62"/>
                </a:cubicBezTo>
                <a:cubicBezTo>
                  <a:pt x="96" y="64"/>
                  <a:pt x="96" y="64"/>
                  <a:pt x="96" y="64"/>
                </a:cubicBezTo>
                <a:lnTo>
                  <a:pt x="95" y="61"/>
                </a:lnTo>
                <a:close/>
                <a:moveTo>
                  <a:pt x="93" y="107"/>
                </a:moveTo>
                <a:cubicBezTo>
                  <a:pt x="100" y="105"/>
                  <a:pt x="100" y="105"/>
                  <a:pt x="100" y="105"/>
                </a:cubicBezTo>
                <a:cubicBezTo>
                  <a:pt x="101" y="108"/>
                  <a:pt x="101" y="108"/>
                  <a:pt x="101" y="108"/>
                </a:cubicBezTo>
                <a:cubicBezTo>
                  <a:pt x="93" y="109"/>
                  <a:pt x="93" y="109"/>
                  <a:pt x="93" y="109"/>
                </a:cubicBezTo>
                <a:lnTo>
                  <a:pt x="93" y="107"/>
                </a:lnTo>
                <a:close/>
                <a:moveTo>
                  <a:pt x="72" y="111"/>
                </a:moveTo>
                <a:cubicBezTo>
                  <a:pt x="80" y="110"/>
                  <a:pt x="80" y="110"/>
                  <a:pt x="80" y="110"/>
                </a:cubicBezTo>
                <a:cubicBezTo>
                  <a:pt x="81" y="112"/>
                  <a:pt x="81" y="112"/>
                  <a:pt x="81" y="112"/>
                </a:cubicBezTo>
                <a:cubicBezTo>
                  <a:pt x="73" y="114"/>
                  <a:pt x="73" y="114"/>
                  <a:pt x="73" y="114"/>
                </a:cubicBezTo>
                <a:lnTo>
                  <a:pt x="72" y="111"/>
                </a:lnTo>
                <a:close/>
                <a:moveTo>
                  <a:pt x="56" y="69"/>
                </a:moveTo>
                <a:cubicBezTo>
                  <a:pt x="54" y="70"/>
                  <a:pt x="54" y="70"/>
                  <a:pt x="54" y="70"/>
                </a:cubicBezTo>
                <a:cubicBezTo>
                  <a:pt x="49" y="63"/>
                  <a:pt x="49" y="63"/>
                  <a:pt x="49" y="63"/>
                </a:cubicBezTo>
                <a:cubicBezTo>
                  <a:pt x="52" y="62"/>
                  <a:pt x="52" y="62"/>
                  <a:pt x="52" y="62"/>
                </a:cubicBezTo>
                <a:lnTo>
                  <a:pt x="56" y="69"/>
                </a:lnTo>
                <a:close/>
                <a:moveTo>
                  <a:pt x="76" y="68"/>
                </a:moveTo>
                <a:cubicBezTo>
                  <a:pt x="75" y="70"/>
                  <a:pt x="74" y="72"/>
                  <a:pt x="73" y="74"/>
                </a:cubicBezTo>
                <a:cubicBezTo>
                  <a:pt x="71" y="73"/>
                  <a:pt x="71" y="73"/>
                  <a:pt x="71" y="73"/>
                </a:cubicBezTo>
                <a:cubicBezTo>
                  <a:pt x="72" y="71"/>
                  <a:pt x="73" y="69"/>
                  <a:pt x="74" y="66"/>
                </a:cubicBezTo>
                <a:lnTo>
                  <a:pt x="76" y="68"/>
                </a:lnTo>
                <a:close/>
                <a:moveTo>
                  <a:pt x="83" y="66"/>
                </a:moveTo>
                <a:cubicBezTo>
                  <a:pt x="78" y="67"/>
                  <a:pt x="78" y="67"/>
                  <a:pt x="78" y="67"/>
                </a:cubicBezTo>
                <a:cubicBezTo>
                  <a:pt x="78" y="65"/>
                  <a:pt x="78" y="65"/>
                  <a:pt x="78" y="65"/>
                </a:cubicBezTo>
                <a:cubicBezTo>
                  <a:pt x="83" y="64"/>
                  <a:pt x="83" y="64"/>
                  <a:pt x="83" y="64"/>
                </a:cubicBezTo>
                <a:lnTo>
                  <a:pt x="83" y="66"/>
                </a:lnTo>
                <a:close/>
                <a:moveTo>
                  <a:pt x="64" y="93"/>
                </a:moveTo>
                <a:cubicBezTo>
                  <a:pt x="62" y="92"/>
                  <a:pt x="62" y="92"/>
                  <a:pt x="62" y="92"/>
                </a:cubicBezTo>
                <a:cubicBezTo>
                  <a:pt x="62" y="90"/>
                  <a:pt x="63" y="89"/>
                  <a:pt x="64" y="87"/>
                </a:cubicBezTo>
                <a:cubicBezTo>
                  <a:pt x="60" y="81"/>
                  <a:pt x="60" y="81"/>
                  <a:pt x="60" y="81"/>
                </a:cubicBezTo>
                <a:cubicBezTo>
                  <a:pt x="62" y="80"/>
                  <a:pt x="62" y="80"/>
                  <a:pt x="62" y="80"/>
                </a:cubicBezTo>
                <a:cubicBezTo>
                  <a:pt x="66" y="85"/>
                  <a:pt x="66" y="85"/>
                  <a:pt x="66" y="85"/>
                </a:cubicBezTo>
                <a:cubicBezTo>
                  <a:pt x="67" y="86"/>
                  <a:pt x="67" y="86"/>
                  <a:pt x="67" y="86"/>
                </a:cubicBezTo>
                <a:cubicBezTo>
                  <a:pt x="66" y="88"/>
                  <a:pt x="65" y="91"/>
                  <a:pt x="64" y="93"/>
                </a:cubicBezTo>
                <a:close/>
                <a:moveTo>
                  <a:pt x="60" y="117"/>
                </a:moveTo>
                <a:cubicBezTo>
                  <a:pt x="55" y="118"/>
                  <a:pt x="55" y="118"/>
                  <a:pt x="55" y="118"/>
                </a:cubicBezTo>
                <a:cubicBezTo>
                  <a:pt x="55" y="115"/>
                  <a:pt x="55" y="115"/>
                  <a:pt x="55" y="115"/>
                </a:cubicBezTo>
                <a:cubicBezTo>
                  <a:pt x="60" y="114"/>
                  <a:pt x="60" y="114"/>
                  <a:pt x="60" y="114"/>
                </a:cubicBezTo>
                <a:lnTo>
                  <a:pt x="60" y="117"/>
                </a:lnTo>
                <a:close/>
                <a:moveTo>
                  <a:pt x="43" y="124"/>
                </a:moveTo>
                <a:cubicBezTo>
                  <a:pt x="45" y="122"/>
                  <a:pt x="45" y="122"/>
                  <a:pt x="45" y="122"/>
                </a:cubicBezTo>
                <a:cubicBezTo>
                  <a:pt x="49" y="127"/>
                  <a:pt x="49" y="127"/>
                  <a:pt x="49" y="127"/>
                </a:cubicBezTo>
                <a:cubicBezTo>
                  <a:pt x="49" y="126"/>
                  <a:pt x="50" y="125"/>
                  <a:pt x="50" y="124"/>
                </a:cubicBezTo>
                <a:cubicBezTo>
                  <a:pt x="52" y="124"/>
                  <a:pt x="52" y="124"/>
                  <a:pt x="52" y="124"/>
                </a:cubicBezTo>
                <a:cubicBezTo>
                  <a:pt x="52" y="127"/>
                  <a:pt x="51" y="129"/>
                  <a:pt x="50" y="132"/>
                </a:cubicBezTo>
                <a:cubicBezTo>
                  <a:pt x="48" y="131"/>
                  <a:pt x="48" y="131"/>
                  <a:pt x="48" y="131"/>
                </a:cubicBezTo>
                <a:cubicBezTo>
                  <a:pt x="48" y="131"/>
                  <a:pt x="48" y="130"/>
                  <a:pt x="48" y="130"/>
                </a:cubicBezTo>
                <a:cubicBezTo>
                  <a:pt x="48" y="130"/>
                  <a:pt x="48" y="130"/>
                  <a:pt x="48" y="130"/>
                </a:cubicBezTo>
                <a:lnTo>
                  <a:pt x="43" y="124"/>
                </a:lnTo>
                <a:close/>
                <a:moveTo>
                  <a:pt x="30" y="108"/>
                </a:moveTo>
                <a:cubicBezTo>
                  <a:pt x="32" y="106"/>
                  <a:pt x="32" y="106"/>
                  <a:pt x="32" y="106"/>
                </a:cubicBezTo>
                <a:cubicBezTo>
                  <a:pt x="37" y="112"/>
                  <a:pt x="37" y="112"/>
                  <a:pt x="37" y="112"/>
                </a:cubicBezTo>
                <a:cubicBezTo>
                  <a:pt x="35" y="114"/>
                  <a:pt x="35" y="114"/>
                  <a:pt x="35" y="114"/>
                </a:cubicBezTo>
                <a:lnTo>
                  <a:pt x="30" y="108"/>
                </a:lnTo>
                <a:close/>
                <a:moveTo>
                  <a:pt x="30" y="72"/>
                </a:moveTo>
                <a:cubicBezTo>
                  <a:pt x="32" y="70"/>
                  <a:pt x="32" y="70"/>
                  <a:pt x="32" y="70"/>
                </a:cubicBezTo>
                <a:cubicBezTo>
                  <a:pt x="58" y="105"/>
                  <a:pt x="58" y="105"/>
                  <a:pt x="58" y="105"/>
                </a:cubicBezTo>
                <a:cubicBezTo>
                  <a:pt x="59" y="105"/>
                  <a:pt x="59" y="105"/>
                  <a:pt x="59" y="105"/>
                </a:cubicBezTo>
                <a:cubicBezTo>
                  <a:pt x="58" y="107"/>
                  <a:pt x="57" y="110"/>
                  <a:pt x="56" y="112"/>
                </a:cubicBezTo>
                <a:cubicBezTo>
                  <a:pt x="54" y="111"/>
                  <a:pt x="54" y="111"/>
                  <a:pt x="54" y="111"/>
                </a:cubicBezTo>
                <a:cubicBezTo>
                  <a:pt x="55" y="109"/>
                  <a:pt x="55" y="108"/>
                  <a:pt x="56" y="106"/>
                </a:cubicBezTo>
                <a:lnTo>
                  <a:pt x="30" y="72"/>
                </a:lnTo>
                <a:close/>
              </a:path>
            </a:pathLst>
          </a:custGeom>
          <a:solidFill>
            <a:schemeClr val="accent3">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9710" flipH="1">
            <a:off x="258746" y="336336"/>
            <a:ext cx="3173591" cy="4612371"/>
          </a:xfrm>
          <a:prstGeom prst="rect">
            <a:avLst/>
          </a:prstGeom>
        </p:spPr>
      </p:pic>
      <p:grpSp>
        <p:nvGrpSpPr>
          <p:cNvPr id="19" name="Group 18"/>
          <p:cNvGrpSpPr/>
          <p:nvPr/>
        </p:nvGrpSpPr>
        <p:grpSpPr>
          <a:xfrm rot="513181" flipH="1">
            <a:off x="1022904" y="836804"/>
            <a:ext cx="902998" cy="2056901"/>
            <a:chOff x="8537239" y="844708"/>
            <a:chExt cx="905932" cy="1547689"/>
          </a:xfrm>
        </p:grpSpPr>
        <p:sp>
          <p:nvSpPr>
            <p:cNvPr id="20" name="Freeform 541"/>
            <p:cNvSpPr/>
            <p:nvPr/>
          </p:nvSpPr>
          <p:spPr bwMode="auto">
            <a:xfrm>
              <a:off x="8537239" y="844708"/>
              <a:ext cx="905932" cy="1547689"/>
            </a:xfrm>
            <a:custGeom>
              <a:avLst/>
              <a:gdLst>
                <a:gd name="T0" fmla="*/ 253 w 287"/>
                <a:gd name="T1" fmla="*/ 22 h 490"/>
                <a:gd name="T2" fmla="*/ 214 w 287"/>
                <a:gd name="T3" fmla="*/ 43 h 490"/>
                <a:gd name="T4" fmla="*/ 183 w 287"/>
                <a:gd name="T5" fmla="*/ 161 h 490"/>
                <a:gd name="T6" fmla="*/ 163 w 287"/>
                <a:gd name="T7" fmla="*/ 99 h 490"/>
                <a:gd name="T8" fmla="*/ 154 w 287"/>
                <a:gd name="T9" fmla="*/ 37 h 490"/>
                <a:gd name="T10" fmla="*/ 105 w 287"/>
                <a:gd name="T11" fmla="*/ 6 h 490"/>
                <a:gd name="T12" fmla="*/ 155 w 287"/>
                <a:gd name="T13" fmla="*/ 59 h 490"/>
                <a:gd name="T14" fmla="*/ 148 w 287"/>
                <a:gd name="T15" fmla="*/ 137 h 490"/>
                <a:gd name="T16" fmla="*/ 93 w 287"/>
                <a:gd name="T17" fmla="*/ 157 h 490"/>
                <a:gd name="T18" fmla="*/ 56 w 287"/>
                <a:gd name="T19" fmla="*/ 118 h 490"/>
                <a:gd name="T20" fmla="*/ 64 w 287"/>
                <a:gd name="T21" fmla="*/ 31 h 490"/>
                <a:gd name="T22" fmla="*/ 27 w 287"/>
                <a:gd name="T23" fmla="*/ 33 h 490"/>
                <a:gd name="T24" fmla="*/ 20 w 287"/>
                <a:gd name="T25" fmla="*/ 47 h 490"/>
                <a:gd name="T26" fmla="*/ 30 w 287"/>
                <a:gd name="T27" fmla="*/ 65 h 490"/>
                <a:gd name="T28" fmla="*/ 82 w 287"/>
                <a:gd name="T29" fmla="*/ 240 h 490"/>
                <a:gd name="T30" fmla="*/ 28 w 287"/>
                <a:gd name="T31" fmla="*/ 251 h 490"/>
                <a:gd name="T32" fmla="*/ 54 w 287"/>
                <a:gd name="T33" fmla="*/ 332 h 490"/>
                <a:gd name="T34" fmla="*/ 35 w 287"/>
                <a:gd name="T35" fmla="*/ 436 h 490"/>
                <a:gd name="T36" fmla="*/ 36 w 287"/>
                <a:gd name="T37" fmla="*/ 451 h 490"/>
                <a:gd name="T38" fmla="*/ 53 w 287"/>
                <a:gd name="T39" fmla="*/ 460 h 490"/>
                <a:gd name="T40" fmla="*/ 64 w 287"/>
                <a:gd name="T41" fmla="*/ 448 h 490"/>
                <a:gd name="T42" fmla="*/ 59 w 287"/>
                <a:gd name="T43" fmla="*/ 438 h 490"/>
                <a:gd name="T44" fmla="*/ 72 w 287"/>
                <a:gd name="T45" fmla="*/ 357 h 490"/>
                <a:gd name="T46" fmla="*/ 139 w 287"/>
                <a:gd name="T47" fmla="*/ 370 h 490"/>
                <a:gd name="T48" fmla="*/ 118 w 287"/>
                <a:gd name="T49" fmla="*/ 447 h 490"/>
                <a:gd name="T50" fmla="*/ 94 w 287"/>
                <a:gd name="T51" fmla="*/ 445 h 490"/>
                <a:gd name="T52" fmla="*/ 89 w 287"/>
                <a:gd name="T53" fmla="*/ 466 h 490"/>
                <a:gd name="T54" fmla="*/ 108 w 287"/>
                <a:gd name="T55" fmla="*/ 467 h 490"/>
                <a:gd name="T56" fmla="*/ 120 w 287"/>
                <a:gd name="T57" fmla="*/ 476 h 490"/>
                <a:gd name="T58" fmla="*/ 144 w 287"/>
                <a:gd name="T59" fmla="*/ 445 h 490"/>
                <a:gd name="T60" fmla="*/ 187 w 287"/>
                <a:gd name="T61" fmla="*/ 313 h 490"/>
                <a:gd name="T62" fmla="*/ 186 w 287"/>
                <a:gd name="T63" fmla="*/ 267 h 490"/>
                <a:gd name="T64" fmla="*/ 234 w 287"/>
                <a:gd name="T65" fmla="*/ 164 h 490"/>
                <a:gd name="T66" fmla="*/ 245 w 287"/>
                <a:gd name="T67" fmla="*/ 6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7" h="490">
                  <a:moveTo>
                    <a:pt x="259" y="43"/>
                  </a:moveTo>
                  <a:cubicBezTo>
                    <a:pt x="287" y="24"/>
                    <a:pt x="253" y="23"/>
                    <a:pt x="253" y="22"/>
                  </a:cubicBezTo>
                  <a:cubicBezTo>
                    <a:pt x="253" y="4"/>
                    <a:pt x="228" y="0"/>
                    <a:pt x="229" y="25"/>
                  </a:cubicBezTo>
                  <a:cubicBezTo>
                    <a:pt x="209" y="13"/>
                    <a:pt x="202" y="26"/>
                    <a:pt x="214" y="43"/>
                  </a:cubicBezTo>
                  <a:cubicBezTo>
                    <a:pt x="226" y="59"/>
                    <a:pt x="234" y="65"/>
                    <a:pt x="232" y="87"/>
                  </a:cubicBezTo>
                  <a:cubicBezTo>
                    <a:pt x="230" y="120"/>
                    <a:pt x="210" y="157"/>
                    <a:pt x="183" y="161"/>
                  </a:cubicBezTo>
                  <a:cubicBezTo>
                    <a:pt x="183" y="161"/>
                    <a:pt x="185" y="149"/>
                    <a:pt x="156" y="139"/>
                  </a:cubicBezTo>
                  <a:cubicBezTo>
                    <a:pt x="159" y="126"/>
                    <a:pt x="161" y="113"/>
                    <a:pt x="163" y="99"/>
                  </a:cubicBezTo>
                  <a:cubicBezTo>
                    <a:pt x="164" y="85"/>
                    <a:pt x="164" y="71"/>
                    <a:pt x="161" y="57"/>
                  </a:cubicBezTo>
                  <a:cubicBezTo>
                    <a:pt x="159" y="51"/>
                    <a:pt x="157" y="44"/>
                    <a:pt x="154" y="37"/>
                  </a:cubicBezTo>
                  <a:cubicBezTo>
                    <a:pt x="151" y="31"/>
                    <a:pt x="146" y="26"/>
                    <a:pt x="141" y="21"/>
                  </a:cubicBezTo>
                  <a:cubicBezTo>
                    <a:pt x="131" y="11"/>
                    <a:pt x="118" y="5"/>
                    <a:pt x="105" y="6"/>
                  </a:cubicBezTo>
                  <a:cubicBezTo>
                    <a:pt x="118" y="7"/>
                    <a:pt x="130" y="14"/>
                    <a:pt x="139" y="24"/>
                  </a:cubicBezTo>
                  <a:cubicBezTo>
                    <a:pt x="147" y="34"/>
                    <a:pt x="153" y="46"/>
                    <a:pt x="155" y="59"/>
                  </a:cubicBezTo>
                  <a:cubicBezTo>
                    <a:pt x="157" y="72"/>
                    <a:pt x="157" y="85"/>
                    <a:pt x="156" y="98"/>
                  </a:cubicBezTo>
                  <a:cubicBezTo>
                    <a:pt x="154" y="111"/>
                    <a:pt x="152" y="124"/>
                    <a:pt x="148" y="137"/>
                  </a:cubicBezTo>
                  <a:cubicBezTo>
                    <a:pt x="148" y="137"/>
                    <a:pt x="148" y="137"/>
                    <a:pt x="148" y="137"/>
                  </a:cubicBezTo>
                  <a:cubicBezTo>
                    <a:pt x="110" y="127"/>
                    <a:pt x="98" y="160"/>
                    <a:pt x="93" y="157"/>
                  </a:cubicBezTo>
                  <a:cubicBezTo>
                    <a:pt x="89" y="154"/>
                    <a:pt x="75" y="145"/>
                    <a:pt x="71" y="142"/>
                  </a:cubicBezTo>
                  <a:cubicBezTo>
                    <a:pt x="64" y="135"/>
                    <a:pt x="59" y="126"/>
                    <a:pt x="56" y="118"/>
                  </a:cubicBezTo>
                  <a:cubicBezTo>
                    <a:pt x="46" y="98"/>
                    <a:pt x="46" y="75"/>
                    <a:pt x="50" y="53"/>
                  </a:cubicBezTo>
                  <a:cubicBezTo>
                    <a:pt x="58" y="50"/>
                    <a:pt x="63" y="39"/>
                    <a:pt x="64" y="31"/>
                  </a:cubicBezTo>
                  <a:cubicBezTo>
                    <a:pt x="64" y="14"/>
                    <a:pt x="53" y="23"/>
                    <a:pt x="46" y="29"/>
                  </a:cubicBezTo>
                  <a:cubicBezTo>
                    <a:pt x="43" y="10"/>
                    <a:pt x="22" y="14"/>
                    <a:pt x="27" y="33"/>
                  </a:cubicBezTo>
                  <a:cubicBezTo>
                    <a:pt x="21" y="31"/>
                    <a:pt x="13" y="25"/>
                    <a:pt x="8" y="32"/>
                  </a:cubicBezTo>
                  <a:cubicBezTo>
                    <a:pt x="0" y="42"/>
                    <a:pt x="11" y="46"/>
                    <a:pt x="20" y="47"/>
                  </a:cubicBezTo>
                  <a:cubicBezTo>
                    <a:pt x="14" y="49"/>
                    <a:pt x="9" y="54"/>
                    <a:pt x="12" y="61"/>
                  </a:cubicBezTo>
                  <a:cubicBezTo>
                    <a:pt x="14" y="66"/>
                    <a:pt x="25" y="66"/>
                    <a:pt x="30" y="65"/>
                  </a:cubicBezTo>
                  <a:cubicBezTo>
                    <a:pt x="7" y="113"/>
                    <a:pt x="45" y="168"/>
                    <a:pt x="85" y="188"/>
                  </a:cubicBezTo>
                  <a:cubicBezTo>
                    <a:pt x="90" y="190"/>
                    <a:pt x="80" y="220"/>
                    <a:pt x="82" y="240"/>
                  </a:cubicBezTo>
                  <a:cubicBezTo>
                    <a:pt x="82" y="240"/>
                    <a:pt x="72" y="253"/>
                    <a:pt x="67" y="250"/>
                  </a:cubicBezTo>
                  <a:cubicBezTo>
                    <a:pt x="50" y="234"/>
                    <a:pt x="31" y="235"/>
                    <a:pt x="28" y="251"/>
                  </a:cubicBezTo>
                  <a:cubicBezTo>
                    <a:pt x="22" y="279"/>
                    <a:pt x="50" y="282"/>
                    <a:pt x="50" y="282"/>
                  </a:cubicBezTo>
                  <a:cubicBezTo>
                    <a:pt x="50" y="282"/>
                    <a:pt x="37" y="306"/>
                    <a:pt x="54" y="332"/>
                  </a:cubicBezTo>
                  <a:cubicBezTo>
                    <a:pt x="54" y="332"/>
                    <a:pt x="24" y="372"/>
                    <a:pt x="37" y="425"/>
                  </a:cubicBezTo>
                  <a:cubicBezTo>
                    <a:pt x="37" y="431"/>
                    <a:pt x="37" y="436"/>
                    <a:pt x="35" y="436"/>
                  </a:cubicBezTo>
                  <a:cubicBezTo>
                    <a:pt x="25" y="438"/>
                    <a:pt x="18" y="440"/>
                    <a:pt x="21" y="448"/>
                  </a:cubicBezTo>
                  <a:cubicBezTo>
                    <a:pt x="26" y="461"/>
                    <a:pt x="36" y="451"/>
                    <a:pt x="36" y="451"/>
                  </a:cubicBezTo>
                  <a:cubicBezTo>
                    <a:pt x="36" y="451"/>
                    <a:pt x="32" y="462"/>
                    <a:pt x="38" y="466"/>
                  </a:cubicBezTo>
                  <a:cubicBezTo>
                    <a:pt x="44" y="469"/>
                    <a:pt x="50" y="464"/>
                    <a:pt x="53" y="460"/>
                  </a:cubicBezTo>
                  <a:cubicBezTo>
                    <a:pt x="52" y="465"/>
                    <a:pt x="58" y="466"/>
                    <a:pt x="62" y="465"/>
                  </a:cubicBezTo>
                  <a:cubicBezTo>
                    <a:pt x="71" y="464"/>
                    <a:pt x="67" y="453"/>
                    <a:pt x="64" y="448"/>
                  </a:cubicBezTo>
                  <a:cubicBezTo>
                    <a:pt x="70" y="452"/>
                    <a:pt x="74" y="446"/>
                    <a:pt x="69" y="441"/>
                  </a:cubicBezTo>
                  <a:cubicBezTo>
                    <a:pt x="67" y="439"/>
                    <a:pt x="62" y="440"/>
                    <a:pt x="59" y="438"/>
                  </a:cubicBezTo>
                  <a:cubicBezTo>
                    <a:pt x="59" y="437"/>
                    <a:pt x="59" y="437"/>
                    <a:pt x="59" y="436"/>
                  </a:cubicBezTo>
                  <a:cubicBezTo>
                    <a:pt x="51" y="406"/>
                    <a:pt x="59" y="383"/>
                    <a:pt x="72" y="357"/>
                  </a:cubicBezTo>
                  <a:cubicBezTo>
                    <a:pt x="79" y="363"/>
                    <a:pt x="85" y="370"/>
                    <a:pt x="98" y="372"/>
                  </a:cubicBezTo>
                  <a:cubicBezTo>
                    <a:pt x="114" y="375"/>
                    <a:pt x="128" y="374"/>
                    <a:pt x="139" y="370"/>
                  </a:cubicBezTo>
                  <a:cubicBezTo>
                    <a:pt x="137" y="372"/>
                    <a:pt x="137" y="372"/>
                    <a:pt x="137" y="372"/>
                  </a:cubicBezTo>
                  <a:cubicBezTo>
                    <a:pt x="137" y="401"/>
                    <a:pt x="135" y="424"/>
                    <a:pt x="118" y="447"/>
                  </a:cubicBezTo>
                  <a:cubicBezTo>
                    <a:pt x="115" y="447"/>
                    <a:pt x="113" y="447"/>
                    <a:pt x="112" y="447"/>
                  </a:cubicBezTo>
                  <a:cubicBezTo>
                    <a:pt x="107" y="445"/>
                    <a:pt x="98" y="442"/>
                    <a:pt x="94" y="445"/>
                  </a:cubicBezTo>
                  <a:cubicBezTo>
                    <a:pt x="87" y="452"/>
                    <a:pt x="101" y="458"/>
                    <a:pt x="101" y="458"/>
                  </a:cubicBezTo>
                  <a:cubicBezTo>
                    <a:pt x="101" y="458"/>
                    <a:pt x="89" y="461"/>
                    <a:pt x="89" y="466"/>
                  </a:cubicBezTo>
                  <a:cubicBezTo>
                    <a:pt x="89" y="469"/>
                    <a:pt x="94" y="472"/>
                    <a:pt x="98" y="472"/>
                  </a:cubicBezTo>
                  <a:cubicBezTo>
                    <a:pt x="102" y="473"/>
                    <a:pt x="105" y="469"/>
                    <a:pt x="108" y="467"/>
                  </a:cubicBezTo>
                  <a:cubicBezTo>
                    <a:pt x="105" y="473"/>
                    <a:pt x="104" y="478"/>
                    <a:pt x="106" y="482"/>
                  </a:cubicBezTo>
                  <a:cubicBezTo>
                    <a:pt x="110" y="490"/>
                    <a:pt x="118" y="482"/>
                    <a:pt x="120" y="476"/>
                  </a:cubicBezTo>
                  <a:cubicBezTo>
                    <a:pt x="121" y="484"/>
                    <a:pt x="133" y="486"/>
                    <a:pt x="134" y="481"/>
                  </a:cubicBezTo>
                  <a:cubicBezTo>
                    <a:pt x="136" y="473"/>
                    <a:pt x="132" y="454"/>
                    <a:pt x="144" y="445"/>
                  </a:cubicBezTo>
                  <a:cubicBezTo>
                    <a:pt x="162" y="432"/>
                    <a:pt x="166" y="354"/>
                    <a:pt x="166" y="354"/>
                  </a:cubicBezTo>
                  <a:cubicBezTo>
                    <a:pt x="184" y="337"/>
                    <a:pt x="187" y="313"/>
                    <a:pt x="187" y="313"/>
                  </a:cubicBezTo>
                  <a:cubicBezTo>
                    <a:pt x="187" y="313"/>
                    <a:pt x="218" y="308"/>
                    <a:pt x="220" y="285"/>
                  </a:cubicBezTo>
                  <a:cubicBezTo>
                    <a:pt x="222" y="264"/>
                    <a:pt x="186" y="267"/>
                    <a:pt x="186" y="267"/>
                  </a:cubicBezTo>
                  <a:cubicBezTo>
                    <a:pt x="180" y="256"/>
                    <a:pt x="188" y="203"/>
                    <a:pt x="193" y="201"/>
                  </a:cubicBezTo>
                  <a:cubicBezTo>
                    <a:pt x="203" y="197"/>
                    <a:pt x="224" y="182"/>
                    <a:pt x="234" y="164"/>
                  </a:cubicBezTo>
                  <a:cubicBezTo>
                    <a:pt x="242" y="150"/>
                    <a:pt x="257" y="115"/>
                    <a:pt x="258" y="101"/>
                  </a:cubicBezTo>
                  <a:cubicBezTo>
                    <a:pt x="258" y="90"/>
                    <a:pt x="255" y="75"/>
                    <a:pt x="245" y="60"/>
                  </a:cubicBezTo>
                  <a:cubicBezTo>
                    <a:pt x="259" y="62"/>
                    <a:pt x="281" y="55"/>
                    <a:pt x="259"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 name="Freeform 542"/>
            <p:cNvSpPr/>
            <p:nvPr/>
          </p:nvSpPr>
          <p:spPr bwMode="auto">
            <a:xfrm>
              <a:off x="9026894" y="1621221"/>
              <a:ext cx="6671" cy="2668"/>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0" y="0"/>
                    <a:pt x="2" y="1"/>
                    <a:pt x="0" y="1"/>
                  </a:cubicBezTo>
                  <a:cubicBezTo>
                    <a:pt x="1" y="1"/>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 name="Freeform 543"/>
            <p:cNvSpPr/>
            <p:nvPr/>
          </p:nvSpPr>
          <p:spPr bwMode="auto">
            <a:xfrm>
              <a:off x="9004212" y="1993466"/>
              <a:ext cx="4003" cy="400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 name="Freeform 544"/>
            <p:cNvSpPr/>
            <p:nvPr/>
          </p:nvSpPr>
          <p:spPr bwMode="auto">
            <a:xfrm>
              <a:off x="8710684" y="19174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 name="Freeform 545"/>
            <p:cNvSpPr/>
            <p:nvPr/>
          </p:nvSpPr>
          <p:spPr bwMode="auto">
            <a:xfrm>
              <a:off x="9108280" y="1706610"/>
              <a:ext cx="4003" cy="6671"/>
            </a:xfrm>
            <a:custGeom>
              <a:avLst/>
              <a:gdLst>
                <a:gd name="T0" fmla="*/ 1 w 1"/>
                <a:gd name="T1" fmla="*/ 1 h 2"/>
                <a:gd name="T2" fmla="*/ 0 w 1"/>
                <a:gd name="T3" fmla="*/ 0 h 2"/>
                <a:gd name="T4" fmla="*/ 0 w 1"/>
                <a:gd name="T5" fmla="*/ 0 h 2"/>
                <a:gd name="T6" fmla="*/ 0 w 1"/>
                <a:gd name="T7" fmla="*/ 0 h 2"/>
                <a:gd name="T8" fmla="*/ 1 w 1"/>
                <a:gd name="T9" fmla="*/ 2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0" y="0"/>
                    <a:pt x="0" y="0"/>
                  </a:cubicBezTo>
                  <a:cubicBezTo>
                    <a:pt x="0" y="0"/>
                    <a:pt x="0" y="0"/>
                    <a:pt x="0" y="0"/>
                  </a:cubicBezTo>
                  <a:cubicBezTo>
                    <a:pt x="0" y="0"/>
                    <a:pt x="0" y="0"/>
                    <a:pt x="0" y="0"/>
                  </a:cubicBezTo>
                  <a:cubicBezTo>
                    <a:pt x="1" y="1"/>
                    <a:pt x="1" y="2"/>
                    <a:pt x="1" y="2"/>
                  </a:cubicBezTo>
                  <a:cubicBezTo>
                    <a:pt x="1" y="1"/>
                    <a:pt x="1" y="2"/>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 name="Freeform 546"/>
            <p:cNvSpPr/>
            <p:nvPr/>
          </p:nvSpPr>
          <p:spPr bwMode="auto">
            <a:xfrm>
              <a:off x="9036233" y="1627891"/>
              <a:ext cx="6671" cy="2668"/>
            </a:xfrm>
            <a:custGeom>
              <a:avLst/>
              <a:gdLst>
                <a:gd name="T0" fmla="*/ 1 w 2"/>
                <a:gd name="T1" fmla="*/ 0 h 1"/>
                <a:gd name="T2" fmla="*/ 0 w 2"/>
                <a:gd name="T3" fmla="*/ 0 h 1"/>
                <a:gd name="T4" fmla="*/ 1 w 2"/>
                <a:gd name="T5" fmla="*/ 0 h 1"/>
              </a:gdLst>
              <a:ahLst/>
              <a:cxnLst>
                <a:cxn ang="0">
                  <a:pos x="T0" y="T1"/>
                </a:cxn>
                <a:cxn ang="0">
                  <a:pos x="T2" y="T3"/>
                </a:cxn>
                <a:cxn ang="0">
                  <a:pos x="T4" y="T5"/>
                </a:cxn>
              </a:cxnLst>
              <a:rect l="0" t="0" r="r" b="b"/>
              <a:pathLst>
                <a:path w="2" h="1">
                  <a:moveTo>
                    <a:pt x="1" y="0"/>
                  </a:moveTo>
                  <a:cubicBezTo>
                    <a:pt x="1" y="0"/>
                    <a:pt x="0" y="0"/>
                    <a:pt x="0" y="0"/>
                  </a:cubicBezTo>
                  <a:cubicBezTo>
                    <a:pt x="1" y="0"/>
                    <a:pt x="2"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 name="Freeform 547"/>
            <p:cNvSpPr/>
            <p:nvPr/>
          </p:nvSpPr>
          <p:spPr bwMode="auto">
            <a:xfrm>
              <a:off x="9114952" y="1718618"/>
              <a:ext cx="2668" cy="934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0" y="1"/>
                    <a:pt x="0" y="0"/>
                  </a:cubicBezTo>
                  <a:lnTo>
                    <a:pt x="1" y="3"/>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 name="Freeform 548"/>
            <p:cNvSpPr/>
            <p:nvPr/>
          </p:nvSpPr>
          <p:spPr bwMode="auto">
            <a:xfrm>
              <a:off x="9133631" y="1804008"/>
              <a:ext cx="4003" cy="6671"/>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2"/>
                    <a:pt x="1" y="2"/>
                  </a:cubicBezTo>
                  <a:cubicBezTo>
                    <a:pt x="0" y="2"/>
                    <a:pt x="1"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 name="Freeform 549"/>
            <p:cNvSpPr/>
            <p:nvPr/>
          </p:nvSpPr>
          <p:spPr bwMode="auto">
            <a:xfrm>
              <a:off x="9133631" y="1833360"/>
              <a:ext cx="0" cy="2668"/>
            </a:xfrm>
            <a:custGeom>
              <a:avLst/>
              <a:gdLst>
                <a:gd name="T0" fmla="*/ 0 h 1"/>
                <a:gd name="T1" fmla="*/ 0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0"/>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 name="Rectangle 550"/>
            <p:cNvSpPr>
              <a:spLocks noChangeArrowheads="1"/>
            </p:cNvSpPr>
            <p:nvPr/>
          </p:nvSpPr>
          <p:spPr bwMode="auto">
            <a:xfrm>
              <a:off x="8782732" y="2000138"/>
              <a:ext cx="4003"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 name="Freeform 551"/>
            <p:cNvSpPr/>
            <p:nvPr/>
          </p:nvSpPr>
          <p:spPr bwMode="auto">
            <a:xfrm>
              <a:off x="8682666" y="1829358"/>
              <a:ext cx="2668" cy="400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1"/>
                    <a:pt x="0" y="0"/>
                  </a:cubicBezTo>
                  <a:cubicBezTo>
                    <a:pt x="0" y="1"/>
                    <a:pt x="1"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 name="Rectangle 552"/>
            <p:cNvSpPr>
              <a:spLocks noChangeArrowheads="1"/>
            </p:cNvSpPr>
            <p:nvPr/>
          </p:nvSpPr>
          <p:spPr bwMode="auto">
            <a:xfrm>
              <a:off x="8694674" y="1725289"/>
              <a:ext cx="1335" cy="2668"/>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 name="Freeform 553"/>
            <p:cNvSpPr/>
            <p:nvPr/>
          </p:nvSpPr>
          <p:spPr bwMode="auto">
            <a:xfrm>
              <a:off x="8758716" y="1639900"/>
              <a:ext cx="266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 name="Freeform 554"/>
            <p:cNvSpPr/>
            <p:nvPr/>
          </p:nvSpPr>
          <p:spPr bwMode="auto">
            <a:xfrm>
              <a:off x="8682666" y="15892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 name="Freeform 555"/>
            <p:cNvSpPr/>
            <p:nvPr/>
          </p:nvSpPr>
          <p:spPr bwMode="auto">
            <a:xfrm>
              <a:off x="8631966" y="16532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 name="Freeform 556"/>
            <p:cNvSpPr/>
            <p:nvPr/>
          </p:nvSpPr>
          <p:spPr bwMode="auto">
            <a:xfrm>
              <a:off x="8631966" y="165324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 name="Freeform 557"/>
            <p:cNvSpPr/>
            <p:nvPr/>
          </p:nvSpPr>
          <p:spPr bwMode="auto">
            <a:xfrm>
              <a:off x="8738703" y="1627891"/>
              <a:ext cx="0" cy="2668"/>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 name="Rectangle 558"/>
            <p:cNvSpPr>
              <a:spLocks noChangeArrowheads="1"/>
            </p:cNvSpPr>
            <p:nvPr/>
          </p:nvSpPr>
          <p:spPr bwMode="auto">
            <a:xfrm>
              <a:off x="8736035" y="1627891"/>
              <a:ext cx="1335"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 name="Freeform 559"/>
            <p:cNvSpPr/>
            <p:nvPr/>
          </p:nvSpPr>
          <p:spPr bwMode="auto">
            <a:xfrm>
              <a:off x="8729363" y="16238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 name="Freeform 560"/>
            <p:cNvSpPr/>
            <p:nvPr/>
          </p:nvSpPr>
          <p:spPr bwMode="auto">
            <a:xfrm>
              <a:off x="8729363" y="1623889"/>
              <a:ext cx="400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 name="Freeform 561"/>
            <p:cNvSpPr/>
            <p:nvPr/>
          </p:nvSpPr>
          <p:spPr bwMode="auto">
            <a:xfrm>
              <a:off x="8720024" y="1618552"/>
              <a:ext cx="4003" cy="2668"/>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1" y="0"/>
                    <a:pt x="1"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 name="Freeform 562"/>
            <p:cNvSpPr/>
            <p:nvPr/>
          </p:nvSpPr>
          <p:spPr bwMode="auto">
            <a:xfrm>
              <a:off x="8717356" y="1614549"/>
              <a:ext cx="2668" cy="4003"/>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1" y="1"/>
                  </a:cubicBezTo>
                  <a:cubicBezTo>
                    <a:pt x="1" y="0"/>
                    <a:pt x="1" y="0"/>
                    <a:pt x="1" y="0"/>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 name="Freeform 563"/>
            <p:cNvSpPr/>
            <p:nvPr/>
          </p:nvSpPr>
          <p:spPr bwMode="auto">
            <a:xfrm>
              <a:off x="8643974" y="1614549"/>
              <a:ext cx="0" cy="400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lnTo>
                    <a:pt x="0" y="3"/>
                  </a:lnTo>
                  <a:lnTo>
                    <a:pt x="0" y="0"/>
                  </a:lnTo>
                  <a:lnTo>
                    <a:pt x="0" y="3"/>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 name="Freeform 564"/>
            <p:cNvSpPr/>
            <p:nvPr/>
          </p:nvSpPr>
          <p:spPr bwMode="auto">
            <a:xfrm>
              <a:off x="8634635" y="16492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 name="Rectangle 565"/>
            <p:cNvSpPr>
              <a:spLocks noChangeArrowheads="1"/>
            </p:cNvSpPr>
            <p:nvPr/>
          </p:nvSpPr>
          <p:spPr bwMode="auto">
            <a:xfrm>
              <a:off x="8631966" y="1667918"/>
              <a:ext cx="1335"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 name="Freeform 566"/>
            <p:cNvSpPr/>
            <p:nvPr/>
          </p:nvSpPr>
          <p:spPr bwMode="auto">
            <a:xfrm>
              <a:off x="9096273" y="1706610"/>
              <a:ext cx="266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 name="Freeform 567"/>
            <p:cNvSpPr/>
            <p:nvPr/>
          </p:nvSpPr>
          <p:spPr bwMode="auto">
            <a:xfrm>
              <a:off x="9191002" y="169326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 name="Freeform 568"/>
            <p:cNvSpPr>
              <a:spLocks noEditPoints="1"/>
            </p:cNvSpPr>
            <p:nvPr/>
          </p:nvSpPr>
          <p:spPr bwMode="auto">
            <a:xfrm>
              <a:off x="8593274" y="1545170"/>
              <a:ext cx="641758" cy="836553"/>
            </a:xfrm>
            <a:custGeom>
              <a:avLst/>
              <a:gdLst>
                <a:gd name="T0" fmla="*/ 201 w 203"/>
                <a:gd name="T1" fmla="*/ 54 h 265"/>
                <a:gd name="T2" fmla="*/ 196 w 203"/>
                <a:gd name="T3" fmla="*/ 48 h 265"/>
                <a:gd name="T4" fmla="*/ 182 w 203"/>
                <a:gd name="T5" fmla="*/ 42 h 265"/>
                <a:gd name="T6" fmla="*/ 176 w 203"/>
                <a:gd name="T7" fmla="*/ 42 h 265"/>
                <a:gd name="T8" fmla="*/ 171 w 203"/>
                <a:gd name="T9" fmla="*/ 45 h 265"/>
                <a:gd name="T10" fmla="*/ 166 w 203"/>
                <a:gd name="T11" fmla="*/ 47 h 265"/>
                <a:gd name="T12" fmla="*/ 143 w 203"/>
                <a:gd name="T13" fmla="*/ 27 h 265"/>
                <a:gd name="T14" fmla="*/ 168 w 203"/>
                <a:gd name="T15" fmla="*/ 79 h 265"/>
                <a:gd name="T16" fmla="*/ 73 w 203"/>
                <a:gd name="T17" fmla="*/ 146 h 265"/>
                <a:gd name="T18" fmla="*/ 93 w 203"/>
                <a:gd name="T19" fmla="*/ 17 h 265"/>
                <a:gd name="T20" fmla="*/ 116 w 203"/>
                <a:gd name="T21" fmla="*/ 18 h 265"/>
                <a:gd name="T22" fmla="*/ 96 w 203"/>
                <a:gd name="T23" fmla="*/ 0 h 265"/>
                <a:gd name="T24" fmla="*/ 48 w 203"/>
                <a:gd name="T25" fmla="*/ 25 h 265"/>
                <a:gd name="T26" fmla="*/ 23 w 203"/>
                <a:gd name="T27" fmla="*/ 15 h 265"/>
                <a:gd name="T28" fmla="*/ 16 w 203"/>
                <a:gd name="T29" fmla="*/ 54 h 265"/>
                <a:gd name="T30" fmla="*/ 31 w 203"/>
                <a:gd name="T31" fmla="*/ 102 h 265"/>
                <a:gd name="T32" fmla="*/ 14 w 203"/>
                <a:gd name="T33" fmla="*/ 177 h 265"/>
                <a:gd name="T34" fmla="*/ 2 w 203"/>
                <a:gd name="T35" fmla="*/ 222 h 265"/>
                <a:gd name="T36" fmla="*/ 15 w 203"/>
                <a:gd name="T37" fmla="*/ 241 h 265"/>
                <a:gd name="T38" fmla="*/ 44 w 203"/>
                <a:gd name="T39" fmla="*/ 245 h 265"/>
                <a:gd name="T40" fmla="*/ 53 w 203"/>
                <a:gd name="T41" fmla="*/ 219 h 265"/>
                <a:gd name="T42" fmla="*/ 37 w 203"/>
                <a:gd name="T43" fmla="*/ 203 h 265"/>
                <a:gd name="T44" fmla="*/ 39 w 203"/>
                <a:gd name="T45" fmla="*/ 184 h 265"/>
                <a:gd name="T46" fmla="*/ 42 w 203"/>
                <a:gd name="T47" fmla="*/ 171 h 265"/>
                <a:gd name="T48" fmla="*/ 51 w 203"/>
                <a:gd name="T49" fmla="*/ 142 h 265"/>
                <a:gd name="T50" fmla="*/ 34 w 203"/>
                <a:gd name="T51" fmla="*/ 198 h 265"/>
                <a:gd name="T52" fmla="*/ 34 w 203"/>
                <a:gd name="T53" fmla="*/ 234 h 265"/>
                <a:gd name="T54" fmla="*/ 7 w 203"/>
                <a:gd name="T55" fmla="*/ 219 h 265"/>
                <a:gd name="T56" fmla="*/ 37 w 203"/>
                <a:gd name="T57" fmla="*/ 118 h 265"/>
                <a:gd name="T58" fmla="*/ 76 w 203"/>
                <a:gd name="T59" fmla="*/ 150 h 265"/>
                <a:gd name="T60" fmla="*/ 108 w 203"/>
                <a:gd name="T61" fmla="*/ 152 h 265"/>
                <a:gd name="T62" fmla="*/ 105 w 203"/>
                <a:gd name="T63" fmla="*/ 220 h 265"/>
                <a:gd name="T64" fmla="*/ 78 w 203"/>
                <a:gd name="T65" fmla="*/ 236 h 265"/>
                <a:gd name="T66" fmla="*/ 85 w 203"/>
                <a:gd name="T67" fmla="*/ 252 h 265"/>
                <a:gd name="T68" fmla="*/ 110 w 203"/>
                <a:gd name="T69" fmla="*/ 262 h 265"/>
                <a:gd name="T70" fmla="*/ 113 w 203"/>
                <a:gd name="T71" fmla="*/ 236 h 265"/>
                <a:gd name="T72" fmla="*/ 133 w 203"/>
                <a:gd name="T73" fmla="*/ 212 h 265"/>
                <a:gd name="T74" fmla="*/ 143 w 203"/>
                <a:gd name="T75" fmla="*/ 192 h 265"/>
                <a:gd name="T76" fmla="*/ 146 w 203"/>
                <a:gd name="T77" fmla="*/ 175 h 265"/>
                <a:gd name="T78" fmla="*/ 148 w 203"/>
                <a:gd name="T79" fmla="*/ 144 h 265"/>
                <a:gd name="T80" fmla="*/ 141 w 203"/>
                <a:gd name="T81" fmla="*/ 183 h 265"/>
                <a:gd name="T82" fmla="*/ 114 w 203"/>
                <a:gd name="T83" fmla="*/ 250 h 265"/>
                <a:gd name="T84" fmla="*/ 83 w 203"/>
                <a:gd name="T85" fmla="*/ 247 h 265"/>
                <a:gd name="T86" fmla="*/ 129 w 203"/>
                <a:gd name="T87" fmla="*/ 147 h 265"/>
                <a:gd name="T88" fmla="*/ 161 w 203"/>
                <a:gd name="T89" fmla="*/ 120 h 265"/>
                <a:gd name="T90" fmla="*/ 170 w 203"/>
                <a:gd name="T91" fmla="*/ 94 h 265"/>
                <a:gd name="T92" fmla="*/ 189 w 203"/>
                <a:gd name="T93" fmla="*/ 85 h 265"/>
                <a:gd name="T94" fmla="*/ 200 w 203"/>
                <a:gd name="T95" fmla="*/ 72 h 265"/>
                <a:gd name="T96" fmla="*/ 27 w 203"/>
                <a:gd name="T97" fmla="*/ 59 h 265"/>
                <a:gd name="T98" fmla="*/ 13 w 203"/>
                <a:gd name="T99" fmla="*/ 44 h 265"/>
                <a:gd name="T100" fmla="*/ 12 w 203"/>
                <a:gd name="T101" fmla="*/ 34 h 265"/>
                <a:gd name="T102" fmla="*/ 15 w 203"/>
                <a:gd name="T103" fmla="*/ 24 h 265"/>
                <a:gd name="T104" fmla="*/ 21 w 203"/>
                <a:gd name="T105" fmla="*/ 19 h 265"/>
                <a:gd name="T106" fmla="*/ 29 w 203"/>
                <a:gd name="T107" fmla="*/ 18 h 265"/>
                <a:gd name="T108" fmla="*/ 37 w 203"/>
                <a:gd name="T109" fmla="*/ 20 h 265"/>
                <a:gd name="T110" fmla="*/ 41 w 203"/>
                <a:gd name="T111" fmla="*/ 22 h 265"/>
                <a:gd name="T112" fmla="*/ 45 w 203"/>
                <a:gd name="T113" fmla="*/ 24 h 265"/>
                <a:gd name="T114" fmla="*/ 32 w 203"/>
                <a:gd name="T115" fmla="*/ 58 h 265"/>
                <a:gd name="T116" fmla="*/ 199 w 203"/>
                <a:gd name="T117" fmla="*/ 66 h 265"/>
                <a:gd name="T118" fmla="*/ 168 w 203"/>
                <a:gd name="T119" fmla="*/ 62 h 265"/>
                <a:gd name="T120" fmla="*/ 172 w 203"/>
                <a:gd name="T121" fmla="*/ 47 h 265"/>
                <a:gd name="T122" fmla="*/ 197 w 203"/>
                <a:gd name="T123" fmla="*/ 5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3" h="265">
                  <a:moveTo>
                    <a:pt x="203" y="64"/>
                  </a:moveTo>
                  <a:cubicBezTo>
                    <a:pt x="203" y="64"/>
                    <a:pt x="203" y="64"/>
                    <a:pt x="203" y="64"/>
                  </a:cubicBezTo>
                  <a:cubicBezTo>
                    <a:pt x="202" y="64"/>
                    <a:pt x="202" y="64"/>
                    <a:pt x="202" y="63"/>
                  </a:cubicBezTo>
                  <a:cubicBezTo>
                    <a:pt x="202" y="63"/>
                    <a:pt x="202" y="63"/>
                    <a:pt x="202" y="63"/>
                  </a:cubicBezTo>
                  <a:cubicBezTo>
                    <a:pt x="202" y="63"/>
                    <a:pt x="202" y="63"/>
                    <a:pt x="202" y="63"/>
                  </a:cubicBezTo>
                  <a:cubicBezTo>
                    <a:pt x="202" y="63"/>
                    <a:pt x="203" y="63"/>
                    <a:pt x="202" y="63"/>
                  </a:cubicBezTo>
                  <a:cubicBezTo>
                    <a:pt x="203" y="63"/>
                    <a:pt x="202" y="63"/>
                    <a:pt x="202" y="63"/>
                  </a:cubicBezTo>
                  <a:cubicBezTo>
                    <a:pt x="202" y="62"/>
                    <a:pt x="202" y="63"/>
                    <a:pt x="202" y="62"/>
                  </a:cubicBezTo>
                  <a:cubicBezTo>
                    <a:pt x="202" y="62"/>
                    <a:pt x="202" y="62"/>
                    <a:pt x="202" y="62"/>
                  </a:cubicBezTo>
                  <a:cubicBezTo>
                    <a:pt x="203" y="62"/>
                    <a:pt x="202" y="62"/>
                    <a:pt x="203" y="62"/>
                  </a:cubicBezTo>
                  <a:cubicBezTo>
                    <a:pt x="203" y="62"/>
                    <a:pt x="203" y="61"/>
                    <a:pt x="202" y="61"/>
                  </a:cubicBezTo>
                  <a:cubicBezTo>
                    <a:pt x="202" y="61"/>
                    <a:pt x="202" y="61"/>
                    <a:pt x="202" y="61"/>
                  </a:cubicBezTo>
                  <a:cubicBezTo>
                    <a:pt x="202" y="61"/>
                    <a:pt x="202" y="61"/>
                    <a:pt x="203" y="61"/>
                  </a:cubicBezTo>
                  <a:cubicBezTo>
                    <a:pt x="203" y="61"/>
                    <a:pt x="202" y="61"/>
                    <a:pt x="202" y="61"/>
                  </a:cubicBezTo>
                  <a:cubicBezTo>
                    <a:pt x="203" y="61"/>
                    <a:pt x="202" y="60"/>
                    <a:pt x="203" y="60"/>
                  </a:cubicBezTo>
                  <a:cubicBezTo>
                    <a:pt x="203" y="60"/>
                    <a:pt x="203" y="59"/>
                    <a:pt x="202" y="59"/>
                  </a:cubicBezTo>
                  <a:cubicBezTo>
                    <a:pt x="202" y="59"/>
                    <a:pt x="203" y="58"/>
                    <a:pt x="202" y="58"/>
                  </a:cubicBezTo>
                  <a:cubicBezTo>
                    <a:pt x="202" y="58"/>
                    <a:pt x="202" y="58"/>
                    <a:pt x="202" y="58"/>
                  </a:cubicBezTo>
                  <a:cubicBezTo>
                    <a:pt x="202" y="58"/>
                    <a:pt x="202" y="58"/>
                    <a:pt x="202" y="58"/>
                  </a:cubicBezTo>
                  <a:cubicBezTo>
                    <a:pt x="202" y="58"/>
                    <a:pt x="202" y="58"/>
                    <a:pt x="202" y="57"/>
                  </a:cubicBezTo>
                  <a:cubicBezTo>
                    <a:pt x="202" y="57"/>
                    <a:pt x="202" y="57"/>
                    <a:pt x="202" y="57"/>
                  </a:cubicBezTo>
                  <a:cubicBezTo>
                    <a:pt x="201" y="57"/>
                    <a:pt x="202" y="56"/>
                    <a:pt x="202" y="56"/>
                  </a:cubicBezTo>
                  <a:cubicBezTo>
                    <a:pt x="202" y="56"/>
                    <a:pt x="202" y="56"/>
                    <a:pt x="201" y="56"/>
                  </a:cubicBezTo>
                  <a:cubicBezTo>
                    <a:pt x="201" y="56"/>
                    <a:pt x="201" y="56"/>
                    <a:pt x="201" y="55"/>
                  </a:cubicBezTo>
                  <a:cubicBezTo>
                    <a:pt x="202" y="55"/>
                    <a:pt x="202" y="55"/>
                    <a:pt x="202" y="55"/>
                  </a:cubicBezTo>
                  <a:cubicBezTo>
                    <a:pt x="201" y="55"/>
                    <a:pt x="202" y="55"/>
                    <a:pt x="201" y="55"/>
                  </a:cubicBezTo>
                  <a:cubicBezTo>
                    <a:pt x="201" y="55"/>
                    <a:pt x="201" y="54"/>
                    <a:pt x="201" y="54"/>
                  </a:cubicBezTo>
                  <a:cubicBezTo>
                    <a:pt x="201" y="54"/>
                    <a:pt x="201" y="52"/>
                    <a:pt x="200" y="53"/>
                  </a:cubicBezTo>
                  <a:cubicBezTo>
                    <a:pt x="200" y="52"/>
                    <a:pt x="199" y="52"/>
                    <a:pt x="200" y="52"/>
                  </a:cubicBezTo>
                  <a:cubicBezTo>
                    <a:pt x="200" y="52"/>
                    <a:pt x="200" y="52"/>
                    <a:pt x="200" y="52"/>
                  </a:cubicBezTo>
                  <a:cubicBezTo>
                    <a:pt x="200" y="52"/>
                    <a:pt x="200" y="52"/>
                    <a:pt x="200" y="52"/>
                  </a:cubicBezTo>
                  <a:cubicBezTo>
                    <a:pt x="200" y="52"/>
                    <a:pt x="200" y="52"/>
                    <a:pt x="199" y="52"/>
                  </a:cubicBezTo>
                  <a:cubicBezTo>
                    <a:pt x="199" y="52"/>
                    <a:pt x="200" y="51"/>
                    <a:pt x="199" y="51"/>
                  </a:cubicBezTo>
                  <a:cubicBezTo>
                    <a:pt x="199" y="51"/>
                    <a:pt x="199" y="51"/>
                    <a:pt x="199" y="51"/>
                  </a:cubicBezTo>
                  <a:cubicBezTo>
                    <a:pt x="199" y="51"/>
                    <a:pt x="199" y="51"/>
                    <a:pt x="199" y="51"/>
                  </a:cubicBezTo>
                  <a:cubicBezTo>
                    <a:pt x="199" y="50"/>
                    <a:pt x="199" y="51"/>
                    <a:pt x="198" y="51"/>
                  </a:cubicBezTo>
                  <a:cubicBezTo>
                    <a:pt x="198" y="51"/>
                    <a:pt x="198" y="50"/>
                    <a:pt x="198" y="50"/>
                  </a:cubicBezTo>
                  <a:cubicBezTo>
                    <a:pt x="198" y="50"/>
                    <a:pt x="198" y="50"/>
                    <a:pt x="198" y="50"/>
                  </a:cubicBezTo>
                  <a:cubicBezTo>
                    <a:pt x="198" y="50"/>
                    <a:pt x="198" y="50"/>
                    <a:pt x="198" y="50"/>
                  </a:cubicBezTo>
                  <a:cubicBezTo>
                    <a:pt x="198" y="50"/>
                    <a:pt x="198" y="50"/>
                    <a:pt x="198" y="50"/>
                  </a:cubicBezTo>
                  <a:cubicBezTo>
                    <a:pt x="198" y="50"/>
                    <a:pt x="197" y="50"/>
                    <a:pt x="197" y="50"/>
                  </a:cubicBezTo>
                  <a:cubicBezTo>
                    <a:pt x="198" y="50"/>
                    <a:pt x="198" y="50"/>
                    <a:pt x="198" y="50"/>
                  </a:cubicBezTo>
                  <a:cubicBezTo>
                    <a:pt x="198" y="50"/>
                    <a:pt x="198" y="50"/>
                    <a:pt x="198" y="49"/>
                  </a:cubicBezTo>
                  <a:cubicBezTo>
                    <a:pt x="198" y="50"/>
                    <a:pt x="197" y="49"/>
                    <a:pt x="197" y="49"/>
                  </a:cubicBezTo>
                  <a:cubicBezTo>
                    <a:pt x="197" y="49"/>
                    <a:pt x="197" y="49"/>
                    <a:pt x="197" y="49"/>
                  </a:cubicBezTo>
                  <a:cubicBezTo>
                    <a:pt x="197" y="49"/>
                    <a:pt x="197" y="49"/>
                    <a:pt x="197" y="49"/>
                  </a:cubicBezTo>
                  <a:cubicBezTo>
                    <a:pt x="197" y="49"/>
                    <a:pt x="197" y="49"/>
                    <a:pt x="197" y="49"/>
                  </a:cubicBezTo>
                  <a:cubicBezTo>
                    <a:pt x="197" y="49"/>
                    <a:pt x="197" y="49"/>
                    <a:pt x="197" y="49"/>
                  </a:cubicBezTo>
                  <a:cubicBezTo>
                    <a:pt x="197" y="49"/>
                    <a:pt x="197" y="48"/>
                    <a:pt x="197" y="48"/>
                  </a:cubicBezTo>
                  <a:cubicBezTo>
                    <a:pt x="197" y="48"/>
                    <a:pt x="197" y="49"/>
                    <a:pt x="197" y="49"/>
                  </a:cubicBezTo>
                  <a:cubicBezTo>
                    <a:pt x="196" y="49"/>
                    <a:pt x="196" y="49"/>
                    <a:pt x="196" y="49"/>
                  </a:cubicBezTo>
                  <a:cubicBezTo>
                    <a:pt x="197" y="48"/>
                    <a:pt x="197" y="48"/>
                    <a:pt x="197" y="48"/>
                  </a:cubicBezTo>
                  <a:cubicBezTo>
                    <a:pt x="196" y="48"/>
                    <a:pt x="197" y="48"/>
                    <a:pt x="196" y="48"/>
                  </a:cubicBezTo>
                  <a:cubicBezTo>
                    <a:pt x="197" y="48"/>
                    <a:pt x="196" y="48"/>
                    <a:pt x="196" y="48"/>
                  </a:cubicBezTo>
                  <a:cubicBezTo>
                    <a:pt x="196" y="48"/>
                    <a:pt x="196" y="48"/>
                    <a:pt x="196" y="47"/>
                  </a:cubicBezTo>
                  <a:cubicBezTo>
                    <a:pt x="196" y="48"/>
                    <a:pt x="196" y="48"/>
                    <a:pt x="196" y="48"/>
                  </a:cubicBezTo>
                  <a:cubicBezTo>
                    <a:pt x="195" y="47"/>
                    <a:pt x="195" y="47"/>
                    <a:pt x="195" y="47"/>
                  </a:cubicBezTo>
                  <a:cubicBezTo>
                    <a:pt x="195" y="47"/>
                    <a:pt x="195" y="47"/>
                    <a:pt x="195" y="47"/>
                  </a:cubicBezTo>
                  <a:cubicBezTo>
                    <a:pt x="195" y="47"/>
                    <a:pt x="195" y="47"/>
                    <a:pt x="195" y="47"/>
                  </a:cubicBezTo>
                  <a:cubicBezTo>
                    <a:pt x="195" y="47"/>
                    <a:pt x="194" y="47"/>
                    <a:pt x="194" y="47"/>
                  </a:cubicBezTo>
                  <a:cubicBezTo>
                    <a:pt x="194" y="47"/>
                    <a:pt x="194" y="46"/>
                    <a:pt x="194" y="46"/>
                  </a:cubicBezTo>
                  <a:cubicBezTo>
                    <a:pt x="194" y="46"/>
                    <a:pt x="193" y="45"/>
                    <a:pt x="193" y="45"/>
                  </a:cubicBezTo>
                  <a:cubicBezTo>
                    <a:pt x="193" y="45"/>
                    <a:pt x="193" y="45"/>
                    <a:pt x="193" y="45"/>
                  </a:cubicBezTo>
                  <a:cubicBezTo>
                    <a:pt x="192" y="45"/>
                    <a:pt x="191" y="44"/>
                    <a:pt x="190" y="44"/>
                  </a:cubicBezTo>
                  <a:cubicBezTo>
                    <a:pt x="191" y="45"/>
                    <a:pt x="190" y="45"/>
                    <a:pt x="190" y="45"/>
                  </a:cubicBezTo>
                  <a:cubicBezTo>
                    <a:pt x="190" y="44"/>
                    <a:pt x="190" y="45"/>
                    <a:pt x="190" y="45"/>
                  </a:cubicBezTo>
                  <a:cubicBezTo>
                    <a:pt x="190" y="44"/>
                    <a:pt x="190" y="44"/>
                    <a:pt x="190" y="44"/>
                  </a:cubicBezTo>
                  <a:cubicBezTo>
                    <a:pt x="190" y="44"/>
                    <a:pt x="189" y="44"/>
                    <a:pt x="189" y="44"/>
                  </a:cubicBezTo>
                  <a:cubicBezTo>
                    <a:pt x="189" y="44"/>
                    <a:pt x="189" y="44"/>
                    <a:pt x="189" y="44"/>
                  </a:cubicBezTo>
                  <a:cubicBezTo>
                    <a:pt x="189" y="44"/>
                    <a:pt x="189" y="44"/>
                    <a:pt x="188" y="44"/>
                  </a:cubicBezTo>
                  <a:cubicBezTo>
                    <a:pt x="188" y="43"/>
                    <a:pt x="188" y="43"/>
                    <a:pt x="188" y="43"/>
                  </a:cubicBezTo>
                  <a:cubicBezTo>
                    <a:pt x="188" y="44"/>
                    <a:pt x="188" y="44"/>
                    <a:pt x="188" y="44"/>
                  </a:cubicBezTo>
                  <a:cubicBezTo>
                    <a:pt x="188" y="44"/>
                    <a:pt x="188" y="43"/>
                    <a:pt x="188" y="43"/>
                  </a:cubicBezTo>
                  <a:cubicBezTo>
                    <a:pt x="188" y="43"/>
                    <a:pt x="188" y="43"/>
                    <a:pt x="188" y="43"/>
                  </a:cubicBezTo>
                  <a:cubicBezTo>
                    <a:pt x="188" y="43"/>
                    <a:pt x="187" y="43"/>
                    <a:pt x="187" y="43"/>
                  </a:cubicBezTo>
                  <a:cubicBezTo>
                    <a:pt x="187" y="43"/>
                    <a:pt x="187" y="43"/>
                    <a:pt x="187" y="43"/>
                  </a:cubicBezTo>
                  <a:cubicBezTo>
                    <a:pt x="187" y="43"/>
                    <a:pt x="186" y="43"/>
                    <a:pt x="187" y="43"/>
                  </a:cubicBezTo>
                  <a:cubicBezTo>
                    <a:pt x="186" y="43"/>
                    <a:pt x="186" y="43"/>
                    <a:pt x="186" y="43"/>
                  </a:cubicBezTo>
                  <a:cubicBezTo>
                    <a:pt x="185" y="42"/>
                    <a:pt x="184" y="42"/>
                    <a:pt x="183" y="42"/>
                  </a:cubicBezTo>
                  <a:cubicBezTo>
                    <a:pt x="183" y="42"/>
                    <a:pt x="183" y="42"/>
                    <a:pt x="183" y="42"/>
                  </a:cubicBezTo>
                  <a:cubicBezTo>
                    <a:pt x="182" y="43"/>
                    <a:pt x="182" y="42"/>
                    <a:pt x="182" y="42"/>
                  </a:cubicBezTo>
                  <a:cubicBezTo>
                    <a:pt x="182" y="42"/>
                    <a:pt x="182" y="43"/>
                    <a:pt x="182" y="43"/>
                  </a:cubicBezTo>
                  <a:cubicBezTo>
                    <a:pt x="182" y="43"/>
                    <a:pt x="182" y="43"/>
                    <a:pt x="181" y="42"/>
                  </a:cubicBezTo>
                  <a:cubicBezTo>
                    <a:pt x="181" y="42"/>
                    <a:pt x="182" y="43"/>
                    <a:pt x="182" y="42"/>
                  </a:cubicBezTo>
                  <a:cubicBezTo>
                    <a:pt x="182" y="42"/>
                    <a:pt x="181" y="43"/>
                    <a:pt x="181" y="42"/>
                  </a:cubicBezTo>
                  <a:cubicBezTo>
                    <a:pt x="181" y="42"/>
                    <a:pt x="181" y="43"/>
                    <a:pt x="181" y="43"/>
                  </a:cubicBezTo>
                  <a:cubicBezTo>
                    <a:pt x="181" y="43"/>
                    <a:pt x="181" y="43"/>
                    <a:pt x="181" y="43"/>
                  </a:cubicBezTo>
                  <a:cubicBezTo>
                    <a:pt x="181" y="43"/>
                    <a:pt x="182" y="43"/>
                    <a:pt x="181" y="44"/>
                  </a:cubicBezTo>
                  <a:cubicBezTo>
                    <a:pt x="181" y="44"/>
                    <a:pt x="181" y="44"/>
                    <a:pt x="181" y="44"/>
                  </a:cubicBezTo>
                  <a:cubicBezTo>
                    <a:pt x="181" y="44"/>
                    <a:pt x="182" y="44"/>
                    <a:pt x="181" y="44"/>
                  </a:cubicBezTo>
                  <a:cubicBezTo>
                    <a:pt x="181" y="44"/>
                    <a:pt x="181" y="44"/>
                    <a:pt x="181" y="43"/>
                  </a:cubicBezTo>
                  <a:cubicBezTo>
                    <a:pt x="180" y="43"/>
                    <a:pt x="181" y="43"/>
                    <a:pt x="180" y="43"/>
                  </a:cubicBezTo>
                  <a:cubicBezTo>
                    <a:pt x="180" y="43"/>
                    <a:pt x="180" y="43"/>
                    <a:pt x="180" y="43"/>
                  </a:cubicBezTo>
                  <a:cubicBezTo>
                    <a:pt x="180" y="43"/>
                    <a:pt x="180" y="43"/>
                    <a:pt x="180" y="43"/>
                  </a:cubicBezTo>
                  <a:cubicBezTo>
                    <a:pt x="180" y="43"/>
                    <a:pt x="180" y="42"/>
                    <a:pt x="180" y="42"/>
                  </a:cubicBezTo>
                  <a:cubicBezTo>
                    <a:pt x="179" y="43"/>
                    <a:pt x="180" y="43"/>
                    <a:pt x="179" y="43"/>
                  </a:cubicBezTo>
                  <a:cubicBezTo>
                    <a:pt x="179" y="43"/>
                    <a:pt x="179" y="42"/>
                    <a:pt x="179" y="42"/>
                  </a:cubicBezTo>
                  <a:cubicBezTo>
                    <a:pt x="179" y="42"/>
                    <a:pt x="179" y="42"/>
                    <a:pt x="179" y="42"/>
                  </a:cubicBezTo>
                  <a:cubicBezTo>
                    <a:pt x="178" y="42"/>
                    <a:pt x="179" y="43"/>
                    <a:pt x="179" y="43"/>
                  </a:cubicBezTo>
                  <a:cubicBezTo>
                    <a:pt x="179" y="43"/>
                    <a:pt x="178" y="43"/>
                    <a:pt x="178" y="42"/>
                  </a:cubicBezTo>
                  <a:cubicBezTo>
                    <a:pt x="178" y="42"/>
                    <a:pt x="178" y="43"/>
                    <a:pt x="178" y="43"/>
                  </a:cubicBezTo>
                  <a:cubicBezTo>
                    <a:pt x="178" y="43"/>
                    <a:pt x="178" y="42"/>
                    <a:pt x="178" y="43"/>
                  </a:cubicBezTo>
                  <a:cubicBezTo>
                    <a:pt x="178" y="43"/>
                    <a:pt x="178" y="43"/>
                    <a:pt x="178" y="43"/>
                  </a:cubicBezTo>
                  <a:cubicBezTo>
                    <a:pt x="177" y="43"/>
                    <a:pt x="177" y="43"/>
                    <a:pt x="177" y="43"/>
                  </a:cubicBezTo>
                  <a:cubicBezTo>
                    <a:pt x="177" y="43"/>
                    <a:pt x="177" y="43"/>
                    <a:pt x="177" y="43"/>
                  </a:cubicBezTo>
                  <a:cubicBezTo>
                    <a:pt x="177" y="43"/>
                    <a:pt x="176" y="43"/>
                    <a:pt x="176" y="43"/>
                  </a:cubicBezTo>
                  <a:cubicBezTo>
                    <a:pt x="177" y="42"/>
                    <a:pt x="177" y="43"/>
                    <a:pt x="177" y="42"/>
                  </a:cubicBezTo>
                  <a:cubicBezTo>
                    <a:pt x="177" y="43"/>
                    <a:pt x="176" y="42"/>
                    <a:pt x="176" y="42"/>
                  </a:cubicBezTo>
                  <a:cubicBezTo>
                    <a:pt x="176" y="43"/>
                    <a:pt x="176" y="43"/>
                    <a:pt x="176" y="43"/>
                  </a:cubicBezTo>
                  <a:cubicBezTo>
                    <a:pt x="176" y="42"/>
                    <a:pt x="176" y="43"/>
                    <a:pt x="176" y="42"/>
                  </a:cubicBezTo>
                  <a:cubicBezTo>
                    <a:pt x="176" y="42"/>
                    <a:pt x="176" y="43"/>
                    <a:pt x="176" y="43"/>
                  </a:cubicBezTo>
                  <a:cubicBezTo>
                    <a:pt x="176" y="42"/>
                    <a:pt x="176" y="42"/>
                    <a:pt x="176" y="42"/>
                  </a:cubicBezTo>
                  <a:cubicBezTo>
                    <a:pt x="175" y="42"/>
                    <a:pt x="176" y="43"/>
                    <a:pt x="175" y="43"/>
                  </a:cubicBezTo>
                  <a:cubicBezTo>
                    <a:pt x="175" y="43"/>
                    <a:pt x="175" y="43"/>
                    <a:pt x="175" y="43"/>
                  </a:cubicBezTo>
                  <a:cubicBezTo>
                    <a:pt x="175" y="43"/>
                    <a:pt x="175" y="43"/>
                    <a:pt x="175" y="43"/>
                  </a:cubicBezTo>
                  <a:cubicBezTo>
                    <a:pt x="175" y="43"/>
                    <a:pt x="175" y="43"/>
                    <a:pt x="175" y="43"/>
                  </a:cubicBezTo>
                  <a:cubicBezTo>
                    <a:pt x="174" y="42"/>
                    <a:pt x="175" y="43"/>
                    <a:pt x="174" y="43"/>
                  </a:cubicBezTo>
                  <a:cubicBezTo>
                    <a:pt x="175" y="43"/>
                    <a:pt x="175" y="43"/>
                    <a:pt x="175" y="43"/>
                  </a:cubicBezTo>
                  <a:cubicBezTo>
                    <a:pt x="175" y="43"/>
                    <a:pt x="175" y="43"/>
                    <a:pt x="174" y="43"/>
                  </a:cubicBezTo>
                  <a:cubicBezTo>
                    <a:pt x="174" y="43"/>
                    <a:pt x="174" y="43"/>
                    <a:pt x="174" y="43"/>
                  </a:cubicBezTo>
                  <a:cubicBezTo>
                    <a:pt x="174" y="43"/>
                    <a:pt x="174" y="43"/>
                    <a:pt x="174" y="43"/>
                  </a:cubicBezTo>
                  <a:cubicBezTo>
                    <a:pt x="174" y="43"/>
                    <a:pt x="174" y="43"/>
                    <a:pt x="174" y="43"/>
                  </a:cubicBezTo>
                  <a:cubicBezTo>
                    <a:pt x="173" y="43"/>
                    <a:pt x="173" y="43"/>
                    <a:pt x="173" y="44"/>
                  </a:cubicBezTo>
                  <a:cubicBezTo>
                    <a:pt x="173" y="44"/>
                    <a:pt x="173" y="44"/>
                    <a:pt x="173" y="44"/>
                  </a:cubicBezTo>
                  <a:cubicBezTo>
                    <a:pt x="173" y="44"/>
                    <a:pt x="173" y="44"/>
                    <a:pt x="173" y="44"/>
                  </a:cubicBezTo>
                  <a:cubicBezTo>
                    <a:pt x="174" y="44"/>
                    <a:pt x="173" y="44"/>
                    <a:pt x="173" y="45"/>
                  </a:cubicBezTo>
                  <a:cubicBezTo>
                    <a:pt x="173" y="45"/>
                    <a:pt x="173" y="45"/>
                    <a:pt x="173" y="45"/>
                  </a:cubicBezTo>
                  <a:cubicBezTo>
                    <a:pt x="173" y="44"/>
                    <a:pt x="172" y="44"/>
                    <a:pt x="172" y="43"/>
                  </a:cubicBezTo>
                  <a:cubicBezTo>
                    <a:pt x="172" y="43"/>
                    <a:pt x="172" y="45"/>
                    <a:pt x="172" y="44"/>
                  </a:cubicBezTo>
                  <a:cubicBezTo>
                    <a:pt x="172" y="44"/>
                    <a:pt x="171" y="44"/>
                    <a:pt x="172" y="44"/>
                  </a:cubicBezTo>
                  <a:cubicBezTo>
                    <a:pt x="171" y="44"/>
                    <a:pt x="171" y="43"/>
                    <a:pt x="171" y="43"/>
                  </a:cubicBezTo>
                  <a:cubicBezTo>
                    <a:pt x="171" y="44"/>
                    <a:pt x="171" y="44"/>
                    <a:pt x="171" y="44"/>
                  </a:cubicBezTo>
                  <a:cubicBezTo>
                    <a:pt x="171" y="44"/>
                    <a:pt x="171" y="44"/>
                    <a:pt x="171" y="44"/>
                  </a:cubicBezTo>
                  <a:cubicBezTo>
                    <a:pt x="171" y="44"/>
                    <a:pt x="172" y="45"/>
                    <a:pt x="171" y="45"/>
                  </a:cubicBezTo>
                  <a:cubicBezTo>
                    <a:pt x="171" y="45"/>
                    <a:pt x="171" y="45"/>
                    <a:pt x="171" y="45"/>
                  </a:cubicBezTo>
                  <a:cubicBezTo>
                    <a:pt x="171" y="44"/>
                    <a:pt x="171" y="44"/>
                    <a:pt x="171" y="44"/>
                  </a:cubicBezTo>
                  <a:cubicBezTo>
                    <a:pt x="170" y="44"/>
                    <a:pt x="171" y="45"/>
                    <a:pt x="170" y="44"/>
                  </a:cubicBezTo>
                  <a:cubicBezTo>
                    <a:pt x="170" y="44"/>
                    <a:pt x="170" y="44"/>
                    <a:pt x="170" y="44"/>
                  </a:cubicBezTo>
                  <a:cubicBezTo>
                    <a:pt x="170" y="44"/>
                    <a:pt x="170" y="44"/>
                    <a:pt x="170" y="44"/>
                  </a:cubicBezTo>
                  <a:cubicBezTo>
                    <a:pt x="170" y="44"/>
                    <a:pt x="170" y="44"/>
                    <a:pt x="170" y="44"/>
                  </a:cubicBezTo>
                  <a:cubicBezTo>
                    <a:pt x="170" y="44"/>
                    <a:pt x="170" y="43"/>
                    <a:pt x="169" y="44"/>
                  </a:cubicBezTo>
                  <a:cubicBezTo>
                    <a:pt x="169" y="44"/>
                    <a:pt x="169" y="44"/>
                    <a:pt x="169" y="44"/>
                  </a:cubicBezTo>
                  <a:cubicBezTo>
                    <a:pt x="170" y="44"/>
                    <a:pt x="170" y="44"/>
                    <a:pt x="170" y="44"/>
                  </a:cubicBezTo>
                  <a:cubicBezTo>
                    <a:pt x="170" y="44"/>
                    <a:pt x="170" y="44"/>
                    <a:pt x="169" y="44"/>
                  </a:cubicBezTo>
                  <a:cubicBezTo>
                    <a:pt x="169" y="44"/>
                    <a:pt x="170" y="44"/>
                    <a:pt x="170" y="44"/>
                  </a:cubicBezTo>
                  <a:cubicBezTo>
                    <a:pt x="170" y="45"/>
                    <a:pt x="170" y="45"/>
                    <a:pt x="169" y="45"/>
                  </a:cubicBezTo>
                  <a:cubicBezTo>
                    <a:pt x="169" y="45"/>
                    <a:pt x="169" y="45"/>
                    <a:pt x="169" y="45"/>
                  </a:cubicBezTo>
                  <a:cubicBezTo>
                    <a:pt x="168" y="45"/>
                    <a:pt x="168" y="45"/>
                    <a:pt x="168" y="45"/>
                  </a:cubicBezTo>
                  <a:cubicBezTo>
                    <a:pt x="168" y="45"/>
                    <a:pt x="167" y="45"/>
                    <a:pt x="168" y="45"/>
                  </a:cubicBezTo>
                  <a:cubicBezTo>
                    <a:pt x="168" y="45"/>
                    <a:pt x="169" y="45"/>
                    <a:pt x="169" y="45"/>
                  </a:cubicBezTo>
                  <a:cubicBezTo>
                    <a:pt x="169" y="45"/>
                    <a:pt x="169" y="45"/>
                    <a:pt x="169" y="45"/>
                  </a:cubicBezTo>
                  <a:cubicBezTo>
                    <a:pt x="169" y="45"/>
                    <a:pt x="169" y="46"/>
                    <a:pt x="169" y="46"/>
                  </a:cubicBezTo>
                  <a:cubicBezTo>
                    <a:pt x="169" y="46"/>
                    <a:pt x="169" y="46"/>
                    <a:pt x="169" y="46"/>
                  </a:cubicBezTo>
                  <a:cubicBezTo>
                    <a:pt x="169" y="46"/>
                    <a:pt x="169" y="46"/>
                    <a:pt x="169" y="45"/>
                  </a:cubicBezTo>
                  <a:cubicBezTo>
                    <a:pt x="169" y="46"/>
                    <a:pt x="168" y="46"/>
                    <a:pt x="168" y="45"/>
                  </a:cubicBezTo>
                  <a:cubicBezTo>
                    <a:pt x="168" y="46"/>
                    <a:pt x="168" y="46"/>
                    <a:pt x="168" y="46"/>
                  </a:cubicBezTo>
                  <a:cubicBezTo>
                    <a:pt x="167" y="46"/>
                    <a:pt x="167" y="46"/>
                    <a:pt x="167" y="46"/>
                  </a:cubicBezTo>
                  <a:cubicBezTo>
                    <a:pt x="167" y="46"/>
                    <a:pt x="166" y="47"/>
                    <a:pt x="166" y="46"/>
                  </a:cubicBezTo>
                  <a:cubicBezTo>
                    <a:pt x="166" y="46"/>
                    <a:pt x="166" y="45"/>
                    <a:pt x="166" y="45"/>
                  </a:cubicBezTo>
                  <a:cubicBezTo>
                    <a:pt x="166" y="45"/>
                    <a:pt x="166" y="46"/>
                    <a:pt x="166" y="46"/>
                  </a:cubicBezTo>
                  <a:cubicBezTo>
                    <a:pt x="166" y="46"/>
                    <a:pt x="166" y="46"/>
                    <a:pt x="166" y="46"/>
                  </a:cubicBezTo>
                  <a:cubicBezTo>
                    <a:pt x="166" y="46"/>
                    <a:pt x="166" y="46"/>
                    <a:pt x="166" y="47"/>
                  </a:cubicBezTo>
                  <a:cubicBezTo>
                    <a:pt x="166" y="47"/>
                    <a:pt x="166" y="47"/>
                    <a:pt x="166" y="47"/>
                  </a:cubicBezTo>
                  <a:cubicBezTo>
                    <a:pt x="166" y="47"/>
                    <a:pt x="165" y="47"/>
                    <a:pt x="165" y="47"/>
                  </a:cubicBezTo>
                  <a:cubicBezTo>
                    <a:pt x="164" y="48"/>
                    <a:pt x="164" y="48"/>
                    <a:pt x="163" y="48"/>
                  </a:cubicBezTo>
                  <a:cubicBezTo>
                    <a:pt x="163" y="48"/>
                    <a:pt x="163" y="48"/>
                    <a:pt x="163" y="48"/>
                  </a:cubicBezTo>
                  <a:cubicBezTo>
                    <a:pt x="163" y="49"/>
                    <a:pt x="163" y="48"/>
                    <a:pt x="163" y="48"/>
                  </a:cubicBezTo>
                  <a:cubicBezTo>
                    <a:pt x="163" y="48"/>
                    <a:pt x="163" y="48"/>
                    <a:pt x="163" y="48"/>
                  </a:cubicBezTo>
                  <a:cubicBezTo>
                    <a:pt x="163" y="48"/>
                    <a:pt x="162" y="49"/>
                    <a:pt x="162" y="48"/>
                  </a:cubicBezTo>
                  <a:cubicBezTo>
                    <a:pt x="162" y="49"/>
                    <a:pt x="162" y="49"/>
                    <a:pt x="162" y="49"/>
                  </a:cubicBezTo>
                  <a:cubicBezTo>
                    <a:pt x="162" y="49"/>
                    <a:pt x="162" y="49"/>
                    <a:pt x="162" y="49"/>
                  </a:cubicBezTo>
                  <a:cubicBezTo>
                    <a:pt x="162" y="49"/>
                    <a:pt x="162" y="49"/>
                    <a:pt x="162" y="49"/>
                  </a:cubicBezTo>
                  <a:cubicBezTo>
                    <a:pt x="162" y="50"/>
                    <a:pt x="162" y="49"/>
                    <a:pt x="162" y="49"/>
                  </a:cubicBezTo>
                  <a:cubicBezTo>
                    <a:pt x="162" y="49"/>
                    <a:pt x="162" y="49"/>
                    <a:pt x="162" y="49"/>
                  </a:cubicBezTo>
                  <a:cubicBezTo>
                    <a:pt x="161" y="49"/>
                    <a:pt x="161" y="49"/>
                    <a:pt x="161" y="49"/>
                  </a:cubicBezTo>
                  <a:cubicBezTo>
                    <a:pt x="161" y="48"/>
                    <a:pt x="160" y="46"/>
                    <a:pt x="159" y="45"/>
                  </a:cubicBezTo>
                  <a:cubicBezTo>
                    <a:pt x="158" y="43"/>
                    <a:pt x="157" y="40"/>
                    <a:pt x="155" y="39"/>
                  </a:cubicBezTo>
                  <a:cubicBezTo>
                    <a:pt x="155" y="38"/>
                    <a:pt x="155" y="39"/>
                    <a:pt x="154" y="38"/>
                  </a:cubicBezTo>
                  <a:cubicBezTo>
                    <a:pt x="153" y="37"/>
                    <a:pt x="155" y="38"/>
                    <a:pt x="154" y="37"/>
                  </a:cubicBezTo>
                  <a:cubicBezTo>
                    <a:pt x="154" y="37"/>
                    <a:pt x="154" y="37"/>
                    <a:pt x="154" y="37"/>
                  </a:cubicBezTo>
                  <a:cubicBezTo>
                    <a:pt x="153" y="37"/>
                    <a:pt x="151" y="35"/>
                    <a:pt x="151" y="34"/>
                  </a:cubicBezTo>
                  <a:cubicBezTo>
                    <a:pt x="151" y="35"/>
                    <a:pt x="151" y="35"/>
                    <a:pt x="151" y="35"/>
                  </a:cubicBezTo>
                  <a:cubicBezTo>
                    <a:pt x="151" y="34"/>
                    <a:pt x="151" y="34"/>
                    <a:pt x="151" y="34"/>
                  </a:cubicBezTo>
                  <a:cubicBezTo>
                    <a:pt x="151" y="34"/>
                    <a:pt x="150" y="34"/>
                    <a:pt x="151" y="34"/>
                  </a:cubicBezTo>
                  <a:cubicBezTo>
                    <a:pt x="149" y="33"/>
                    <a:pt x="149" y="32"/>
                    <a:pt x="148" y="31"/>
                  </a:cubicBezTo>
                  <a:cubicBezTo>
                    <a:pt x="149" y="32"/>
                    <a:pt x="149" y="32"/>
                    <a:pt x="149" y="32"/>
                  </a:cubicBezTo>
                  <a:cubicBezTo>
                    <a:pt x="147" y="30"/>
                    <a:pt x="146" y="29"/>
                    <a:pt x="144" y="28"/>
                  </a:cubicBezTo>
                  <a:cubicBezTo>
                    <a:pt x="144" y="28"/>
                    <a:pt x="144" y="28"/>
                    <a:pt x="144" y="28"/>
                  </a:cubicBezTo>
                  <a:cubicBezTo>
                    <a:pt x="144" y="28"/>
                    <a:pt x="144" y="27"/>
                    <a:pt x="143" y="27"/>
                  </a:cubicBezTo>
                  <a:cubicBezTo>
                    <a:pt x="143" y="27"/>
                    <a:pt x="142" y="27"/>
                    <a:pt x="142" y="26"/>
                  </a:cubicBezTo>
                  <a:cubicBezTo>
                    <a:pt x="143" y="27"/>
                    <a:pt x="143" y="28"/>
                    <a:pt x="144" y="29"/>
                  </a:cubicBezTo>
                  <a:cubicBezTo>
                    <a:pt x="145" y="29"/>
                    <a:pt x="144" y="28"/>
                    <a:pt x="144" y="28"/>
                  </a:cubicBezTo>
                  <a:cubicBezTo>
                    <a:pt x="145" y="28"/>
                    <a:pt x="146" y="30"/>
                    <a:pt x="146" y="30"/>
                  </a:cubicBezTo>
                  <a:cubicBezTo>
                    <a:pt x="146" y="30"/>
                    <a:pt x="146" y="29"/>
                    <a:pt x="145" y="29"/>
                  </a:cubicBezTo>
                  <a:cubicBezTo>
                    <a:pt x="145" y="29"/>
                    <a:pt x="146" y="30"/>
                    <a:pt x="146" y="30"/>
                  </a:cubicBezTo>
                  <a:cubicBezTo>
                    <a:pt x="146" y="30"/>
                    <a:pt x="145" y="30"/>
                    <a:pt x="145" y="30"/>
                  </a:cubicBezTo>
                  <a:cubicBezTo>
                    <a:pt x="146" y="30"/>
                    <a:pt x="146" y="31"/>
                    <a:pt x="147" y="32"/>
                  </a:cubicBezTo>
                  <a:cubicBezTo>
                    <a:pt x="147" y="31"/>
                    <a:pt x="148" y="32"/>
                    <a:pt x="148" y="32"/>
                  </a:cubicBezTo>
                  <a:cubicBezTo>
                    <a:pt x="147" y="32"/>
                    <a:pt x="148" y="33"/>
                    <a:pt x="149" y="34"/>
                  </a:cubicBezTo>
                  <a:cubicBezTo>
                    <a:pt x="150" y="35"/>
                    <a:pt x="151" y="36"/>
                    <a:pt x="152" y="38"/>
                  </a:cubicBezTo>
                  <a:cubicBezTo>
                    <a:pt x="152" y="37"/>
                    <a:pt x="152" y="36"/>
                    <a:pt x="151" y="35"/>
                  </a:cubicBezTo>
                  <a:cubicBezTo>
                    <a:pt x="152" y="36"/>
                    <a:pt x="152" y="36"/>
                    <a:pt x="153" y="37"/>
                  </a:cubicBezTo>
                  <a:cubicBezTo>
                    <a:pt x="153" y="38"/>
                    <a:pt x="153" y="38"/>
                    <a:pt x="154" y="39"/>
                  </a:cubicBezTo>
                  <a:cubicBezTo>
                    <a:pt x="154" y="39"/>
                    <a:pt x="154" y="39"/>
                    <a:pt x="154" y="39"/>
                  </a:cubicBezTo>
                  <a:cubicBezTo>
                    <a:pt x="155" y="40"/>
                    <a:pt x="154" y="41"/>
                    <a:pt x="155" y="42"/>
                  </a:cubicBezTo>
                  <a:cubicBezTo>
                    <a:pt x="157" y="45"/>
                    <a:pt x="159" y="47"/>
                    <a:pt x="160" y="49"/>
                  </a:cubicBezTo>
                  <a:cubicBezTo>
                    <a:pt x="160" y="49"/>
                    <a:pt x="160" y="49"/>
                    <a:pt x="160" y="49"/>
                  </a:cubicBezTo>
                  <a:cubicBezTo>
                    <a:pt x="160" y="49"/>
                    <a:pt x="160" y="50"/>
                    <a:pt x="160" y="50"/>
                  </a:cubicBezTo>
                  <a:cubicBezTo>
                    <a:pt x="160" y="50"/>
                    <a:pt x="160" y="50"/>
                    <a:pt x="160" y="50"/>
                  </a:cubicBezTo>
                  <a:cubicBezTo>
                    <a:pt x="160" y="50"/>
                    <a:pt x="160" y="50"/>
                    <a:pt x="160" y="50"/>
                  </a:cubicBezTo>
                  <a:cubicBezTo>
                    <a:pt x="161" y="52"/>
                    <a:pt x="162" y="53"/>
                    <a:pt x="162" y="55"/>
                  </a:cubicBezTo>
                  <a:cubicBezTo>
                    <a:pt x="163" y="57"/>
                    <a:pt x="164" y="61"/>
                    <a:pt x="165" y="62"/>
                  </a:cubicBezTo>
                  <a:cubicBezTo>
                    <a:pt x="166" y="67"/>
                    <a:pt x="167" y="71"/>
                    <a:pt x="168" y="77"/>
                  </a:cubicBezTo>
                  <a:cubicBezTo>
                    <a:pt x="168" y="76"/>
                    <a:pt x="168" y="76"/>
                    <a:pt x="168" y="76"/>
                  </a:cubicBezTo>
                  <a:cubicBezTo>
                    <a:pt x="168" y="77"/>
                    <a:pt x="168" y="76"/>
                    <a:pt x="168" y="77"/>
                  </a:cubicBezTo>
                  <a:cubicBezTo>
                    <a:pt x="168" y="76"/>
                    <a:pt x="168" y="79"/>
                    <a:pt x="168" y="79"/>
                  </a:cubicBezTo>
                  <a:cubicBezTo>
                    <a:pt x="168" y="82"/>
                    <a:pt x="168" y="85"/>
                    <a:pt x="168" y="87"/>
                  </a:cubicBezTo>
                  <a:cubicBezTo>
                    <a:pt x="168" y="87"/>
                    <a:pt x="168" y="87"/>
                    <a:pt x="168" y="87"/>
                  </a:cubicBezTo>
                  <a:cubicBezTo>
                    <a:pt x="168" y="89"/>
                    <a:pt x="168" y="91"/>
                    <a:pt x="168" y="94"/>
                  </a:cubicBezTo>
                  <a:cubicBezTo>
                    <a:pt x="168" y="94"/>
                    <a:pt x="168" y="95"/>
                    <a:pt x="168" y="96"/>
                  </a:cubicBezTo>
                  <a:cubicBezTo>
                    <a:pt x="167" y="97"/>
                    <a:pt x="167" y="98"/>
                    <a:pt x="167" y="100"/>
                  </a:cubicBezTo>
                  <a:cubicBezTo>
                    <a:pt x="165" y="105"/>
                    <a:pt x="165" y="105"/>
                    <a:pt x="165" y="105"/>
                  </a:cubicBezTo>
                  <a:cubicBezTo>
                    <a:pt x="163" y="110"/>
                    <a:pt x="161" y="116"/>
                    <a:pt x="158" y="121"/>
                  </a:cubicBezTo>
                  <a:cubicBezTo>
                    <a:pt x="158" y="121"/>
                    <a:pt x="158" y="121"/>
                    <a:pt x="158" y="121"/>
                  </a:cubicBezTo>
                  <a:cubicBezTo>
                    <a:pt x="154" y="126"/>
                    <a:pt x="150" y="131"/>
                    <a:pt x="145" y="134"/>
                  </a:cubicBezTo>
                  <a:cubicBezTo>
                    <a:pt x="146" y="134"/>
                    <a:pt x="146" y="134"/>
                    <a:pt x="146" y="134"/>
                  </a:cubicBezTo>
                  <a:cubicBezTo>
                    <a:pt x="145" y="135"/>
                    <a:pt x="143" y="136"/>
                    <a:pt x="143" y="135"/>
                  </a:cubicBezTo>
                  <a:cubicBezTo>
                    <a:pt x="142" y="136"/>
                    <a:pt x="140" y="137"/>
                    <a:pt x="139" y="138"/>
                  </a:cubicBezTo>
                  <a:cubicBezTo>
                    <a:pt x="138" y="139"/>
                    <a:pt x="138" y="139"/>
                    <a:pt x="137" y="139"/>
                  </a:cubicBezTo>
                  <a:cubicBezTo>
                    <a:pt x="134" y="141"/>
                    <a:pt x="133" y="141"/>
                    <a:pt x="131" y="142"/>
                  </a:cubicBezTo>
                  <a:cubicBezTo>
                    <a:pt x="131" y="142"/>
                    <a:pt x="131" y="143"/>
                    <a:pt x="130" y="143"/>
                  </a:cubicBezTo>
                  <a:cubicBezTo>
                    <a:pt x="129" y="143"/>
                    <a:pt x="127" y="144"/>
                    <a:pt x="128" y="143"/>
                  </a:cubicBezTo>
                  <a:cubicBezTo>
                    <a:pt x="126" y="144"/>
                    <a:pt x="123" y="145"/>
                    <a:pt x="121" y="146"/>
                  </a:cubicBezTo>
                  <a:cubicBezTo>
                    <a:pt x="121" y="146"/>
                    <a:pt x="121" y="145"/>
                    <a:pt x="121" y="145"/>
                  </a:cubicBezTo>
                  <a:cubicBezTo>
                    <a:pt x="121" y="145"/>
                    <a:pt x="121" y="146"/>
                    <a:pt x="121" y="146"/>
                  </a:cubicBezTo>
                  <a:cubicBezTo>
                    <a:pt x="120" y="146"/>
                    <a:pt x="119" y="146"/>
                    <a:pt x="118" y="147"/>
                  </a:cubicBezTo>
                  <a:cubicBezTo>
                    <a:pt x="118" y="147"/>
                    <a:pt x="117" y="147"/>
                    <a:pt x="117" y="147"/>
                  </a:cubicBezTo>
                  <a:cubicBezTo>
                    <a:pt x="114" y="147"/>
                    <a:pt x="111" y="148"/>
                    <a:pt x="109" y="148"/>
                  </a:cubicBezTo>
                  <a:cubicBezTo>
                    <a:pt x="108" y="149"/>
                    <a:pt x="110" y="149"/>
                    <a:pt x="109" y="149"/>
                  </a:cubicBezTo>
                  <a:cubicBezTo>
                    <a:pt x="108" y="149"/>
                    <a:pt x="108" y="149"/>
                    <a:pt x="108" y="149"/>
                  </a:cubicBezTo>
                  <a:cubicBezTo>
                    <a:pt x="103" y="149"/>
                    <a:pt x="99" y="150"/>
                    <a:pt x="94" y="150"/>
                  </a:cubicBezTo>
                  <a:cubicBezTo>
                    <a:pt x="87" y="150"/>
                    <a:pt x="80" y="149"/>
                    <a:pt x="73" y="146"/>
                  </a:cubicBezTo>
                  <a:cubicBezTo>
                    <a:pt x="73" y="146"/>
                    <a:pt x="73" y="146"/>
                    <a:pt x="73" y="146"/>
                  </a:cubicBezTo>
                  <a:cubicBezTo>
                    <a:pt x="71" y="145"/>
                    <a:pt x="68" y="145"/>
                    <a:pt x="67" y="143"/>
                  </a:cubicBezTo>
                  <a:cubicBezTo>
                    <a:pt x="66" y="143"/>
                    <a:pt x="65" y="142"/>
                    <a:pt x="65" y="143"/>
                  </a:cubicBezTo>
                  <a:cubicBezTo>
                    <a:pt x="64" y="142"/>
                    <a:pt x="60" y="140"/>
                    <a:pt x="58" y="138"/>
                  </a:cubicBezTo>
                  <a:cubicBezTo>
                    <a:pt x="59" y="139"/>
                    <a:pt x="59" y="139"/>
                    <a:pt x="59" y="139"/>
                  </a:cubicBezTo>
                  <a:cubicBezTo>
                    <a:pt x="57" y="138"/>
                    <a:pt x="55" y="136"/>
                    <a:pt x="53" y="134"/>
                  </a:cubicBezTo>
                  <a:cubicBezTo>
                    <a:pt x="53" y="134"/>
                    <a:pt x="53" y="135"/>
                    <a:pt x="53" y="135"/>
                  </a:cubicBezTo>
                  <a:cubicBezTo>
                    <a:pt x="52" y="134"/>
                    <a:pt x="52" y="133"/>
                    <a:pt x="51" y="133"/>
                  </a:cubicBezTo>
                  <a:cubicBezTo>
                    <a:pt x="50" y="132"/>
                    <a:pt x="51" y="132"/>
                    <a:pt x="51" y="132"/>
                  </a:cubicBezTo>
                  <a:cubicBezTo>
                    <a:pt x="46" y="128"/>
                    <a:pt x="43" y="122"/>
                    <a:pt x="40" y="116"/>
                  </a:cubicBezTo>
                  <a:cubicBezTo>
                    <a:pt x="38" y="112"/>
                    <a:pt x="39" y="117"/>
                    <a:pt x="38" y="113"/>
                  </a:cubicBezTo>
                  <a:cubicBezTo>
                    <a:pt x="38" y="113"/>
                    <a:pt x="38" y="113"/>
                    <a:pt x="38" y="113"/>
                  </a:cubicBezTo>
                  <a:cubicBezTo>
                    <a:pt x="37" y="111"/>
                    <a:pt x="36" y="111"/>
                    <a:pt x="36" y="110"/>
                  </a:cubicBezTo>
                  <a:cubicBezTo>
                    <a:pt x="37" y="110"/>
                    <a:pt x="36" y="109"/>
                    <a:pt x="36" y="109"/>
                  </a:cubicBezTo>
                  <a:cubicBezTo>
                    <a:pt x="35" y="107"/>
                    <a:pt x="35" y="106"/>
                    <a:pt x="34" y="104"/>
                  </a:cubicBezTo>
                  <a:cubicBezTo>
                    <a:pt x="34" y="104"/>
                    <a:pt x="34" y="104"/>
                    <a:pt x="34" y="104"/>
                  </a:cubicBezTo>
                  <a:cubicBezTo>
                    <a:pt x="34" y="101"/>
                    <a:pt x="33" y="98"/>
                    <a:pt x="33" y="96"/>
                  </a:cubicBezTo>
                  <a:cubicBezTo>
                    <a:pt x="30" y="82"/>
                    <a:pt x="31" y="67"/>
                    <a:pt x="36" y="54"/>
                  </a:cubicBezTo>
                  <a:cubicBezTo>
                    <a:pt x="41" y="41"/>
                    <a:pt x="49" y="30"/>
                    <a:pt x="62" y="23"/>
                  </a:cubicBezTo>
                  <a:cubicBezTo>
                    <a:pt x="64" y="21"/>
                    <a:pt x="65" y="21"/>
                    <a:pt x="68" y="20"/>
                  </a:cubicBezTo>
                  <a:cubicBezTo>
                    <a:pt x="68" y="20"/>
                    <a:pt x="68" y="20"/>
                    <a:pt x="68" y="20"/>
                  </a:cubicBezTo>
                  <a:cubicBezTo>
                    <a:pt x="68" y="20"/>
                    <a:pt x="70" y="19"/>
                    <a:pt x="71" y="19"/>
                  </a:cubicBezTo>
                  <a:cubicBezTo>
                    <a:pt x="76" y="18"/>
                    <a:pt x="81" y="17"/>
                    <a:pt x="86" y="16"/>
                  </a:cubicBezTo>
                  <a:cubicBezTo>
                    <a:pt x="85" y="17"/>
                    <a:pt x="85" y="16"/>
                    <a:pt x="86" y="16"/>
                  </a:cubicBezTo>
                  <a:cubicBezTo>
                    <a:pt x="87" y="16"/>
                    <a:pt x="87" y="16"/>
                    <a:pt x="87" y="16"/>
                  </a:cubicBezTo>
                  <a:cubicBezTo>
                    <a:pt x="87" y="16"/>
                    <a:pt x="87" y="16"/>
                    <a:pt x="87" y="16"/>
                  </a:cubicBezTo>
                  <a:cubicBezTo>
                    <a:pt x="88" y="16"/>
                    <a:pt x="88" y="16"/>
                    <a:pt x="88" y="17"/>
                  </a:cubicBezTo>
                  <a:cubicBezTo>
                    <a:pt x="89" y="17"/>
                    <a:pt x="91" y="17"/>
                    <a:pt x="93" y="17"/>
                  </a:cubicBezTo>
                  <a:cubicBezTo>
                    <a:pt x="93" y="17"/>
                    <a:pt x="93" y="17"/>
                    <a:pt x="93" y="17"/>
                  </a:cubicBezTo>
                  <a:cubicBezTo>
                    <a:pt x="93" y="17"/>
                    <a:pt x="93" y="17"/>
                    <a:pt x="93" y="17"/>
                  </a:cubicBezTo>
                  <a:cubicBezTo>
                    <a:pt x="93" y="16"/>
                    <a:pt x="93" y="16"/>
                    <a:pt x="93" y="16"/>
                  </a:cubicBezTo>
                  <a:cubicBezTo>
                    <a:pt x="94" y="16"/>
                    <a:pt x="94" y="16"/>
                    <a:pt x="94" y="16"/>
                  </a:cubicBezTo>
                  <a:cubicBezTo>
                    <a:pt x="94" y="16"/>
                    <a:pt x="93" y="17"/>
                    <a:pt x="94" y="16"/>
                  </a:cubicBezTo>
                  <a:cubicBezTo>
                    <a:pt x="94" y="16"/>
                    <a:pt x="95" y="16"/>
                    <a:pt x="95" y="16"/>
                  </a:cubicBezTo>
                  <a:cubicBezTo>
                    <a:pt x="96" y="15"/>
                    <a:pt x="96" y="15"/>
                    <a:pt x="96" y="14"/>
                  </a:cubicBezTo>
                  <a:cubicBezTo>
                    <a:pt x="97" y="13"/>
                    <a:pt x="97" y="13"/>
                    <a:pt x="97" y="12"/>
                  </a:cubicBezTo>
                  <a:cubicBezTo>
                    <a:pt x="97" y="11"/>
                    <a:pt x="97" y="10"/>
                    <a:pt x="97" y="9"/>
                  </a:cubicBezTo>
                  <a:cubicBezTo>
                    <a:pt x="97" y="4"/>
                    <a:pt x="97" y="4"/>
                    <a:pt x="97" y="4"/>
                  </a:cubicBezTo>
                  <a:cubicBezTo>
                    <a:pt x="97" y="4"/>
                    <a:pt x="97" y="3"/>
                    <a:pt x="97" y="3"/>
                  </a:cubicBezTo>
                  <a:cubicBezTo>
                    <a:pt x="99" y="3"/>
                    <a:pt x="101" y="5"/>
                    <a:pt x="102" y="7"/>
                  </a:cubicBezTo>
                  <a:cubicBezTo>
                    <a:pt x="102" y="8"/>
                    <a:pt x="103" y="10"/>
                    <a:pt x="103" y="12"/>
                  </a:cubicBezTo>
                  <a:cubicBezTo>
                    <a:pt x="103" y="12"/>
                    <a:pt x="104" y="13"/>
                    <a:pt x="104" y="14"/>
                  </a:cubicBezTo>
                  <a:cubicBezTo>
                    <a:pt x="104" y="15"/>
                    <a:pt x="104" y="15"/>
                    <a:pt x="105" y="16"/>
                  </a:cubicBezTo>
                  <a:cubicBezTo>
                    <a:pt x="105" y="17"/>
                    <a:pt x="105" y="17"/>
                    <a:pt x="106" y="17"/>
                  </a:cubicBezTo>
                  <a:cubicBezTo>
                    <a:pt x="106" y="17"/>
                    <a:pt x="106" y="17"/>
                    <a:pt x="107" y="17"/>
                  </a:cubicBezTo>
                  <a:cubicBezTo>
                    <a:pt x="107" y="17"/>
                    <a:pt x="107" y="17"/>
                    <a:pt x="107" y="17"/>
                  </a:cubicBezTo>
                  <a:cubicBezTo>
                    <a:pt x="107" y="17"/>
                    <a:pt x="107" y="17"/>
                    <a:pt x="107" y="17"/>
                  </a:cubicBezTo>
                  <a:cubicBezTo>
                    <a:pt x="107" y="17"/>
                    <a:pt x="108" y="17"/>
                    <a:pt x="108" y="17"/>
                  </a:cubicBezTo>
                  <a:cubicBezTo>
                    <a:pt x="108" y="17"/>
                    <a:pt x="108" y="17"/>
                    <a:pt x="108" y="17"/>
                  </a:cubicBezTo>
                  <a:cubicBezTo>
                    <a:pt x="108" y="17"/>
                    <a:pt x="109" y="17"/>
                    <a:pt x="109" y="17"/>
                  </a:cubicBezTo>
                  <a:cubicBezTo>
                    <a:pt x="111" y="15"/>
                    <a:pt x="112" y="14"/>
                    <a:pt x="113" y="12"/>
                  </a:cubicBezTo>
                  <a:cubicBezTo>
                    <a:pt x="114" y="12"/>
                    <a:pt x="114" y="12"/>
                    <a:pt x="114" y="11"/>
                  </a:cubicBezTo>
                  <a:cubicBezTo>
                    <a:pt x="114" y="12"/>
                    <a:pt x="114" y="12"/>
                    <a:pt x="114" y="12"/>
                  </a:cubicBezTo>
                  <a:cubicBezTo>
                    <a:pt x="115" y="14"/>
                    <a:pt x="115" y="15"/>
                    <a:pt x="115" y="16"/>
                  </a:cubicBezTo>
                  <a:cubicBezTo>
                    <a:pt x="115" y="17"/>
                    <a:pt x="115" y="17"/>
                    <a:pt x="116" y="18"/>
                  </a:cubicBezTo>
                  <a:cubicBezTo>
                    <a:pt x="116" y="18"/>
                    <a:pt x="116" y="18"/>
                    <a:pt x="116" y="19"/>
                  </a:cubicBezTo>
                  <a:cubicBezTo>
                    <a:pt x="117" y="19"/>
                    <a:pt x="117" y="19"/>
                    <a:pt x="117" y="19"/>
                  </a:cubicBezTo>
                  <a:cubicBezTo>
                    <a:pt x="117" y="19"/>
                    <a:pt x="117" y="19"/>
                    <a:pt x="117" y="19"/>
                  </a:cubicBezTo>
                  <a:cubicBezTo>
                    <a:pt x="119" y="19"/>
                    <a:pt x="119" y="19"/>
                    <a:pt x="119" y="19"/>
                  </a:cubicBezTo>
                  <a:cubicBezTo>
                    <a:pt x="123" y="20"/>
                    <a:pt x="123" y="20"/>
                    <a:pt x="123" y="20"/>
                  </a:cubicBezTo>
                  <a:cubicBezTo>
                    <a:pt x="128" y="22"/>
                    <a:pt x="132" y="23"/>
                    <a:pt x="137" y="26"/>
                  </a:cubicBezTo>
                  <a:cubicBezTo>
                    <a:pt x="137" y="26"/>
                    <a:pt x="136" y="24"/>
                    <a:pt x="132" y="22"/>
                  </a:cubicBezTo>
                  <a:cubicBezTo>
                    <a:pt x="130" y="21"/>
                    <a:pt x="127" y="20"/>
                    <a:pt x="124" y="19"/>
                  </a:cubicBezTo>
                  <a:cubicBezTo>
                    <a:pt x="119" y="18"/>
                    <a:pt x="119" y="18"/>
                    <a:pt x="119" y="18"/>
                  </a:cubicBezTo>
                  <a:cubicBezTo>
                    <a:pt x="118" y="17"/>
                    <a:pt x="117" y="17"/>
                    <a:pt x="117" y="16"/>
                  </a:cubicBezTo>
                  <a:cubicBezTo>
                    <a:pt x="117" y="16"/>
                    <a:pt x="117" y="15"/>
                    <a:pt x="117" y="14"/>
                  </a:cubicBezTo>
                  <a:cubicBezTo>
                    <a:pt x="117" y="13"/>
                    <a:pt x="116" y="14"/>
                    <a:pt x="116" y="13"/>
                  </a:cubicBezTo>
                  <a:cubicBezTo>
                    <a:pt x="116" y="12"/>
                    <a:pt x="116" y="11"/>
                    <a:pt x="116" y="10"/>
                  </a:cubicBezTo>
                  <a:cubicBezTo>
                    <a:pt x="116" y="10"/>
                    <a:pt x="116" y="9"/>
                    <a:pt x="116" y="9"/>
                  </a:cubicBezTo>
                  <a:cubicBezTo>
                    <a:pt x="116" y="8"/>
                    <a:pt x="116" y="8"/>
                    <a:pt x="116" y="8"/>
                  </a:cubicBezTo>
                  <a:cubicBezTo>
                    <a:pt x="114" y="8"/>
                    <a:pt x="113" y="10"/>
                    <a:pt x="111" y="11"/>
                  </a:cubicBezTo>
                  <a:cubicBezTo>
                    <a:pt x="110" y="12"/>
                    <a:pt x="110" y="13"/>
                    <a:pt x="109" y="14"/>
                  </a:cubicBezTo>
                  <a:cubicBezTo>
                    <a:pt x="109" y="14"/>
                    <a:pt x="108" y="14"/>
                    <a:pt x="108" y="15"/>
                  </a:cubicBezTo>
                  <a:cubicBezTo>
                    <a:pt x="108" y="15"/>
                    <a:pt x="107" y="15"/>
                    <a:pt x="106" y="15"/>
                  </a:cubicBezTo>
                  <a:cubicBezTo>
                    <a:pt x="105" y="13"/>
                    <a:pt x="105" y="11"/>
                    <a:pt x="105" y="9"/>
                  </a:cubicBezTo>
                  <a:cubicBezTo>
                    <a:pt x="104" y="10"/>
                    <a:pt x="104" y="10"/>
                    <a:pt x="104" y="10"/>
                  </a:cubicBezTo>
                  <a:cubicBezTo>
                    <a:pt x="104" y="9"/>
                    <a:pt x="104" y="7"/>
                    <a:pt x="103" y="6"/>
                  </a:cubicBezTo>
                  <a:cubicBezTo>
                    <a:pt x="103" y="6"/>
                    <a:pt x="103" y="6"/>
                    <a:pt x="103" y="6"/>
                  </a:cubicBezTo>
                  <a:cubicBezTo>
                    <a:pt x="103" y="5"/>
                    <a:pt x="102" y="4"/>
                    <a:pt x="102" y="3"/>
                  </a:cubicBezTo>
                  <a:cubicBezTo>
                    <a:pt x="101" y="3"/>
                    <a:pt x="101" y="3"/>
                    <a:pt x="100" y="3"/>
                  </a:cubicBezTo>
                  <a:cubicBezTo>
                    <a:pt x="100" y="2"/>
                    <a:pt x="100" y="2"/>
                    <a:pt x="100" y="2"/>
                  </a:cubicBezTo>
                  <a:cubicBezTo>
                    <a:pt x="99" y="1"/>
                    <a:pt x="98" y="1"/>
                    <a:pt x="96" y="0"/>
                  </a:cubicBezTo>
                  <a:cubicBezTo>
                    <a:pt x="94" y="0"/>
                    <a:pt x="95" y="2"/>
                    <a:pt x="94" y="3"/>
                  </a:cubicBezTo>
                  <a:cubicBezTo>
                    <a:pt x="94" y="3"/>
                    <a:pt x="94" y="3"/>
                    <a:pt x="94" y="3"/>
                  </a:cubicBezTo>
                  <a:cubicBezTo>
                    <a:pt x="94" y="6"/>
                    <a:pt x="94" y="9"/>
                    <a:pt x="94" y="12"/>
                  </a:cubicBezTo>
                  <a:cubicBezTo>
                    <a:pt x="94" y="12"/>
                    <a:pt x="94" y="13"/>
                    <a:pt x="93" y="14"/>
                  </a:cubicBezTo>
                  <a:cubicBezTo>
                    <a:pt x="93" y="14"/>
                    <a:pt x="92" y="14"/>
                    <a:pt x="91" y="14"/>
                  </a:cubicBezTo>
                  <a:cubicBezTo>
                    <a:pt x="87" y="14"/>
                    <a:pt x="87" y="14"/>
                    <a:pt x="87" y="14"/>
                  </a:cubicBezTo>
                  <a:cubicBezTo>
                    <a:pt x="87" y="14"/>
                    <a:pt x="87" y="14"/>
                    <a:pt x="87" y="14"/>
                  </a:cubicBezTo>
                  <a:cubicBezTo>
                    <a:pt x="87" y="14"/>
                    <a:pt x="85" y="14"/>
                    <a:pt x="83" y="14"/>
                  </a:cubicBezTo>
                  <a:cubicBezTo>
                    <a:pt x="83" y="14"/>
                    <a:pt x="81" y="14"/>
                    <a:pt x="79" y="14"/>
                  </a:cubicBezTo>
                  <a:cubicBezTo>
                    <a:pt x="79" y="14"/>
                    <a:pt x="79" y="14"/>
                    <a:pt x="79" y="14"/>
                  </a:cubicBezTo>
                  <a:cubicBezTo>
                    <a:pt x="78" y="14"/>
                    <a:pt x="77" y="15"/>
                    <a:pt x="76" y="15"/>
                  </a:cubicBezTo>
                  <a:cubicBezTo>
                    <a:pt x="75" y="15"/>
                    <a:pt x="75" y="15"/>
                    <a:pt x="75" y="15"/>
                  </a:cubicBezTo>
                  <a:cubicBezTo>
                    <a:pt x="75" y="15"/>
                    <a:pt x="73" y="16"/>
                    <a:pt x="72" y="16"/>
                  </a:cubicBezTo>
                  <a:cubicBezTo>
                    <a:pt x="72" y="16"/>
                    <a:pt x="72" y="16"/>
                    <a:pt x="72" y="16"/>
                  </a:cubicBezTo>
                  <a:cubicBezTo>
                    <a:pt x="71" y="16"/>
                    <a:pt x="71" y="16"/>
                    <a:pt x="70" y="17"/>
                  </a:cubicBezTo>
                  <a:cubicBezTo>
                    <a:pt x="70" y="17"/>
                    <a:pt x="70" y="17"/>
                    <a:pt x="70" y="17"/>
                  </a:cubicBezTo>
                  <a:cubicBezTo>
                    <a:pt x="68" y="17"/>
                    <a:pt x="67" y="18"/>
                    <a:pt x="66" y="18"/>
                  </a:cubicBezTo>
                  <a:cubicBezTo>
                    <a:pt x="66" y="18"/>
                    <a:pt x="69" y="17"/>
                    <a:pt x="68" y="18"/>
                  </a:cubicBezTo>
                  <a:cubicBezTo>
                    <a:pt x="61" y="20"/>
                    <a:pt x="55" y="23"/>
                    <a:pt x="50" y="27"/>
                  </a:cubicBezTo>
                  <a:cubicBezTo>
                    <a:pt x="50" y="27"/>
                    <a:pt x="50" y="27"/>
                    <a:pt x="50" y="27"/>
                  </a:cubicBezTo>
                  <a:cubicBezTo>
                    <a:pt x="50" y="27"/>
                    <a:pt x="50" y="28"/>
                    <a:pt x="50" y="28"/>
                  </a:cubicBezTo>
                  <a:cubicBezTo>
                    <a:pt x="50" y="28"/>
                    <a:pt x="50" y="28"/>
                    <a:pt x="50" y="28"/>
                  </a:cubicBezTo>
                  <a:cubicBezTo>
                    <a:pt x="50" y="28"/>
                    <a:pt x="50" y="28"/>
                    <a:pt x="49" y="28"/>
                  </a:cubicBezTo>
                  <a:cubicBezTo>
                    <a:pt x="50" y="27"/>
                    <a:pt x="50" y="27"/>
                    <a:pt x="50" y="27"/>
                  </a:cubicBezTo>
                  <a:cubicBezTo>
                    <a:pt x="49" y="27"/>
                    <a:pt x="49" y="27"/>
                    <a:pt x="49" y="27"/>
                  </a:cubicBezTo>
                  <a:cubicBezTo>
                    <a:pt x="49" y="27"/>
                    <a:pt x="50" y="26"/>
                    <a:pt x="49" y="26"/>
                  </a:cubicBezTo>
                  <a:cubicBezTo>
                    <a:pt x="49" y="26"/>
                    <a:pt x="48" y="25"/>
                    <a:pt x="48" y="25"/>
                  </a:cubicBezTo>
                  <a:cubicBezTo>
                    <a:pt x="48" y="25"/>
                    <a:pt x="48" y="25"/>
                    <a:pt x="48" y="25"/>
                  </a:cubicBezTo>
                  <a:cubicBezTo>
                    <a:pt x="48" y="25"/>
                    <a:pt x="47" y="25"/>
                    <a:pt x="47" y="24"/>
                  </a:cubicBezTo>
                  <a:cubicBezTo>
                    <a:pt x="47" y="24"/>
                    <a:pt x="46" y="23"/>
                    <a:pt x="46" y="23"/>
                  </a:cubicBezTo>
                  <a:cubicBezTo>
                    <a:pt x="45" y="23"/>
                    <a:pt x="45" y="22"/>
                    <a:pt x="44" y="21"/>
                  </a:cubicBezTo>
                  <a:cubicBezTo>
                    <a:pt x="44" y="22"/>
                    <a:pt x="44" y="22"/>
                    <a:pt x="44" y="22"/>
                  </a:cubicBezTo>
                  <a:cubicBezTo>
                    <a:pt x="44" y="21"/>
                    <a:pt x="43" y="22"/>
                    <a:pt x="43" y="22"/>
                  </a:cubicBezTo>
                  <a:cubicBezTo>
                    <a:pt x="44" y="22"/>
                    <a:pt x="43" y="21"/>
                    <a:pt x="43" y="21"/>
                  </a:cubicBezTo>
                  <a:cubicBezTo>
                    <a:pt x="43" y="21"/>
                    <a:pt x="42" y="20"/>
                    <a:pt x="42" y="20"/>
                  </a:cubicBezTo>
                  <a:cubicBezTo>
                    <a:pt x="42" y="20"/>
                    <a:pt x="42" y="20"/>
                    <a:pt x="42" y="20"/>
                  </a:cubicBezTo>
                  <a:cubicBezTo>
                    <a:pt x="42" y="19"/>
                    <a:pt x="41" y="19"/>
                    <a:pt x="41" y="19"/>
                  </a:cubicBezTo>
                  <a:cubicBezTo>
                    <a:pt x="41" y="19"/>
                    <a:pt x="40" y="19"/>
                    <a:pt x="40" y="19"/>
                  </a:cubicBezTo>
                  <a:cubicBezTo>
                    <a:pt x="40" y="19"/>
                    <a:pt x="40" y="19"/>
                    <a:pt x="40" y="18"/>
                  </a:cubicBezTo>
                  <a:cubicBezTo>
                    <a:pt x="40" y="18"/>
                    <a:pt x="39" y="18"/>
                    <a:pt x="39" y="18"/>
                  </a:cubicBezTo>
                  <a:cubicBezTo>
                    <a:pt x="38" y="17"/>
                    <a:pt x="37" y="17"/>
                    <a:pt x="36" y="16"/>
                  </a:cubicBezTo>
                  <a:cubicBezTo>
                    <a:pt x="35" y="16"/>
                    <a:pt x="35" y="16"/>
                    <a:pt x="35" y="16"/>
                  </a:cubicBezTo>
                  <a:cubicBezTo>
                    <a:pt x="34" y="15"/>
                    <a:pt x="33" y="15"/>
                    <a:pt x="32" y="15"/>
                  </a:cubicBezTo>
                  <a:cubicBezTo>
                    <a:pt x="32" y="15"/>
                    <a:pt x="32" y="15"/>
                    <a:pt x="32" y="15"/>
                  </a:cubicBezTo>
                  <a:cubicBezTo>
                    <a:pt x="32" y="16"/>
                    <a:pt x="31" y="15"/>
                    <a:pt x="31" y="15"/>
                  </a:cubicBezTo>
                  <a:cubicBezTo>
                    <a:pt x="31" y="15"/>
                    <a:pt x="31" y="15"/>
                    <a:pt x="30" y="15"/>
                  </a:cubicBezTo>
                  <a:cubicBezTo>
                    <a:pt x="30" y="15"/>
                    <a:pt x="30" y="15"/>
                    <a:pt x="30" y="15"/>
                  </a:cubicBezTo>
                  <a:cubicBezTo>
                    <a:pt x="29" y="15"/>
                    <a:pt x="29" y="15"/>
                    <a:pt x="28" y="14"/>
                  </a:cubicBezTo>
                  <a:cubicBezTo>
                    <a:pt x="28" y="15"/>
                    <a:pt x="28" y="15"/>
                    <a:pt x="28" y="15"/>
                  </a:cubicBezTo>
                  <a:cubicBezTo>
                    <a:pt x="28" y="15"/>
                    <a:pt x="27" y="15"/>
                    <a:pt x="27" y="14"/>
                  </a:cubicBezTo>
                  <a:cubicBezTo>
                    <a:pt x="27" y="15"/>
                    <a:pt x="26" y="14"/>
                    <a:pt x="25" y="15"/>
                  </a:cubicBezTo>
                  <a:cubicBezTo>
                    <a:pt x="25" y="15"/>
                    <a:pt x="25" y="15"/>
                    <a:pt x="25" y="14"/>
                  </a:cubicBezTo>
                  <a:cubicBezTo>
                    <a:pt x="24" y="14"/>
                    <a:pt x="24" y="15"/>
                    <a:pt x="23" y="15"/>
                  </a:cubicBezTo>
                  <a:cubicBezTo>
                    <a:pt x="23" y="15"/>
                    <a:pt x="23" y="15"/>
                    <a:pt x="23" y="15"/>
                  </a:cubicBezTo>
                  <a:cubicBezTo>
                    <a:pt x="23" y="15"/>
                    <a:pt x="23" y="15"/>
                    <a:pt x="23" y="15"/>
                  </a:cubicBezTo>
                  <a:cubicBezTo>
                    <a:pt x="22" y="15"/>
                    <a:pt x="21" y="16"/>
                    <a:pt x="20" y="16"/>
                  </a:cubicBezTo>
                  <a:cubicBezTo>
                    <a:pt x="18" y="17"/>
                    <a:pt x="17" y="17"/>
                    <a:pt x="16" y="18"/>
                  </a:cubicBezTo>
                  <a:cubicBezTo>
                    <a:pt x="16" y="19"/>
                    <a:pt x="16" y="19"/>
                    <a:pt x="16" y="19"/>
                  </a:cubicBezTo>
                  <a:cubicBezTo>
                    <a:pt x="15" y="19"/>
                    <a:pt x="15" y="20"/>
                    <a:pt x="14" y="19"/>
                  </a:cubicBezTo>
                  <a:cubicBezTo>
                    <a:pt x="14" y="20"/>
                    <a:pt x="14" y="20"/>
                    <a:pt x="14" y="20"/>
                  </a:cubicBezTo>
                  <a:cubicBezTo>
                    <a:pt x="14" y="20"/>
                    <a:pt x="14" y="21"/>
                    <a:pt x="13" y="21"/>
                  </a:cubicBezTo>
                  <a:cubicBezTo>
                    <a:pt x="13" y="21"/>
                    <a:pt x="13" y="21"/>
                    <a:pt x="13" y="21"/>
                  </a:cubicBezTo>
                  <a:cubicBezTo>
                    <a:pt x="13" y="22"/>
                    <a:pt x="13" y="22"/>
                    <a:pt x="12" y="23"/>
                  </a:cubicBezTo>
                  <a:cubicBezTo>
                    <a:pt x="12" y="23"/>
                    <a:pt x="13" y="23"/>
                    <a:pt x="13" y="23"/>
                  </a:cubicBezTo>
                  <a:cubicBezTo>
                    <a:pt x="13" y="23"/>
                    <a:pt x="12" y="23"/>
                    <a:pt x="12" y="23"/>
                  </a:cubicBezTo>
                  <a:cubicBezTo>
                    <a:pt x="12" y="23"/>
                    <a:pt x="12" y="23"/>
                    <a:pt x="12" y="23"/>
                  </a:cubicBezTo>
                  <a:cubicBezTo>
                    <a:pt x="12" y="24"/>
                    <a:pt x="11" y="26"/>
                    <a:pt x="10" y="27"/>
                  </a:cubicBezTo>
                  <a:cubicBezTo>
                    <a:pt x="10" y="28"/>
                    <a:pt x="11" y="27"/>
                    <a:pt x="10" y="28"/>
                  </a:cubicBezTo>
                  <a:cubicBezTo>
                    <a:pt x="11" y="28"/>
                    <a:pt x="10" y="28"/>
                    <a:pt x="10" y="28"/>
                  </a:cubicBezTo>
                  <a:cubicBezTo>
                    <a:pt x="10" y="28"/>
                    <a:pt x="11" y="29"/>
                    <a:pt x="11" y="29"/>
                  </a:cubicBezTo>
                  <a:cubicBezTo>
                    <a:pt x="10" y="29"/>
                    <a:pt x="10" y="29"/>
                    <a:pt x="10" y="29"/>
                  </a:cubicBezTo>
                  <a:cubicBezTo>
                    <a:pt x="10" y="30"/>
                    <a:pt x="10" y="30"/>
                    <a:pt x="10" y="30"/>
                  </a:cubicBezTo>
                  <a:cubicBezTo>
                    <a:pt x="10" y="30"/>
                    <a:pt x="10" y="30"/>
                    <a:pt x="10" y="30"/>
                  </a:cubicBezTo>
                  <a:cubicBezTo>
                    <a:pt x="10" y="31"/>
                    <a:pt x="10" y="31"/>
                    <a:pt x="9" y="32"/>
                  </a:cubicBezTo>
                  <a:cubicBezTo>
                    <a:pt x="9" y="35"/>
                    <a:pt x="9" y="38"/>
                    <a:pt x="10" y="41"/>
                  </a:cubicBezTo>
                  <a:cubicBezTo>
                    <a:pt x="10" y="44"/>
                    <a:pt x="11" y="47"/>
                    <a:pt x="13" y="49"/>
                  </a:cubicBezTo>
                  <a:cubicBezTo>
                    <a:pt x="14" y="50"/>
                    <a:pt x="14" y="50"/>
                    <a:pt x="14" y="50"/>
                  </a:cubicBezTo>
                  <a:cubicBezTo>
                    <a:pt x="14" y="50"/>
                    <a:pt x="14" y="50"/>
                    <a:pt x="14" y="50"/>
                  </a:cubicBezTo>
                  <a:cubicBezTo>
                    <a:pt x="14" y="51"/>
                    <a:pt x="14" y="51"/>
                    <a:pt x="14" y="51"/>
                  </a:cubicBezTo>
                  <a:cubicBezTo>
                    <a:pt x="15" y="52"/>
                    <a:pt x="15" y="53"/>
                    <a:pt x="16" y="54"/>
                  </a:cubicBezTo>
                  <a:cubicBezTo>
                    <a:pt x="16" y="54"/>
                    <a:pt x="16" y="53"/>
                    <a:pt x="16" y="54"/>
                  </a:cubicBezTo>
                  <a:cubicBezTo>
                    <a:pt x="16" y="54"/>
                    <a:pt x="16" y="54"/>
                    <a:pt x="16" y="54"/>
                  </a:cubicBezTo>
                  <a:cubicBezTo>
                    <a:pt x="16" y="54"/>
                    <a:pt x="16" y="54"/>
                    <a:pt x="16" y="54"/>
                  </a:cubicBezTo>
                  <a:cubicBezTo>
                    <a:pt x="16" y="54"/>
                    <a:pt x="16" y="54"/>
                    <a:pt x="16" y="54"/>
                  </a:cubicBezTo>
                  <a:cubicBezTo>
                    <a:pt x="18" y="57"/>
                    <a:pt x="21" y="58"/>
                    <a:pt x="23" y="60"/>
                  </a:cubicBezTo>
                  <a:cubicBezTo>
                    <a:pt x="24" y="60"/>
                    <a:pt x="25" y="61"/>
                    <a:pt x="25" y="61"/>
                  </a:cubicBezTo>
                  <a:cubicBezTo>
                    <a:pt x="27" y="61"/>
                    <a:pt x="29" y="61"/>
                    <a:pt x="31" y="61"/>
                  </a:cubicBezTo>
                  <a:cubicBezTo>
                    <a:pt x="30" y="63"/>
                    <a:pt x="30" y="65"/>
                    <a:pt x="30" y="66"/>
                  </a:cubicBezTo>
                  <a:cubicBezTo>
                    <a:pt x="30" y="65"/>
                    <a:pt x="30" y="67"/>
                    <a:pt x="31" y="65"/>
                  </a:cubicBezTo>
                  <a:cubicBezTo>
                    <a:pt x="31" y="67"/>
                    <a:pt x="31" y="67"/>
                    <a:pt x="31" y="67"/>
                  </a:cubicBezTo>
                  <a:cubicBezTo>
                    <a:pt x="31" y="66"/>
                    <a:pt x="31" y="65"/>
                    <a:pt x="31" y="66"/>
                  </a:cubicBezTo>
                  <a:cubicBezTo>
                    <a:pt x="31" y="67"/>
                    <a:pt x="30" y="69"/>
                    <a:pt x="30" y="69"/>
                  </a:cubicBezTo>
                  <a:cubicBezTo>
                    <a:pt x="30" y="71"/>
                    <a:pt x="29" y="72"/>
                    <a:pt x="29" y="74"/>
                  </a:cubicBezTo>
                  <a:cubicBezTo>
                    <a:pt x="29" y="73"/>
                    <a:pt x="29" y="75"/>
                    <a:pt x="30" y="74"/>
                  </a:cubicBezTo>
                  <a:cubicBezTo>
                    <a:pt x="29" y="77"/>
                    <a:pt x="29" y="77"/>
                    <a:pt x="29" y="77"/>
                  </a:cubicBezTo>
                  <a:cubicBezTo>
                    <a:pt x="29" y="78"/>
                    <a:pt x="29" y="78"/>
                    <a:pt x="29" y="79"/>
                  </a:cubicBezTo>
                  <a:cubicBezTo>
                    <a:pt x="29" y="79"/>
                    <a:pt x="29" y="79"/>
                    <a:pt x="28" y="79"/>
                  </a:cubicBezTo>
                  <a:cubicBezTo>
                    <a:pt x="28" y="80"/>
                    <a:pt x="28" y="83"/>
                    <a:pt x="29" y="83"/>
                  </a:cubicBezTo>
                  <a:cubicBezTo>
                    <a:pt x="29" y="83"/>
                    <a:pt x="29" y="82"/>
                    <a:pt x="29" y="83"/>
                  </a:cubicBezTo>
                  <a:cubicBezTo>
                    <a:pt x="29" y="84"/>
                    <a:pt x="29" y="84"/>
                    <a:pt x="29" y="85"/>
                  </a:cubicBezTo>
                  <a:cubicBezTo>
                    <a:pt x="29" y="85"/>
                    <a:pt x="29" y="85"/>
                    <a:pt x="29" y="85"/>
                  </a:cubicBezTo>
                  <a:cubicBezTo>
                    <a:pt x="29" y="86"/>
                    <a:pt x="29" y="88"/>
                    <a:pt x="29" y="87"/>
                  </a:cubicBezTo>
                  <a:cubicBezTo>
                    <a:pt x="29" y="87"/>
                    <a:pt x="29" y="87"/>
                    <a:pt x="29" y="86"/>
                  </a:cubicBezTo>
                  <a:cubicBezTo>
                    <a:pt x="29" y="87"/>
                    <a:pt x="29" y="89"/>
                    <a:pt x="29" y="90"/>
                  </a:cubicBezTo>
                  <a:cubicBezTo>
                    <a:pt x="29" y="90"/>
                    <a:pt x="29" y="90"/>
                    <a:pt x="29" y="90"/>
                  </a:cubicBezTo>
                  <a:cubicBezTo>
                    <a:pt x="29" y="91"/>
                    <a:pt x="29" y="93"/>
                    <a:pt x="29" y="95"/>
                  </a:cubicBezTo>
                  <a:cubicBezTo>
                    <a:pt x="29" y="95"/>
                    <a:pt x="30" y="95"/>
                    <a:pt x="29" y="95"/>
                  </a:cubicBezTo>
                  <a:cubicBezTo>
                    <a:pt x="30" y="97"/>
                    <a:pt x="30" y="100"/>
                    <a:pt x="31" y="102"/>
                  </a:cubicBezTo>
                  <a:cubicBezTo>
                    <a:pt x="31" y="102"/>
                    <a:pt x="31" y="102"/>
                    <a:pt x="31" y="102"/>
                  </a:cubicBezTo>
                  <a:cubicBezTo>
                    <a:pt x="31" y="103"/>
                    <a:pt x="32" y="103"/>
                    <a:pt x="32" y="104"/>
                  </a:cubicBezTo>
                  <a:cubicBezTo>
                    <a:pt x="32" y="104"/>
                    <a:pt x="32" y="105"/>
                    <a:pt x="32" y="106"/>
                  </a:cubicBezTo>
                  <a:cubicBezTo>
                    <a:pt x="32" y="106"/>
                    <a:pt x="32" y="106"/>
                    <a:pt x="32" y="106"/>
                  </a:cubicBezTo>
                  <a:cubicBezTo>
                    <a:pt x="33" y="108"/>
                    <a:pt x="34" y="112"/>
                    <a:pt x="35" y="114"/>
                  </a:cubicBezTo>
                  <a:cubicBezTo>
                    <a:pt x="35" y="114"/>
                    <a:pt x="35" y="114"/>
                    <a:pt x="35" y="115"/>
                  </a:cubicBezTo>
                  <a:cubicBezTo>
                    <a:pt x="35" y="115"/>
                    <a:pt x="34" y="115"/>
                    <a:pt x="32" y="117"/>
                  </a:cubicBezTo>
                  <a:cubicBezTo>
                    <a:pt x="29" y="119"/>
                    <a:pt x="27" y="124"/>
                    <a:pt x="24" y="128"/>
                  </a:cubicBezTo>
                  <a:cubicBezTo>
                    <a:pt x="24" y="128"/>
                    <a:pt x="25" y="128"/>
                    <a:pt x="24" y="129"/>
                  </a:cubicBezTo>
                  <a:cubicBezTo>
                    <a:pt x="22" y="132"/>
                    <a:pt x="19" y="138"/>
                    <a:pt x="19" y="143"/>
                  </a:cubicBezTo>
                  <a:cubicBezTo>
                    <a:pt x="19" y="143"/>
                    <a:pt x="19" y="143"/>
                    <a:pt x="19" y="143"/>
                  </a:cubicBezTo>
                  <a:cubicBezTo>
                    <a:pt x="19" y="144"/>
                    <a:pt x="18" y="145"/>
                    <a:pt x="18" y="146"/>
                  </a:cubicBezTo>
                  <a:cubicBezTo>
                    <a:pt x="18" y="146"/>
                    <a:pt x="18" y="146"/>
                    <a:pt x="18" y="146"/>
                  </a:cubicBezTo>
                  <a:cubicBezTo>
                    <a:pt x="18" y="146"/>
                    <a:pt x="18" y="148"/>
                    <a:pt x="17" y="148"/>
                  </a:cubicBezTo>
                  <a:cubicBezTo>
                    <a:pt x="17" y="148"/>
                    <a:pt x="18" y="148"/>
                    <a:pt x="18" y="149"/>
                  </a:cubicBezTo>
                  <a:cubicBezTo>
                    <a:pt x="17" y="149"/>
                    <a:pt x="17" y="149"/>
                    <a:pt x="17" y="149"/>
                  </a:cubicBezTo>
                  <a:cubicBezTo>
                    <a:pt x="16" y="151"/>
                    <a:pt x="17" y="153"/>
                    <a:pt x="16" y="156"/>
                  </a:cubicBezTo>
                  <a:cubicBezTo>
                    <a:pt x="16" y="155"/>
                    <a:pt x="16" y="155"/>
                    <a:pt x="16" y="155"/>
                  </a:cubicBezTo>
                  <a:cubicBezTo>
                    <a:pt x="15" y="159"/>
                    <a:pt x="15" y="163"/>
                    <a:pt x="15" y="167"/>
                  </a:cubicBezTo>
                  <a:cubicBezTo>
                    <a:pt x="15" y="167"/>
                    <a:pt x="15" y="167"/>
                    <a:pt x="15" y="167"/>
                  </a:cubicBezTo>
                  <a:cubicBezTo>
                    <a:pt x="15" y="167"/>
                    <a:pt x="15" y="169"/>
                    <a:pt x="15" y="170"/>
                  </a:cubicBezTo>
                  <a:cubicBezTo>
                    <a:pt x="15" y="170"/>
                    <a:pt x="14" y="172"/>
                    <a:pt x="14" y="173"/>
                  </a:cubicBezTo>
                  <a:cubicBezTo>
                    <a:pt x="14" y="173"/>
                    <a:pt x="14" y="173"/>
                    <a:pt x="14" y="173"/>
                  </a:cubicBezTo>
                  <a:cubicBezTo>
                    <a:pt x="14" y="174"/>
                    <a:pt x="15" y="174"/>
                    <a:pt x="14" y="175"/>
                  </a:cubicBezTo>
                  <a:cubicBezTo>
                    <a:pt x="14" y="175"/>
                    <a:pt x="14" y="175"/>
                    <a:pt x="14" y="175"/>
                  </a:cubicBezTo>
                  <a:cubicBezTo>
                    <a:pt x="14" y="176"/>
                    <a:pt x="15" y="177"/>
                    <a:pt x="14" y="177"/>
                  </a:cubicBezTo>
                  <a:cubicBezTo>
                    <a:pt x="14" y="177"/>
                    <a:pt x="14" y="177"/>
                    <a:pt x="14" y="177"/>
                  </a:cubicBezTo>
                  <a:cubicBezTo>
                    <a:pt x="14" y="178"/>
                    <a:pt x="14" y="179"/>
                    <a:pt x="14" y="179"/>
                  </a:cubicBezTo>
                  <a:cubicBezTo>
                    <a:pt x="14" y="179"/>
                    <a:pt x="14" y="179"/>
                    <a:pt x="14" y="179"/>
                  </a:cubicBezTo>
                  <a:cubicBezTo>
                    <a:pt x="14" y="181"/>
                    <a:pt x="14" y="182"/>
                    <a:pt x="14" y="182"/>
                  </a:cubicBezTo>
                  <a:cubicBezTo>
                    <a:pt x="14" y="182"/>
                    <a:pt x="14" y="180"/>
                    <a:pt x="15" y="181"/>
                  </a:cubicBezTo>
                  <a:cubicBezTo>
                    <a:pt x="14" y="186"/>
                    <a:pt x="14" y="191"/>
                    <a:pt x="15" y="197"/>
                  </a:cubicBezTo>
                  <a:cubicBezTo>
                    <a:pt x="15" y="197"/>
                    <a:pt x="15" y="198"/>
                    <a:pt x="15" y="198"/>
                  </a:cubicBezTo>
                  <a:cubicBezTo>
                    <a:pt x="15" y="198"/>
                    <a:pt x="15" y="200"/>
                    <a:pt x="15" y="200"/>
                  </a:cubicBezTo>
                  <a:cubicBezTo>
                    <a:pt x="15" y="200"/>
                    <a:pt x="15" y="200"/>
                    <a:pt x="15" y="201"/>
                  </a:cubicBezTo>
                  <a:cubicBezTo>
                    <a:pt x="15" y="202"/>
                    <a:pt x="15" y="202"/>
                    <a:pt x="15" y="203"/>
                  </a:cubicBezTo>
                  <a:cubicBezTo>
                    <a:pt x="15" y="202"/>
                    <a:pt x="15" y="202"/>
                    <a:pt x="15" y="202"/>
                  </a:cubicBezTo>
                  <a:cubicBezTo>
                    <a:pt x="15" y="203"/>
                    <a:pt x="15" y="204"/>
                    <a:pt x="15" y="206"/>
                  </a:cubicBezTo>
                  <a:cubicBezTo>
                    <a:pt x="15" y="205"/>
                    <a:pt x="15" y="205"/>
                    <a:pt x="15" y="205"/>
                  </a:cubicBezTo>
                  <a:cubicBezTo>
                    <a:pt x="15" y="206"/>
                    <a:pt x="15" y="207"/>
                    <a:pt x="15" y="208"/>
                  </a:cubicBezTo>
                  <a:cubicBezTo>
                    <a:pt x="15" y="208"/>
                    <a:pt x="15" y="208"/>
                    <a:pt x="15" y="208"/>
                  </a:cubicBezTo>
                  <a:cubicBezTo>
                    <a:pt x="16" y="209"/>
                    <a:pt x="15" y="208"/>
                    <a:pt x="15" y="210"/>
                  </a:cubicBezTo>
                  <a:cubicBezTo>
                    <a:pt x="15" y="209"/>
                    <a:pt x="15" y="209"/>
                    <a:pt x="15" y="209"/>
                  </a:cubicBezTo>
                  <a:cubicBezTo>
                    <a:pt x="15" y="211"/>
                    <a:pt x="15" y="212"/>
                    <a:pt x="15" y="214"/>
                  </a:cubicBezTo>
                  <a:cubicBezTo>
                    <a:pt x="14" y="214"/>
                    <a:pt x="13" y="214"/>
                    <a:pt x="11" y="215"/>
                  </a:cubicBezTo>
                  <a:cubicBezTo>
                    <a:pt x="11" y="215"/>
                    <a:pt x="12" y="215"/>
                    <a:pt x="10" y="215"/>
                  </a:cubicBezTo>
                  <a:cubicBezTo>
                    <a:pt x="10" y="215"/>
                    <a:pt x="8" y="216"/>
                    <a:pt x="8" y="215"/>
                  </a:cubicBezTo>
                  <a:cubicBezTo>
                    <a:pt x="7" y="216"/>
                    <a:pt x="5" y="216"/>
                    <a:pt x="4" y="217"/>
                  </a:cubicBezTo>
                  <a:cubicBezTo>
                    <a:pt x="5" y="217"/>
                    <a:pt x="4" y="218"/>
                    <a:pt x="5" y="217"/>
                  </a:cubicBezTo>
                  <a:cubicBezTo>
                    <a:pt x="5" y="217"/>
                    <a:pt x="5" y="218"/>
                    <a:pt x="5" y="218"/>
                  </a:cubicBezTo>
                  <a:cubicBezTo>
                    <a:pt x="5" y="218"/>
                    <a:pt x="5" y="217"/>
                    <a:pt x="5" y="218"/>
                  </a:cubicBezTo>
                  <a:cubicBezTo>
                    <a:pt x="5" y="218"/>
                    <a:pt x="3" y="219"/>
                    <a:pt x="3" y="219"/>
                  </a:cubicBezTo>
                  <a:cubicBezTo>
                    <a:pt x="2" y="220"/>
                    <a:pt x="1" y="220"/>
                    <a:pt x="1" y="222"/>
                  </a:cubicBezTo>
                  <a:cubicBezTo>
                    <a:pt x="1" y="221"/>
                    <a:pt x="1" y="222"/>
                    <a:pt x="2" y="222"/>
                  </a:cubicBezTo>
                  <a:cubicBezTo>
                    <a:pt x="1" y="223"/>
                    <a:pt x="1" y="223"/>
                    <a:pt x="0" y="224"/>
                  </a:cubicBezTo>
                  <a:cubicBezTo>
                    <a:pt x="0" y="225"/>
                    <a:pt x="1" y="224"/>
                    <a:pt x="1" y="225"/>
                  </a:cubicBezTo>
                  <a:cubicBezTo>
                    <a:pt x="0" y="225"/>
                    <a:pt x="0" y="225"/>
                    <a:pt x="0" y="226"/>
                  </a:cubicBezTo>
                  <a:cubicBezTo>
                    <a:pt x="0" y="226"/>
                    <a:pt x="0" y="228"/>
                    <a:pt x="1" y="228"/>
                  </a:cubicBezTo>
                  <a:cubicBezTo>
                    <a:pt x="1" y="228"/>
                    <a:pt x="1" y="227"/>
                    <a:pt x="1" y="228"/>
                  </a:cubicBezTo>
                  <a:cubicBezTo>
                    <a:pt x="1" y="229"/>
                    <a:pt x="1" y="229"/>
                    <a:pt x="1" y="230"/>
                  </a:cubicBezTo>
                  <a:cubicBezTo>
                    <a:pt x="2" y="230"/>
                    <a:pt x="2" y="230"/>
                    <a:pt x="2" y="230"/>
                  </a:cubicBezTo>
                  <a:cubicBezTo>
                    <a:pt x="2" y="230"/>
                    <a:pt x="2" y="232"/>
                    <a:pt x="2" y="231"/>
                  </a:cubicBezTo>
                  <a:cubicBezTo>
                    <a:pt x="2" y="231"/>
                    <a:pt x="2" y="231"/>
                    <a:pt x="2" y="231"/>
                  </a:cubicBezTo>
                  <a:cubicBezTo>
                    <a:pt x="2" y="231"/>
                    <a:pt x="2" y="232"/>
                    <a:pt x="3" y="233"/>
                  </a:cubicBezTo>
                  <a:cubicBezTo>
                    <a:pt x="3" y="233"/>
                    <a:pt x="3" y="233"/>
                    <a:pt x="3" y="232"/>
                  </a:cubicBezTo>
                  <a:cubicBezTo>
                    <a:pt x="4" y="233"/>
                    <a:pt x="5" y="234"/>
                    <a:pt x="7" y="235"/>
                  </a:cubicBezTo>
                  <a:cubicBezTo>
                    <a:pt x="7" y="235"/>
                    <a:pt x="6" y="234"/>
                    <a:pt x="6" y="234"/>
                  </a:cubicBezTo>
                  <a:cubicBezTo>
                    <a:pt x="8" y="235"/>
                    <a:pt x="11" y="235"/>
                    <a:pt x="12" y="234"/>
                  </a:cubicBezTo>
                  <a:cubicBezTo>
                    <a:pt x="12" y="234"/>
                    <a:pt x="12" y="235"/>
                    <a:pt x="12" y="235"/>
                  </a:cubicBezTo>
                  <a:cubicBezTo>
                    <a:pt x="13" y="234"/>
                    <a:pt x="13" y="234"/>
                    <a:pt x="14" y="234"/>
                  </a:cubicBezTo>
                  <a:cubicBezTo>
                    <a:pt x="14" y="234"/>
                    <a:pt x="14" y="234"/>
                    <a:pt x="15" y="233"/>
                  </a:cubicBezTo>
                  <a:cubicBezTo>
                    <a:pt x="15" y="233"/>
                    <a:pt x="15" y="233"/>
                    <a:pt x="15" y="233"/>
                  </a:cubicBezTo>
                  <a:cubicBezTo>
                    <a:pt x="15" y="233"/>
                    <a:pt x="15" y="233"/>
                    <a:pt x="16" y="233"/>
                  </a:cubicBezTo>
                  <a:cubicBezTo>
                    <a:pt x="15" y="234"/>
                    <a:pt x="15" y="233"/>
                    <a:pt x="15" y="234"/>
                  </a:cubicBezTo>
                  <a:cubicBezTo>
                    <a:pt x="15" y="235"/>
                    <a:pt x="15" y="235"/>
                    <a:pt x="15" y="235"/>
                  </a:cubicBezTo>
                  <a:cubicBezTo>
                    <a:pt x="15" y="235"/>
                    <a:pt x="15" y="236"/>
                    <a:pt x="15" y="235"/>
                  </a:cubicBezTo>
                  <a:cubicBezTo>
                    <a:pt x="15" y="236"/>
                    <a:pt x="15" y="237"/>
                    <a:pt x="15" y="237"/>
                  </a:cubicBezTo>
                  <a:cubicBezTo>
                    <a:pt x="15" y="237"/>
                    <a:pt x="15" y="237"/>
                    <a:pt x="15" y="237"/>
                  </a:cubicBezTo>
                  <a:cubicBezTo>
                    <a:pt x="15" y="238"/>
                    <a:pt x="15" y="238"/>
                    <a:pt x="15" y="239"/>
                  </a:cubicBezTo>
                  <a:cubicBezTo>
                    <a:pt x="15" y="239"/>
                    <a:pt x="15" y="239"/>
                    <a:pt x="15" y="239"/>
                  </a:cubicBezTo>
                  <a:cubicBezTo>
                    <a:pt x="15" y="239"/>
                    <a:pt x="15" y="240"/>
                    <a:pt x="15" y="241"/>
                  </a:cubicBezTo>
                  <a:cubicBezTo>
                    <a:pt x="16" y="242"/>
                    <a:pt x="17" y="244"/>
                    <a:pt x="18" y="244"/>
                  </a:cubicBezTo>
                  <a:cubicBezTo>
                    <a:pt x="18" y="245"/>
                    <a:pt x="19" y="245"/>
                    <a:pt x="19" y="245"/>
                  </a:cubicBezTo>
                  <a:cubicBezTo>
                    <a:pt x="19" y="246"/>
                    <a:pt x="20" y="246"/>
                    <a:pt x="21" y="246"/>
                  </a:cubicBezTo>
                  <a:cubicBezTo>
                    <a:pt x="20" y="246"/>
                    <a:pt x="20" y="246"/>
                    <a:pt x="20" y="246"/>
                  </a:cubicBezTo>
                  <a:cubicBezTo>
                    <a:pt x="21" y="246"/>
                    <a:pt x="21" y="246"/>
                    <a:pt x="22" y="246"/>
                  </a:cubicBezTo>
                  <a:cubicBezTo>
                    <a:pt x="22" y="246"/>
                    <a:pt x="23" y="246"/>
                    <a:pt x="24" y="246"/>
                  </a:cubicBezTo>
                  <a:cubicBezTo>
                    <a:pt x="25" y="246"/>
                    <a:pt x="25" y="246"/>
                    <a:pt x="25" y="246"/>
                  </a:cubicBezTo>
                  <a:cubicBezTo>
                    <a:pt x="26" y="245"/>
                    <a:pt x="28" y="246"/>
                    <a:pt x="28" y="244"/>
                  </a:cubicBezTo>
                  <a:cubicBezTo>
                    <a:pt x="28" y="245"/>
                    <a:pt x="27" y="245"/>
                    <a:pt x="28" y="244"/>
                  </a:cubicBezTo>
                  <a:cubicBezTo>
                    <a:pt x="28" y="244"/>
                    <a:pt x="29" y="244"/>
                    <a:pt x="30" y="243"/>
                  </a:cubicBezTo>
                  <a:cubicBezTo>
                    <a:pt x="30" y="243"/>
                    <a:pt x="30" y="243"/>
                    <a:pt x="30" y="243"/>
                  </a:cubicBezTo>
                  <a:cubicBezTo>
                    <a:pt x="31" y="243"/>
                    <a:pt x="32" y="242"/>
                    <a:pt x="32" y="242"/>
                  </a:cubicBezTo>
                  <a:cubicBezTo>
                    <a:pt x="32" y="242"/>
                    <a:pt x="33" y="241"/>
                    <a:pt x="33" y="241"/>
                  </a:cubicBezTo>
                  <a:cubicBezTo>
                    <a:pt x="34" y="240"/>
                    <a:pt x="34" y="239"/>
                    <a:pt x="35" y="238"/>
                  </a:cubicBezTo>
                  <a:cubicBezTo>
                    <a:pt x="35" y="239"/>
                    <a:pt x="35" y="239"/>
                    <a:pt x="35" y="240"/>
                  </a:cubicBezTo>
                  <a:cubicBezTo>
                    <a:pt x="36" y="240"/>
                    <a:pt x="36" y="240"/>
                    <a:pt x="36" y="240"/>
                  </a:cubicBezTo>
                  <a:cubicBezTo>
                    <a:pt x="36" y="241"/>
                    <a:pt x="36" y="241"/>
                    <a:pt x="36" y="242"/>
                  </a:cubicBezTo>
                  <a:cubicBezTo>
                    <a:pt x="37" y="243"/>
                    <a:pt x="37" y="242"/>
                    <a:pt x="37" y="242"/>
                  </a:cubicBezTo>
                  <a:cubicBezTo>
                    <a:pt x="37" y="243"/>
                    <a:pt x="38" y="243"/>
                    <a:pt x="38" y="244"/>
                  </a:cubicBezTo>
                  <a:cubicBezTo>
                    <a:pt x="38" y="244"/>
                    <a:pt x="39" y="244"/>
                    <a:pt x="39" y="244"/>
                  </a:cubicBezTo>
                  <a:cubicBezTo>
                    <a:pt x="38" y="244"/>
                    <a:pt x="40" y="245"/>
                    <a:pt x="40" y="245"/>
                  </a:cubicBezTo>
                  <a:cubicBezTo>
                    <a:pt x="40" y="245"/>
                    <a:pt x="40" y="245"/>
                    <a:pt x="40" y="245"/>
                  </a:cubicBezTo>
                  <a:cubicBezTo>
                    <a:pt x="40" y="245"/>
                    <a:pt x="41" y="245"/>
                    <a:pt x="41" y="245"/>
                  </a:cubicBezTo>
                  <a:cubicBezTo>
                    <a:pt x="41" y="245"/>
                    <a:pt x="40" y="245"/>
                    <a:pt x="40" y="245"/>
                  </a:cubicBezTo>
                  <a:cubicBezTo>
                    <a:pt x="40" y="245"/>
                    <a:pt x="41" y="245"/>
                    <a:pt x="41" y="245"/>
                  </a:cubicBezTo>
                  <a:cubicBezTo>
                    <a:pt x="41" y="245"/>
                    <a:pt x="42" y="245"/>
                    <a:pt x="43" y="245"/>
                  </a:cubicBezTo>
                  <a:cubicBezTo>
                    <a:pt x="44" y="245"/>
                    <a:pt x="44" y="245"/>
                    <a:pt x="44" y="245"/>
                  </a:cubicBezTo>
                  <a:cubicBezTo>
                    <a:pt x="44" y="245"/>
                    <a:pt x="45" y="245"/>
                    <a:pt x="44" y="245"/>
                  </a:cubicBezTo>
                  <a:cubicBezTo>
                    <a:pt x="44" y="245"/>
                    <a:pt x="44" y="245"/>
                    <a:pt x="44" y="245"/>
                  </a:cubicBezTo>
                  <a:cubicBezTo>
                    <a:pt x="44" y="245"/>
                    <a:pt x="44" y="245"/>
                    <a:pt x="45" y="245"/>
                  </a:cubicBezTo>
                  <a:cubicBezTo>
                    <a:pt x="45" y="245"/>
                    <a:pt x="45" y="245"/>
                    <a:pt x="46" y="245"/>
                  </a:cubicBezTo>
                  <a:cubicBezTo>
                    <a:pt x="46" y="245"/>
                    <a:pt x="46" y="245"/>
                    <a:pt x="45" y="245"/>
                  </a:cubicBezTo>
                  <a:cubicBezTo>
                    <a:pt x="46" y="245"/>
                    <a:pt x="46" y="244"/>
                    <a:pt x="46" y="244"/>
                  </a:cubicBezTo>
                  <a:cubicBezTo>
                    <a:pt x="47" y="244"/>
                    <a:pt x="47" y="244"/>
                    <a:pt x="47" y="244"/>
                  </a:cubicBezTo>
                  <a:cubicBezTo>
                    <a:pt x="47" y="244"/>
                    <a:pt x="47" y="244"/>
                    <a:pt x="47" y="244"/>
                  </a:cubicBezTo>
                  <a:cubicBezTo>
                    <a:pt x="47" y="244"/>
                    <a:pt x="48" y="243"/>
                    <a:pt x="49" y="243"/>
                  </a:cubicBezTo>
                  <a:cubicBezTo>
                    <a:pt x="49" y="242"/>
                    <a:pt x="49" y="242"/>
                    <a:pt x="50" y="241"/>
                  </a:cubicBezTo>
                  <a:cubicBezTo>
                    <a:pt x="50" y="241"/>
                    <a:pt x="50" y="241"/>
                    <a:pt x="50" y="241"/>
                  </a:cubicBezTo>
                  <a:cubicBezTo>
                    <a:pt x="50" y="240"/>
                    <a:pt x="50" y="239"/>
                    <a:pt x="50" y="239"/>
                  </a:cubicBezTo>
                  <a:cubicBezTo>
                    <a:pt x="50" y="239"/>
                    <a:pt x="50" y="239"/>
                    <a:pt x="50" y="239"/>
                  </a:cubicBezTo>
                  <a:cubicBezTo>
                    <a:pt x="50" y="238"/>
                    <a:pt x="50" y="237"/>
                    <a:pt x="50" y="237"/>
                  </a:cubicBezTo>
                  <a:cubicBezTo>
                    <a:pt x="50" y="236"/>
                    <a:pt x="49" y="237"/>
                    <a:pt x="50" y="236"/>
                  </a:cubicBezTo>
                  <a:cubicBezTo>
                    <a:pt x="49" y="235"/>
                    <a:pt x="50" y="234"/>
                    <a:pt x="50" y="234"/>
                  </a:cubicBezTo>
                  <a:cubicBezTo>
                    <a:pt x="50" y="233"/>
                    <a:pt x="49" y="231"/>
                    <a:pt x="48" y="229"/>
                  </a:cubicBezTo>
                  <a:cubicBezTo>
                    <a:pt x="48" y="229"/>
                    <a:pt x="48" y="229"/>
                    <a:pt x="48" y="229"/>
                  </a:cubicBezTo>
                  <a:cubicBezTo>
                    <a:pt x="50" y="229"/>
                    <a:pt x="51" y="228"/>
                    <a:pt x="52" y="227"/>
                  </a:cubicBezTo>
                  <a:cubicBezTo>
                    <a:pt x="51" y="228"/>
                    <a:pt x="51" y="227"/>
                    <a:pt x="51" y="227"/>
                  </a:cubicBezTo>
                  <a:cubicBezTo>
                    <a:pt x="52" y="227"/>
                    <a:pt x="52" y="226"/>
                    <a:pt x="52" y="226"/>
                  </a:cubicBezTo>
                  <a:cubicBezTo>
                    <a:pt x="52" y="226"/>
                    <a:pt x="52" y="226"/>
                    <a:pt x="52" y="227"/>
                  </a:cubicBezTo>
                  <a:cubicBezTo>
                    <a:pt x="53" y="226"/>
                    <a:pt x="53" y="225"/>
                    <a:pt x="54" y="224"/>
                  </a:cubicBezTo>
                  <a:cubicBezTo>
                    <a:pt x="54" y="223"/>
                    <a:pt x="54" y="222"/>
                    <a:pt x="54" y="222"/>
                  </a:cubicBezTo>
                  <a:cubicBezTo>
                    <a:pt x="54" y="222"/>
                    <a:pt x="54" y="222"/>
                    <a:pt x="54" y="221"/>
                  </a:cubicBezTo>
                  <a:cubicBezTo>
                    <a:pt x="53" y="222"/>
                    <a:pt x="53" y="220"/>
                    <a:pt x="53" y="219"/>
                  </a:cubicBezTo>
                  <a:cubicBezTo>
                    <a:pt x="53" y="219"/>
                    <a:pt x="53" y="219"/>
                    <a:pt x="53" y="219"/>
                  </a:cubicBezTo>
                  <a:cubicBezTo>
                    <a:pt x="53" y="219"/>
                    <a:pt x="52" y="219"/>
                    <a:pt x="52" y="219"/>
                  </a:cubicBezTo>
                  <a:cubicBezTo>
                    <a:pt x="52" y="218"/>
                    <a:pt x="52" y="218"/>
                    <a:pt x="51" y="217"/>
                  </a:cubicBezTo>
                  <a:cubicBezTo>
                    <a:pt x="51" y="217"/>
                    <a:pt x="51" y="217"/>
                    <a:pt x="51" y="217"/>
                  </a:cubicBezTo>
                  <a:cubicBezTo>
                    <a:pt x="51" y="217"/>
                    <a:pt x="50" y="217"/>
                    <a:pt x="50" y="216"/>
                  </a:cubicBezTo>
                  <a:cubicBezTo>
                    <a:pt x="49" y="216"/>
                    <a:pt x="49" y="216"/>
                    <a:pt x="48" y="216"/>
                  </a:cubicBezTo>
                  <a:cubicBezTo>
                    <a:pt x="48" y="216"/>
                    <a:pt x="47" y="216"/>
                    <a:pt x="47" y="216"/>
                  </a:cubicBezTo>
                  <a:cubicBezTo>
                    <a:pt x="47" y="215"/>
                    <a:pt x="46" y="215"/>
                    <a:pt x="47" y="215"/>
                  </a:cubicBezTo>
                  <a:cubicBezTo>
                    <a:pt x="45" y="215"/>
                    <a:pt x="44" y="215"/>
                    <a:pt x="44" y="216"/>
                  </a:cubicBezTo>
                  <a:cubicBezTo>
                    <a:pt x="42" y="215"/>
                    <a:pt x="41" y="215"/>
                    <a:pt x="40" y="215"/>
                  </a:cubicBezTo>
                  <a:cubicBezTo>
                    <a:pt x="39" y="214"/>
                    <a:pt x="38" y="214"/>
                    <a:pt x="38" y="212"/>
                  </a:cubicBezTo>
                  <a:cubicBezTo>
                    <a:pt x="38" y="213"/>
                    <a:pt x="38" y="213"/>
                    <a:pt x="38" y="213"/>
                  </a:cubicBezTo>
                  <a:cubicBezTo>
                    <a:pt x="37" y="212"/>
                    <a:pt x="38" y="212"/>
                    <a:pt x="38" y="212"/>
                  </a:cubicBezTo>
                  <a:cubicBezTo>
                    <a:pt x="38" y="212"/>
                    <a:pt x="37" y="211"/>
                    <a:pt x="37" y="212"/>
                  </a:cubicBezTo>
                  <a:cubicBezTo>
                    <a:pt x="37" y="211"/>
                    <a:pt x="37" y="210"/>
                    <a:pt x="37" y="210"/>
                  </a:cubicBezTo>
                  <a:cubicBezTo>
                    <a:pt x="37" y="209"/>
                    <a:pt x="37" y="210"/>
                    <a:pt x="37" y="210"/>
                  </a:cubicBezTo>
                  <a:cubicBezTo>
                    <a:pt x="38" y="210"/>
                    <a:pt x="37" y="209"/>
                    <a:pt x="37" y="208"/>
                  </a:cubicBezTo>
                  <a:cubicBezTo>
                    <a:pt x="37" y="208"/>
                    <a:pt x="37" y="208"/>
                    <a:pt x="37" y="208"/>
                  </a:cubicBezTo>
                  <a:cubicBezTo>
                    <a:pt x="37" y="208"/>
                    <a:pt x="37" y="208"/>
                    <a:pt x="37" y="208"/>
                  </a:cubicBezTo>
                  <a:cubicBezTo>
                    <a:pt x="37" y="207"/>
                    <a:pt x="36" y="210"/>
                    <a:pt x="36" y="209"/>
                  </a:cubicBezTo>
                  <a:cubicBezTo>
                    <a:pt x="36" y="208"/>
                    <a:pt x="36" y="208"/>
                    <a:pt x="36" y="208"/>
                  </a:cubicBezTo>
                  <a:cubicBezTo>
                    <a:pt x="35" y="208"/>
                    <a:pt x="36" y="210"/>
                    <a:pt x="35" y="208"/>
                  </a:cubicBezTo>
                  <a:cubicBezTo>
                    <a:pt x="35" y="208"/>
                    <a:pt x="36" y="207"/>
                    <a:pt x="36" y="208"/>
                  </a:cubicBezTo>
                  <a:cubicBezTo>
                    <a:pt x="36" y="206"/>
                    <a:pt x="37" y="207"/>
                    <a:pt x="37" y="205"/>
                  </a:cubicBezTo>
                  <a:cubicBezTo>
                    <a:pt x="37" y="205"/>
                    <a:pt x="37" y="207"/>
                    <a:pt x="37" y="206"/>
                  </a:cubicBezTo>
                  <a:cubicBezTo>
                    <a:pt x="36" y="206"/>
                    <a:pt x="37" y="205"/>
                    <a:pt x="36" y="204"/>
                  </a:cubicBezTo>
                  <a:cubicBezTo>
                    <a:pt x="37" y="205"/>
                    <a:pt x="37" y="204"/>
                    <a:pt x="37" y="204"/>
                  </a:cubicBezTo>
                  <a:cubicBezTo>
                    <a:pt x="37" y="203"/>
                    <a:pt x="37" y="204"/>
                    <a:pt x="37" y="203"/>
                  </a:cubicBezTo>
                  <a:cubicBezTo>
                    <a:pt x="37" y="203"/>
                    <a:pt x="37" y="202"/>
                    <a:pt x="37" y="203"/>
                  </a:cubicBezTo>
                  <a:cubicBezTo>
                    <a:pt x="38" y="202"/>
                    <a:pt x="37" y="202"/>
                    <a:pt x="37" y="201"/>
                  </a:cubicBezTo>
                  <a:cubicBezTo>
                    <a:pt x="37" y="201"/>
                    <a:pt x="37" y="202"/>
                    <a:pt x="37" y="201"/>
                  </a:cubicBezTo>
                  <a:cubicBezTo>
                    <a:pt x="37" y="201"/>
                    <a:pt x="37" y="200"/>
                    <a:pt x="37" y="200"/>
                  </a:cubicBezTo>
                  <a:cubicBezTo>
                    <a:pt x="37" y="200"/>
                    <a:pt x="37" y="200"/>
                    <a:pt x="37" y="200"/>
                  </a:cubicBezTo>
                  <a:cubicBezTo>
                    <a:pt x="37" y="199"/>
                    <a:pt x="38" y="198"/>
                    <a:pt x="37" y="198"/>
                  </a:cubicBezTo>
                  <a:cubicBezTo>
                    <a:pt x="37" y="198"/>
                    <a:pt x="37" y="198"/>
                    <a:pt x="37" y="198"/>
                  </a:cubicBezTo>
                  <a:cubicBezTo>
                    <a:pt x="37" y="197"/>
                    <a:pt x="37" y="197"/>
                    <a:pt x="37" y="197"/>
                  </a:cubicBezTo>
                  <a:cubicBezTo>
                    <a:pt x="37" y="196"/>
                    <a:pt x="38" y="195"/>
                    <a:pt x="37" y="195"/>
                  </a:cubicBezTo>
                  <a:cubicBezTo>
                    <a:pt x="37" y="195"/>
                    <a:pt x="37" y="193"/>
                    <a:pt x="38" y="194"/>
                  </a:cubicBezTo>
                  <a:cubicBezTo>
                    <a:pt x="38" y="195"/>
                    <a:pt x="37" y="195"/>
                    <a:pt x="38" y="196"/>
                  </a:cubicBezTo>
                  <a:cubicBezTo>
                    <a:pt x="37" y="195"/>
                    <a:pt x="38" y="194"/>
                    <a:pt x="38" y="194"/>
                  </a:cubicBezTo>
                  <a:cubicBezTo>
                    <a:pt x="38" y="194"/>
                    <a:pt x="38" y="194"/>
                    <a:pt x="38" y="194"/>
                  </a:cubicBezTo>
                  <a:cubicBezTo>
                    <a:pt x="38" y="193"/>
                    <a:pt x="38" y="193"/>
                    <a:pt x="38" y="193"/>
                  </a:cubicBezTo>
                  <a:cubicBezTo>
                    <a:pt x="38" y="193"/>
                    <a:pt x="38" y="193"/>
                    <a:pt x="38" y="192"/>
                  </a:cubicBezTo>
                  <a:cubicBezTo>
                    <a:pt x="38" y="192"/>
                    <a:pt x="38" y="192"/>
                    <a:pt x="38" y="192"/>
                  </a:cubicBezTo>
                  <a:cubicBezTo>
                    <a:pt x="39" y="191"/>
                    <a:pt x="38" y="192"/>
                    <a:pt x="38" y="191"/>
                  </a:cubicBezTo>
                  <a:cubicBezTo>
                    <a:pt x="38" y="192"/>
                    <a:pt x="38" y="192"/>
                    <a:pt x="38" y="192"/>
                  </a:cubicBezTo>
                  <a:cubicBezTo>
                    <a:pt x="38" y="191"/>
                    <a:pt x="38" y="191"/>
                    <a:pt x="38" y="190"/>
                  </a:cubicBezTo>
                  <a:cubicBezTo>
                    <a:pt x="38" y="190"/>
                    <a:pt x="39" y="190"/>
                    <a:pt x="39" y="190"/>
                  </a:cubicBezTo>
                  <a:cubicBezTo>
                    <a:pt x="39" y="189"/>
                    <a:pt x="39" y="189"/>
                    <a:pt x="39" y="189"/>
                  </a:cubicBezTo>
                  <a:cubicBezTo>
                    <a:pt x="39" y="189"/>
                    <a:pt x="39" y="189"/>
                    <a:pt x="39" y="189"/>
                  </a:cubicBezTo>
                  <a:cubicBezTo>
                    <a:pt x="38" y="190"/>
                    <a:pt x="38" y="189"/>
                    <a:pt x="38" y="188"/>
                  </a:cubicBezTo>
                  <a:cubicBezTo>
                    <a:pt x="39" y="187"/>
                    <a:pt x="39" y="187"/>
                    <a:pt x="39" y="188"/>
                  </a:cubicBezTo>
                  <a:cubicBezTo>
                    <a:pt x="39" y="187"/>
                    <a:pt x="39" y="186"/>
                    <a:pt x="39" y="187"/>
                  </a:cubicBezTo>
                  <a:cubicBezTo>
                    <a:pt x="39" y="186"/>
                    <a:pt x="39" y="187"/>
                    <a:pt x="40" y="186"/>
                  </a:cubicBezTo>
                  <a:cubicBezTo>
                    <a:pt x="39" y="186"/>
                    <a:pt x="39" y="185"/>
                    <a:pt x="39" y="184"/>
                  </a:cubicBezTo>
                  <a:cubicBezTo>
                    <a:pt x="39" y="185"/>
                    <a:pt x="39" y="185"/>
                    <a:pt x="39" y="185"/>
                  </a:cubicBezTo>
                  <a:cubicBezTo>
                    <a:pt x="39" y="184"/>
                    <a:pt x="39" y="184"/>
                    <a:pt x="39" y="184"/>
                  </a:cubicBezTo>
                  <a:cubicBezTo>
                    <a:pt x="38" y="185"/>
                    <a:pt x="39" y="184"/>
                    <a:pt x="38" y="184"/>
                  </a:cubicBezTo>
                  <a:cubicBezTo>
                    <a:pt x="38" y="184"/>
                    <a:pt x="38" y="183"/>
                    <a:pt x="39" y="183"/>
                  </a:cubicBezTo>
                  <a:cubicBezTo>
                    <a:pt x="39" y="184"/>
                    <a:pt x="40" y="182"/>
                    <a:pt x="40" y="182"/>
                  </a:cubicBezTo>
                  <a:cubicBezTo>
                    <a:pt x="41" y="180"/>
                    <a:pt x="39" y="181"/>
                    <a:pt x="40" y="179"/>
                  </a:cubicBezTo>
                  <a:cubicBezTo>
                    <a:pt x="40" y="180"/>
                    <a:pt x="41" y="179"/>
                    <a:pt x="41" y="180"/>
                  </a:cubicBezTo>
                  <a:cubicBezTo>
                    <a:pt x="41" y="179"/>
                    <a:pt x="41" y="179"/>
                    <a:pt x="41" y="178"/>
                  </a:cubicBezTo>
                  <a:cubicBezTo>
                    <a:pt x="41" y="179"/>
                    <a:pt x="41" y="177"/>
                    <a:pt x="41" y="178"/>
                  </a:cubicBezTo>
                  <a:cubicBezTo>
                    <a:pt x="41" y="178"/>
                    <a:pt x="40" y="179"/>
                    <a:pt x="40" y="179"/>
                  </a:cubicBezTo>
                  <a:cubicBezTo>
                    <a:pt x="40" y="179"/>
                    <a:pt x="40" y="179"/>
                    <a:pt x="40" y="178"/>
                  </a:cubicBezTo>
                  <a:cubicBezTo>
                    <a:pt x="40" y="177"/>
                    <a:pt x="41" y="176"/>
                    <a:pt x="41" y="177"/>
                  </a:cubicBezTo>
                  <a:cubicBezTo>
                    <a:pt x="41" y="177"/>
                    <a:pt x="40" y="178"/>
                    <a:pt x="41" y="177"/>
                  </a:cubicBezTo>
                  <a:cubicBezTo>
                    <a:pt x="41" y="176"/>
                    <a:pt x="41" y="176"/>
                    <a:pt x="42" y="175"/>
                  </a:cubicBezTo>
                  <a:cubicBezTo>
                    <a:pt x="41" y="176"/>
                    <a:pt x="42" y="176"/>
                    <a:pt x="42" y="176"/>
                  </a:cubicBezTo>
                  <a:cubicBezTo>
                    <a:pt x="42" y="175"/>
                    <a:pt x="42" y="175"/>
                    <a:pt x="42" y="175"/>
                  </a:cubicBezTo>
                  <a:cubicBezTo>
                    <a:pt x="42" y="176"/>
                    <a:pt x="42" y="176"/>
                    <a:pt x="42" y="176"/>
                  </a:cubicBezTo>
                  <a:cubicBezTo>
                    <a:pt x="42" y="174"/>
                    <a:pt x="42" y="175"/>
                    <a:pt x="43" y="174"/>
                  </a:cubicBezTo>
                  <a:cubicBezTo>
                    <a:pt x="42" y="173"/>
                    <a:pt x="42" y="173"/>
                    <a:pt x="42" y="173"/>
                  </a:cubicBezTo>
                  <a:cubicBezTo>
                    <a:pt x="42" y="173"/>
                    <a:pt x="42" y="175"/>
                    <a:pt x="42" y="175"/>
                  </a:cubicBezTo>
                  <a:cubicBezTo>
                    <a:pt x="42" y="174"/>
                    <a:pt x="42" y="174"/>
                    <a:pt x="42" y="173"/>
                  </a:cubicBezTo>
                  <a:cubicBezTo>
                    <a:pt x="42" y="173"/>
                    <a:pt x="42" y="173"/>
                    <a:pt x="42" y="173"/>
                  </a:cubicBezTo>
                  <a:cubicBezTo>
                    <a:pt x="42" y="173"/>
                    <a:pt x="41" y="172"/>
                    <a:pt x="42" y="171"/>
                  </a:cubicBezTo>
                  <a:cubicBezTo>
                    <a:pt x="42" y="171"/>
                    <a:pt x="42" y="171"/>
                    <a:pt x="43" y="171"/>
                  </a:cubicBezTo>
                  <a:cubicBezTo>
                    <a:pt x="43" y="170"/>
                    <a:pt x="43" y="169"/>
                    <a:pt x="44" y="168"/>
                  </a:cubicBezTo>
                  <a:cubicBezTo>
                    <a:pt x="43" y="168"/>
                    <a:pt x="44" y="167"/>
                    <a:pt x="43" y="167"/>
                  </a:cubicBezTo>
                  <a:cubicBezTo>
                    <a:pt x="43" y="168"/>
                    <a:pt x="43" y="170"/>
                    <a:pt x="42" y="171"/>
                  </a:cubicBezTo>
                  <a:cubicBezTo>
                    <a:pt x="42" y="170"/>
                    <a:pt x="42" y="172"/>
                    <a:pt x="42" y="172"/>
                  </a:cubicBezTo>
                  <a:cubicBezTo>
                    <a:pt x="42" y="171"/>
                    <a:pt x="41" y="171"/>
                    <a:pt x="41" y="171"/>
                  </a:cubicBezTo>
                  <a:cubicBezTo>
                    <a:pt x="41" y="170"/>
                    <a:pt x="41" y="170"/>
                    <a:pt x="42" y="170"/>
                  </a:cubicBezTo>
                  <a:cubicBezTo>
                    <a:pt x="42" y="170"/>
                    <a:pt x="42" y="170"/>
                    <a:pt x="42" y="170"/>
                  </a:cubicBezTo>
                  <a:cubicBezTo>
                    <a:pt x="42" y="169"/>
                    <a:pt x="43" y="168"/>
                    <a:pt x="43" y="167"/>
                  </a:cubicBezTo>
                  <a:cubicBezTo>
                    <a:pt x="43" y="166"/>
                    <a:pt x="43" y="166"/>
                    <a:pt x="43" y="167"/>
                  </a:cubicBezTo>
                  <a:cubicBezTo>
                    <a:pt x="43" y="165"/>
                    <a:pt x="44" y="164"/>
                    <a:pt x="44" y="162"/>
                  </a:cubicBezTo>
                  <a:cubicBezTo>
                    <a:pt x="44" y="163"/>
                    <a:pt x="44" y="161"/>
                    <a:pt x="45" y="161"/>
                  </a:cubicBezTo>
                  <a:cubicBezTo>
                    <a:pt x="45" y="161"/>
                    <a:pt x="44" y="161"/>
                    <a:pt x="44" y="161"/>
                  </a:cubicBezTo>
                  <a:cubicBezTo>
                    <a:pt x="45" y="160"/>
                    <a:pt x="44" y="161"/>
                    <a:pt x="44" y="160"/>
                  </a:cubicBezTo>
                  <a:cubicBezTo>
                    <a:pt x="45" y="159"/>
                    <a:pt x="45" y="158"/>
                    <a:pt x="46" y="156"/>
                  </a:cubicBezTo>
                  <a:cubicBezTo>
                    <a:pt x="46" y="155"/>
                    <a:pt x="47" y="153"/>
                    <a:pt x="48" y="152"/>
                  </a:cubicBezTo>
                  <a:cubicBezTo>
                    <a:pt x="48" y="151"/>
                    <a:pt x="47" y="151"/>
                    <a:pt x="47" y="150"/>
                  </a:cubicBezTo>
                  <a:cubicBezTo>
                    <a:pt x="48" y="150"/>
                    <a:pt x="47" y="151"/>
                    <a:pt x="48" y="150"/>
                  </a:cubicBezTo>
                  <a:cubicBezTo>
                    <a:pt x="48" y="150"/>
                    <a:pt x="48" y="150"/>
                    <a:pt x="48" y="150"/>
                  </a:cubicBezTo>
                  <a:cubicBezTo>
                    <a:pt x="48" y="150"/>
                    <a:pt x="48" y="148"/>
                    <a:pt x="49" y="148"/>
                  </a:cubicBezTo>
                  <a:cubicBezTo>
                    <a:pt x="48" y="148"/>
                    <a:pt x="48" y="148"/>
                    <a:pt x="48" y="148"/>
                  </a:cubicBezTo>
                  <a:cubicBezTo>
                    <a:pt x="49" y="147"/>
                    <a:pt x="49" y="147"/>
                    <a:pt x="49" y="147"/>
                  </a:cubicBezTo>
                  <a:cubicBezTo>
                    <a:pt x="49" y="147"/>
                    <a:pt x="49" y="147"/>
                    <a:pt x="48" y="147"/>
                  </a:cubicBezTo>
                  <a:cubicBezTo>
                    <a:pt x="49" y="146"/>
                    <a:pt x="49" y="146"/>
                    <a:pt x="50" y="145"/>
                  </a:cubicBezTo>
                  <a:cubicBezTo>
                    <a:pt x="50" y="145"/>
                    <a:pt x="50" y="145"/>
                    <a:pt x="50" y="145"/>
                  </a:cubicBezTo>
                  <a:cubicBezTo>
                    <a:pt x="51" y="144"/>
                    <a:pt x="51" y="143"/>
                    <a:pt x="52" y="142"/>
                  </a:cubicBezTo>
                  <a:cubicBezTo>
                    <a:pt x="51" y="142"/>
                    <a:pt x="51" y="142"/>
                    <a:pt x="51" y="142"/>
                  </a:cubicBezTo>
                  <a:cubicBezTo>
                    <a:pt x="52" y="141"/>
                    <a:pt x="52" y="141"/>
                    <a:pt x="52" y="141"/>
                  </a:cubicBezTo>
                  <a:cubicBezTo>
                    <a:pt x="52" y="141"/>
                    <a:pt x="52" y="140"/>
                    <a:pt x="52" y="140"/>
                  </a:cubicBezTo>
                  <a:cubicBezTo>
                    <a:pt x="51" y="142"/>
                    <a:pt x="51" y="142"/>
                    <a:pt x="51" y="142"/>
                  </a:cubicBezTo>
                  <a:cubicBezTo>
                    <a:pt x="50" y="142"/>
                    <a:pt x="51" y="141"/>
                    <a:pt x="51" y="142"/>
                  </a:cubicBezTo>
                  <a:cubicBezTo>
                    <a:pt x="51" y="142"/>
                    <a:pt x="51" y="143"/>
                    <a:pt x="50" y="143"/>
                  </a:cubicBezTo>
                  <a:cubicBezTo>
                    <a:pt x="50" y="143"/>
                    <a:pt x="50" y="143"/>
                    <a:pt x="51" y="143"/>
                  </a:cubicBezTo>
                  <a:cubicBezTo>
                    <a:pt x="50" y="142"/>
                    <a:pt x="50" y="143"/>
                    <a:pt x="50" y="143"/>
                  </a:cubicBezTo>
                  <a:cubicBezTo>
                    <a:pt x="50" y="143"/>
                    <a:pt x="50" y="143"/>
                    <a:pt x="50" y="143"/>
                  </a:cubicBezTo>
                  <a:cubicBezTo>
                    <a:pt x="50" y="143"/>
                    <a:pt x="49" y="143"/>
                    <a:pt x="49" y="144"/>
                  </a:cubicBezTo>
                  <a:cubicBezTo>
                    <a:pt x="49" y="144"/>
                    <a:pt x="49" y="145"/>
                    <a:pt x="49" y="144"/>
                  </a:cubicBezTo>
                  <a:cubicBezTo>
                    <a:pt x="49" y="144"/>
                    <a:pt x="48" y="145"/>
                    <a:pt x="48" y="146"/>
                  </a:cubicBezTo>
                  <a:cubicBezTo>
                    <a:pt x="48" y="147"/>
                    <a:pt x="47" y="148"/>
                    <a:pt x="46" y="149"/>
                  </a:cubicBezTo>
                  <a:cubicBezTo>
                    <a:pt x="47" y="149"/>
                    <a:pt x="48" y="148"/>
                    <a:pt x="48" y="148"/>
                  </a:cubicBezTo>
                  <a:cubicBezTo>
                    <a:pt x="48" y="149"/>
                    <a:pt x="48" y="149"/>
                    <a:pt x="47" y="149"/>
                  </a:cubicBezTo>
                  <a:cubicBezTo>
                    <a:pt x="47" y="150"/>
                    <a:pt x="47" y="150"/>
                    <a:pt x="46" y="151"/>
                  </a:cubicBezTo>
                  <a:cubicBezTo>
                    <a:pt x="46" y="151"/>
                    <a:pt x="46" y="151"/>
                    <a:pt x="46" y="151"/>
                  </a:cubicBezTo>
                  <a:cubicBezTo>
                    <a:pt x="46" y="152"/>
                    <a:pt x="45" y="152"/>
                    <a:pt x="45" y="153"/>
                  </a:cubicBezTo>
                  <a:cubicBezTo>
                    <a:pt x="43" y="158"/>
                    <a:pt x="43" y="158"/>
                    <a:pt x="43" y="158"/>
                  </a:cubicBezTo>
                  <a:cubicBezTo>
                    <a:pt x="44" y="159"/>
                    <a:pt x="44" y="159"/>
                    <a:pt x="44" y="159"/>
                  </a:cubicBezTo>
                  <a:cubicBezTo>
                    <a:pt x="43" y="159"/>
                    <a:pt x="42" y="161"/>
                    <a:pt x="42" y="162"/>
                  </a:cubicBezTo>
                  <a:cubicBezTo>
                    <a:pt x="42" y="164"/>
                    <a:pt x="41" y="167"/>
                    <a:pt x="41" y="168"/>
                  </a:cubicBezTo>
                  <a:cubicBezTo>
                    <a:pt x="40" y="171"/>
                    <a:pt x="39" y="174"/>
                    <a:pt x="38" y="178"/>
                  </a:cubicBezTo>
                  <a:cubicBezTo>
                    <a:pt x="38" y="177"/>
                    <a:pt x="38" y="177"/>
                    <a:pt x="38" y="177"/>
                  </a:cubicBezTo>
                  <a:cubicBezTo>
                    <a:pt x="38" y="178"/>
                    <a:pt x="39" y="178"/>
                    <a:pt x="38" y="178"/>
                  </a:cubicBezTo>
                  <a:cubicBezTo>
                    <a:pt x="38" y="178"/>
                    <a:pt x="38" y="179"/>
                    <a:pt x="37" y="180"/>
                  </a:cubicBezTo>
                  <a:cubicBezTo>
                    <a:pt x="37" y="181"/>
                    <a:pt x="36" y="183"/>
                    <a:pt x="36" y="185"/>
                  </a:cubicBezTo>
                  <a:cubicBezTo>
                    <a:pt x="36" y="185"/>
                    <a:pt x="36" y="185"/>
                    <a:pt x="36" y="185"/>
                  </a:cubicBezTo>
                  <a:cubicBezTo>
                    <a:pt x="35" y="186"/>
                    <a:pt x="35" y="188"/>
                    <a:pt x="35" y="190"/>
                  </a:cubicBezTo>
                  <a:cubicBezTo>
                    <a:pt x="35" y="190"/>
                    <a:pt x="35" y="191"/>
                    <a:pt x="35" y="191"/>
                  </a:cubicBezTo>
                  <a:cubicBezTo>
                    <a:pt x="35" y="192"/>
                    <a:pt x="35" y="193"/>
                    <a:pt x="34" y="194"/>
                  </a:cubicBezTo>
                  <a:cubicBezTo>
                    <a:pt x="34" y="195"/>
                    <a:pt x="34" y="197"/>
                    <a:pt x="34" y="198"/>
                  </a:cubicBezTo>
                  <a:cubicBezTo>
                    <a:pt x="33" y="202"/>
                    <a:pt x="34" y="206"/>
                    <a:pt x="34" y="211"/>
                  </a:cubicBezTo>
                  <a:cubicBezTo>
                    <a:pt x="34" y="211"/>
                    <a:pt x="34" y="211"/>
                    <a:pt x="34" y="211"/>
                  </a:cubicBezTo>
                  <a:cubicBezTo>
                    <a:pt x="34" y="212"/>
                    <a:pt x="34" y="213"/>
                    <a:pt x="35" y="215"/>
                  </a:cubicBezTo>
                  <a:cubicBezTo>
                    <a:pt x="35" y="216"/>
                    <a:pt x="36" y="217"/>
                    <a:pt x="38" y="218"/>
                  </a:cubicBezTo>
                  <a:cubicBezTo>
                    <a:pt x="41" y="219"/>
                    <a:pt x="43" y="218"/>
                    <a:pt x="45" y="219"/>
                  </a:cubicBezTo>
                  <a:cubicBezTo>
                    <a:pt x="44" y="218"/>
                    <a:pt x="44" y="218"/>
                    <a:pt x="44" y="218"/>
                  </a:cubicBezTo>
                  <a:cubicBezTo>
                    <a:pt x="45" y="218"/>
                    <a:pt x="46" y="218"/>
                    <a:pt x="46" y="219"/>
                  </a:cubicBezTo>
                  <a:cubicBezTo>
                    <a:pt x="47" y="219"/>
                    <a:pt x="47" y="219"/>
                    <a:pt x="48" y="219"/>
                  </a:cubicBezTo>
                  <a:cubicBezTo>
                    <a:pt x="48" y="219"/>
                    <a:pt x="48" y="220"/>
                    <a:pt x="49" y="220"/>
                  </a:cubicBezTo>
                  <a:cubicBezTo>
                    <a:pt x="49" y="220"/>
                    <a:pt x="49" y="220"/>
                    <a:pt x="50" y="221"/>
                  </a:cubicBezTo>
                  <a:cubicBezTo>
                    <a:pt x="50" y="222"/>
                    <a:pt x="50" y="223"/>
                    <a:pt x="50" y="224"/>
                  </a:cubicBezTo>
                  <a:cubicBezTo>
                    <a:pt x="50" y="224"/>
                    <a:pt x="50" y="224"/>
                    <a:pt x="50" y="224"/>
                  </a:cubicBezTo>
                  <a:cubicBezTo>
                    <a:pt x="50" y="224"/>
                    <a:pt x="49" y="226"/>
                    <a:pt x="49" y="225"/>
                  </a:cubicBezTo>
                  <a:cubicBezTo>
                    <a:pt x="49" y="226"/>
                    <a:pt x="47" y="226"/>
                    <a:pt x="46" y="226"/>
                  </a:cubicBezTo>
                  <a:cubicBezTo>
                    <a:pt x="43" y="226"/>
                    <a:pt x="43" y="226"/>
                    <a:pt x="43" y="226"/>
                  </a:cubicBezTo>
                  <a:cubicBezTo>
                    <a:pt x="44" y="229"/>
                    <a:pt x="44" y="229"/>
                    <a:pt x="44" y="229"/>
                  </a:cubicBezTo>
                  <a:cubicBezTo>
                    <a:pt x="45" y="230"/>
                    <a:pt x="45" y="230"/>
                    <a:pt x="45" y="231"/>
                  </a:cubicBezTo>
                  <a:cubicBezTo>
                    <a:pt x="45" y="231"/>
                    <a:pt x="45" y="231"/>
                    <a:pt x="45" y="232"/>
                  </a:cubicBezTo>
                  <a:cubicBezTo>
                    <a:pt x="46" y="233"/>
                    <a:pt x="47" y="235"/>
                    <a:pt x="47" y="236"/>
                  </a:cubicBezTo>
                  <a:cubicBezTo>
                    <a:pt x="47" y="237"/>
                    <a:pt x="47" y="236"/>
                    <a:pt x="47" y="237"/>
                  </a:cubicBezTo>
                  <a:cubicBezTo>
                    <a:pt x="47" y="237"/>
                    <a:pt x="47" y="237"/>
                    <a:pt x="47" y="237"/>
                  </a:cubicBezTo>
                  <a:cubicBezTo>
                    <a:pt x="47" y="240"/>
                    <a:pt x="46" y="242"/>
                    <a:pt x="43" y="242"/>
                  </a:cubicBezTo>
                  <a:cubicBezTo>
                    <a:pt x="42" y="242"/>
                    <a:pt x="41" y="242"/>
                    <a:pt x="41" y="242"/>
                  </a:cubicBezTo>
                  <a:cubicBezTo>
                    <a:pt x="40" y="242"/>
                    <a:pt x="40" y="241"/>
                    <a:pt x="39" y="241"/>
                  </a:cubicBezTo>
                  <a:cubicBezTo>
                    <a:pt x="39" y="239"/>
                    <a:pt x="38" y="237"/>
                    <a:pt x="38" y="235"/>
                  </a:cubicBezTo>
                  <a:cubicBezTo>
                    <a:pt x="37" y="230"/>
                    <a:pt x="37" y="230"/>
                    <a:pt x="37" y="230"/>
                  </a:cubicBezTo>
                  <a:cubicBezTo>
                    <a:pt x="34" y="234"/>
                    <a:pt x="34" y="234"/>
                    <a:pt x="34" y="234"/>
                  </a:cubicBezTo>
                  <a:cubicBezTo>
                    <a:pt x="34" y="234"/>
                    <a:pt x="33" y="235"/>
                    <a:pt x="33" y="235"/>
                  </a:cubicBezTo>
                  <a:cubicBezTo>
                    <a:pt x="33" y="235"/>
                    <a:pt x="33" y="235"/>
                    <a:pt x="33" y="235"/>
                  </a:cubicBezTo>
                  <a:cubicBezTo>
                    <a:pt x="32" y="236"/>
                    <a:pt x="31" y="239"/>
                    <a:pt x="30" y="239"/>
                  </a:cubicBezTo>
                  <a:cubicBezTo>
                    <a:pt x="30" y="239"/>
                    <a:pt x="29" y="240"/>
                    <a:pt x="29" y="240"/>
                  </a:cubicBezTo>
                  <a:cubicBezTo>
                    <a:pt x="28" y="240"/>
                    <a:pt x="27" y="242"/>
                    <a:pt x="25" y="242"/>
                  </a:cubicBezTo>
                  <a:cubicBezTo>
                    <a:pt x="25" y="242"/>
                    <a:pt x="25" y="242"/>
                    <a:pt x="26" y="242"/>
                  </a:cubicBezTo>
                  <a:cubicBezTo>
                    <a:pt x="24" y="243"/>
                    <a:pt x="23" y="243"/>
                    <a:pt x="21" y="243"/>
                  </a:cubicBezTo>
                  <a:cubicBezTo>
                    <a:pt x="21" y="243"/>
                    <a:pt x="22" y="243"/>
                    <a:pt x="22" y="243"/>
                  </a:cubicBezTo>
                  <a:cubicBezTo>
                    <a:pt x="21" y="243"/>
                    <a:pt x="21" y="243"/>
                    <a:pt x="21" y="243"/>
                  </a:cubicBezTo>
                  <a:cubicBezTo>
                    <a:pt x="21" y="243"/>
                    <a:pt x="20" y="242"/>
                    <a:pt x="20" y="243"/>
                  </a:cubicBezTo>
                  <a:cubicBezTo>
                    <a:pt x="20" y="242"/>
                    <a:pt x="20" y="242"/>
                    <a:pt x="20" y="242"/>
                  </a:cubicBezTo>
                  <a:cubicBezTo>
                    <a:pt x="19" y="242"/>
                    <a:pt x="18" y="240"/>
                    <a:pt x="18" y="238"/>
                  </a:cubicBezTo>
                  <a:cubicBezTo>
                    <a:pt x="18" y="236"/>
                    <a:pt x="18" y="234"/>
                    <a:pt x="19" y="231"/>
                  </a:cubicBezTo>
                  <a:cubicBezTo>
                    <a:pt x="19" y="228"/>
                    <a:pt x="18" y="231"/>
                    <a:pt x="18" y="228"/>
                  </a:cubicBezTo>
                  <a:cubicBezTo>
                    <a:pt x="18" y="228"/>
                    <a:pt x="19" y="228"/>
                    <a:pt x="18" y="228"/>
                  </a:cubicBezTo>
                  <a:cubicBezTo>
                    <a:pt x="19" y="228"/>
                    <a:pt x="19" y="228"/>
                    <a:pt x="19" y="228"/>
                  </a:cubicBezTo>
                  <a:cubicBezTo>
                    <a:pt x="15" y="227"/>
                    <a:pt x="15" y="227"/>
                    <a:pt x="15" y="227"/>
                  </a:cubicBezTo>
                  <a:cubicBezTo>
                    <a:pt x="15" y="228"/>
                    <a:pt x="15" y="228"/>
                    <a:pt x="15" y="228"/>
                  </a:cubicBezTo>
                  <a:cubicBezTo>
                    <a:pt x="15" y="229"/>
                    <a:pt x="15" y="229"/>
                    <a:pt x="15" y="229"/>
                  </a:cubicBezTo>
                  <a:cubicBezTo>
                    <a:pt x="15" y="229"/>
                    <a:pt x="15" y="229"/>
                    <a:pt x="15" y="229"/>
                  </a:cubicBezTo>
                  <a:cubicBezTo>
                    <a:pt x="14" y="231"/>
                    <a:pt x="14" y="231"/>
                    <a:pt x="13" y="232"/>
                  </a:cubicBezTo>
                  <a:cubicBezTo>
                    <a:pt x="13" y="232"/>
                    <a:pt x="13" y="232"/>
                    <a:pt x="13" y="232"/>
                  </a:cubicBezTo>
                  <a:cubicBezTo>
                    <a:pt x="11" y="232"/>
                    <a:pt x="10" y="232"/>
                    <a:pt x="8" y="232"/>
                  </a:cubicBezTo>
                  <a:cubicBezTo>
                    <a:pt x="6" y="231"/>
                    <a:pt x="5" y="230"/>
                    <a:pt x="4" y="229"/>
                  </a:cubicBezTo>
                  <a:cubicBezTo>
                    <a:pt x="3" y="228"/>
                    <a:pt x="3" y="227"/>
                    <a:pt x="3" y="226"/>
                  </a:cubicBezTo>
                  <a:cubicBezTo>
                    <a:pt x="3" y="225"/>
                    <a:pt x="3" y="224"/>
                    <a:pt x="4" y="223"/>
                  </a:cubicBezTo>
                  <a:cubicBezTo>
                    <a:pt x="4" y="221"/>
                    <a:pt x="5" y="220"/>
                    <a:pt x="7" y="219"/>
                  </a:cubicBezTo>
                  <a:cubicBezTo>
                    <a:pt x="9" y="218"/>
                    <a:pt x="11" y="218"/>
                    <a:pt x="14" y="217"/>
                  </a:cubicBezTo>
                  <a:cubicBezTo>
                    <a:pt x="16" y="216"/>
                    <a:pt x="16" y="216"/>
                    <a:pt x="16" y="216"/>
                  </a:cubicBezTo>
                  <a:cubicBezTo>
                    <a:pt x="18" y="216"/>
                    <a:pt x="18" y="216"/>
                    <a:pt x="18" y="216"/>
                  </a:cubicBezTo>
                  <a:cubicBezTo>
                    <a:pt x="18" y="214"/>
                    <a:pt x="18" y="214"/>
                    <a:pt x="18" y="214"/>
                  </a:cubicBezTo>
                  <a:cubicBezTo>
                    <a:pt x="18" y="205"/>
                    <a:pt x="17" y="196"/>
                    <a:pt x="17" y="186"/>
                  </a:cubicBezTo>
                  <a:cubicBezTo>
                    <a:pt x="17" y="184"/>
                    <a:pt x="17" y="184"/>
                    <a:pt x="17" y="181"/>
                  </a:cubicBezTo>
                  <a:cubicBezTo>
                    <a:pt x="17" y="181"/>
                    <a:pt x="17" y="181"/>
                    <a:pt x="17" y="181"/>
                  </a:cubicBezTo>
                  <a:cubicBezTo>
                    <a:pt x="17" y="181"/>
                    <a:pt x="17" y="179"/>
                    <a:pt x="17" y="179"/>
                  </a:cubicBezTo>
                  <a:cubicBezTo>
                    <a:pt x="17" y="175"/>
                    <a:pt x="17" y="172"/>
                    <a:pt x="17" y="168"/>
                  </a:cubicBezTo>
                  <a:cubicBezTo>
                    <a:pt x="17" y="169"/>
                    <a:pt x="17" y="169"/>
                    <a:pt x="17" y="168"/>
                  </a:cubicBezTo>
                  <a:cubicBezTo>
                    <a:pt x="17" y="168"/>
                    <a:pt x="17" y="168"/>
                    <a:pt x="17" y="168"/>
                  </a:cubicBezTo>
                  <a:cubicBezTo>
                    <a:pt x="17" y="167"/>
                    <a:pt x="17" y="167"/>
                    <a:pt x="17" y="167"/>
                  </a:cubicBezTo>
                  <a:cubicBezTo>
                    <a:pt x="17" y="167"/>
                    <a:pt x="18" y="166"/>
                    <a:pt x="18" y="167"/>
                  </a:cubicBezTo>
                  <a:cubicBezTo>
                    <a:pt x="19" y="153"/>
                    <a:pt x="19" y="153"/>
                    <a:pt x="19" y="153"/>
                  </a:cubicBezTo>
                  <a:cubicBezTo>
                    <a:pt x="19" y="148"/>
                    <a:pt x="20" y="144"/>
                    <a:pt x="22" y="139"/>
                  </a:cubicBezTo>
                  <a:cubicBezTo>
                    <a:pt x="22" y="137"/>
                    <a:pt x="24" y="134"/>
                    <a:pt x="25" y="132"/>
                  </a:cubicBezTo>
                  <a:cubicBezTo>
                    <a:pt x="27" y="126"/>
                    <a:pt x="30" y="120"/>
                    <a:pt x="35" y="115"/>
                  </a:cubicBezTo>
                  <a:cubicBezTo>
                    <a:pt x="36" y="116"/>
                    <a:pt x="36" y="116"/>
                    <a:pt x="36" y="116"/>
                  </a:cubicBezTo>
                  <a:cubicBezTo>
                    <a:pt x="36" y="116"/>
                    <a:pt x="36" y="116"/>
                    <a:pt x="36" y="116"/>
                  </a:cubicBezTo>
                  <a:cubicBezTo>
                    <a:pt x="36" y="116"/>
                    <a:pt x="36" y="116"/>
                    <a:pt x="36" y="117"/>
                  </a:cubicBezTo>
                  <a:cubicBezTo>
                    <a:pt x="36" y="117"/>
                    <a:pt x="36" y="117"/>
                    <a:pt x="36" y="117"/>
                  </a:cubicBezTo>
                  <a:cubicBezTo>
                    <a:pt x="37" y="117"/>
                    <a:pt x="37" y="118"/>
                    <a:pt x="37" y="118"/>
                  </a:cubicBezTo>
                  <a:cubicBezTo>
                    <a:pt x="37" y="118"/>
                    <a:pt x="37" y="117"/>
                    <a:pt x="37" y="117"/>
                  </a:cubicBezTo>
                  <a:cubicBezTo>
                    <a:pt x="37" y="117"/>
                    <a:pt x="37" y="117"/>
                    <a:pt x="37" y="117"/>
                  </a:cubicBezTo>
                  <a:cubicBezTo>
                    <a:pt x="37" y="117"/>
                    <a:pt x="37" y="117"/>
                    <a:pt x="37" y="118"/>
                  </a:cubicBezTo>
                  <a:cubicBezTo>
                    <a:pt x="37" y="118"/>
                    <a:pt x="37" y="118"/>
                    <a:pt x="37" y="118"/>
                  </a:cubicBezTo>
                  <a:cubicBezTo>
                    <a:pt x="37" y="118"/>
                    <a:pt x="37" y="118"/>
                    <a:pt x="37" y="118"/>
                  </a:cubicBezTo>
                  <a:cubicBezTo>
                    <a:pt x="37" y="119"/>
                    <a:pt x="38" y="120"/>
                    <a:pt x="38" y="120"/>
                  </a:cubicBezTo>
                  <a:cubicBezTo>
                    <a:pt x="38" y="120"/>
                    <a:pt x="38" y="119"/>
                    <a:pt x="39" y="120"/>
                  </a:cubicBezTo>
                  <a:cubicBezTo>
                    <a:pt x="40" y="122"/>
                    <a:pt x="39" y="121"/>
                    <a:pt x="39" y="122"/>
                  </a:cubicBezTo>
                  <a:cubicBezTo>
                    <a:pt x="40" y="123"/>
                    <a:pt x="40" y="123"/>
                    <a:pt x="40" y="123"/>
                  </a:cubicBezTo>
                  <a:cubicBezTo>
                    <a:pt x="40" y="123"/>
                    <a:pt x="41" y="124"/>
                    <a:pt x="40" y="124"/>
                  </a:cubicBezTo>
                  <a:cubicBezTo>
                    <a:pt x="40" y="124"/>
                    <a:pt x="42" y="126"/>
                    <a:pt x="42" y="126"/>
                  </a:cubicBezTo>
                  <a:cubicBezTo>
                    <a:pt x="42" y="125"/>
                    <a:pt x="42" y="125"/>
                    <a:pt x="42" y="125"/>
                  </a:cubicBezTo>
                  <a:cubicBezTo>
                    <a:pt x="42" y="126"/>
                    <a:pt x="42" y="127"/>
                    <a:pt x="43" y="127"/>
                  </a:cubicBezTo>
                  <a:cubicBezTo>
                    <a:pt x="43" y="127"/>
                    <a:pt x="43" y="127"/>
                    <a:pt x="43" y="127"/>
                  </a:cubicBezTo>
                  <a:cubicBezTo>
                    <a:pt x="43" y="128"/>
                    <a:pt x="44" y="129"/>
                    <a:pt x="45" y="130"/>
                  </a:cubicBezTo>
                  <a:cubicBezTo>
                    <a:pt x="46" y="131"/>
                    <a:pt x="47" y="133"/>
                    <a:pt x="48" y="134"/>
                  </a:cubicBezTo>
                  <a:cubicBezTo>
                    <a:pt x="49" y="135"/>
                    <a:pt x="50" y="136"/>
                    <a:pt x="51" y="137"/>
                  </a:cubicBezTo>
                  <a:cubicBezTo>
                    <a:pt x="51" y="136"/>
                    <a:pt x="50" y="136"/>
                    <a:pt x="50" y="136"/>
                  </a:cubicBezTo>
                  <a:cubicBezTo>
                    <a:pt x="51" y="136"/>
                    <a:pt x="51" y="137"/>
                    <a:pt x="52" y="137"/>
                  </a:cubicBezTo>
                  <a:cubicBezTo>
                    <a:pt x="52" y="137"/>
                    <a:pt x="53" y="138"/>
                    <a:pt x="54" y="139"/>
                  </a:cubicBezTo>
                  <a:cubicBezTo>
                    <a:pt x="55" y="140"/>
                    <a:pt x="55" y="140"/>
                    <a:pt x="55" y="140"/>
                  </a:cubicBezTo>
                  <a:cubicBezTo>
                    <a:pt x="56" y="140"/>
                    <a:pt x="57" y="142"/>
                    <a:pt x="59" y="143"/>
                  </a:cubicBezTo>
                  <a:cubicBezTo>
                    <a:pt x="59" y="142"/>
                    <a:pt x="58" y="142"/>
                    <a:pt x="59" y="142"/>
                  </a:cubicBezTo>
                  <a:cubicBezTo>
                    <a:pt x="60" y="142"/>
                    <a:pt x="60" y="144"/>
                    <a:pt x="62" y="144"/>
                  </a:cubicBezTo>
                  <a:cubicBezTo>
                    <a:pt x="62" y="145"/>
                    <a:pt x="62" y="145"/>
                    <a:pt x="62" y="145"/>
                  </a:cubicBezTo>
                  <a:cubicBezTo>
                    <a:pt x="62" y="145"/>
                    <a:pt x="64" y="146"/>
                    <a:pt x="64" y="146"/>
                  </a:cubicBezTo>
                  <a:cubicBezTo>
                    <a:pt x="64" y="146"/>
                    <a:pt x="66" y="147"/>
                    <a:pt x="66" y="147"/>
                  </a:cubicBezTo>
                  <a:cubicBezTo>
                    <a:pt x="69" y="148"/>
                    <a:pt x="73" y="150"/>
                    <a:pt x="75" y="150"/>
                  </a:cubicBezTo>
                  <a:cubicBezTo>
                    <a:pt x="75" y="150"/>
                    <a:pt x="76" y="150"/>
                    <a:pt x="76" y="150"/>
                  </a:cubicBezTo>
                  <a:cubicBezTo>
                    <a:pt x="75" y="150"/>
                    <a:pt x="75" y="150"/>
                    <a:pt x="75" y="150"/>
                  </a:cubicBezTo>
                  <a:cubicBezTo>
                    <a:pt x="75" y="150"/>
                    <a:pt x="75" y="150"/>
                    <a:pt x="75" y="150"/>
                  </a:cubicBezTo>
                  <a:cubicBezTo>
                    <a:pt x="76" y="151"/>
                    <a:pt x="77" y="151"/>
                    <a:pt x="76" y="150"/>
                  </a:cubicBezTo>
                  <a:cubicBezTo>
                    <a:pt x="78" y="151"/>
                    <a:pt x="78" y="151"/>
                    <a:pt x="81" y="152"/>
                  </a:cubicBezTo>
                  <a:cubicBezTo>
                    <a:pt x="81" y="152"/>
                    <a:pt x="81" y="152"/>
                    <a:pt x="82" y="152"/>
                  </a:cubicBezTo>
                  <a:cubicBezTo>
                    <a:pt x="82" y="152"/>
                    <a:pt x="83" y="152"/>
                    <a:pt x="83" y="152"/>
                  </a:cubicBezTo>
                  <a:cubicBezTo>
                    <a:pt x="85" y="153"/>
                    <a:pt x="84" y="152"/>
                    <a:pt x="84" y="152"/>
                  </a:cubicBezTo>
                  <a:cubicBezTo>
                    <a:pt x="85" y="152"/>
                    <a:pt x="87" y="152"/>
                    <a:pt x="87" y="152"/>
                  </a:cubicBezTo>
                  <a:cubicBezTo>
                    <a:pt x="88" y="152"/>
                    <a:pt x="88" y="152"/>
                    <a:pt x="88" y="152"/>
                  </a:cubicBezTo>
                  <a:cubicBezTo>
                    <a:pt x="87" y="152"/>
                    <a:pt x="89" y="152"/>
                    <a:pt x="89" y="153"/>
                  </a:cubicBezTo>
                  <a:cubicBezTo>
                    <a:pt x="89" y="152"/>
                    <a:pt x="89" y="152"/>
                    <a:pt x="89" y="152"/>
                  </a:cubicBezTo>
                  <a:cubicBezTo>
                    <a:pt x="89" y="152"/>
                    <a:pt x="90" y="153"/>
                    <a:pt x="91" y="153"/>
                  </a:cubicBezTo>
                  <a:cubicBezTo>
                    <a:pt x="91" y="153"/>
                    <a:pt x="89" y="153"/>
                    <a:pt x="89" y="153"/>
                  </a:cubicBezTo>
                  <a:cubicBezTo>
                    <a:pt x="89" y="153"/>
                    <a:pt x="90" y="153"/>
                    <a:pt x="91" y="153"/>
                  </a:cubicBezTo>
                  <a:cubicBezTo>
                    <a:pt x="91" y="153"/>
                    <a:pt x="92" y="153"/>
                    <a:pt x="93" y="153"/>
                  </a:cubicBezTo>
                  <a:cubicBezTo>
                    <a:pt x="94" y="153"/>
                    <a:pt x="94" y="153"/>
                    <a:pt x="94" y="153"/>
                  </a:cubicBezTo>
                  <a:cubicBezTo>
                    <a:pt x="94" y="153"/>
                    <a:pt x="96" y="153"/>
                    <a:pt x="95" y="153"/>
                  </a:cubicBezTo>
                  <a:cubicBezTo>
                    <a:pt x="95" y="153"/>
                    <a:pt x="94" y="153"/>
                    <a:pt x="94" y="153"/>
                  </a:cubicBezTo>
                  <a:cubicBezTo>
                    <a:pt x="94" y="153"/>
                    <a:pt x="94" y="153"/>
                    <a:pt x="96" y="153"/>
                  </a:cubicBezTo>
                  <a:cubicBezTo>
                    <a:pt x="96" y="153"/>
                    <a:pt x="95" y="153"/>
                    <a:pt x="97" y="153"/>
                  </a:cubicBezTo>
                  <a:cubicBezTo>
                    <a:pt x="97" y="153"/>
                    <a:pt x="97" y="153"/>
                    <a:pt x="96" y="153"/>
                  </a:cubicBezTo>
                  <a:cubicBezTo>
                    <a:pt x="98" y="153"/>
                    <a:pt x="98" y="153"/>
                    <a:pt x="98" y="153"/>
                  </a:cubicBezTo>
                  <a:cubicBezTo>
                    <a:pt x="98" y="153"/>
                    <a:pt x="98" y="153"/>
                    <a:pt x="98" y="153"/>
                  </a:cubicBezTo>
                  <a:cubicBezTo>
                    <a:pt x="98" y="153"/>
                    <a:pt x="98" y="153"/>
                    <a:pt x="98" y="153"/>
                  </a:cubicBezTo>
                  <a:cubicBezTo>
                    <a:pt x="98" y="153"/>
                    <a:pt x="100" y="153"/>
                    <a:pt x="101" y="153"/>
                  </a:cubicBezTo>
                  <a:cubicBezTo>
                    <a:pt x="102" y="153"/>
                    <a:pt x="102" y="153"/>
                    <a:pt x="103" y="153"/>
                  </a:cubicBezTo>
                  <a:cubicBezTo>
                    <a:pt x="103" y="153"/>
                    <a:pt x="103" y="153"/>
                    <a:pt x="103" y="153"/>
                  </a:cubicBezTo>
                  <a:cubicBezTo>
                    <a:pt x="104" y="152"/>
                    <a:pt x="105" y="152"/>
                    <a:pt x="106" y="152"/>
                  </a:cubicBezTo>
                  <a:cubicBezTo>
                    <a:pt x="106" y="152"/>
                    <a:pt x="106" y="152"/>
                    <a:pt x="106" y="152"/>
                  </a:cubicBezTo>
                  <a:cubicBezTo>
                    <a:pt x="107" y="152"/>
                    <a:pt x="108" y="152"/>
                    <a:pt x="108" y="152"/>
                  </a:cubicBezTo>
                  <a:cubicBezTo>
                    <a:pt x="110" y="152"/>
                    <a:pt x="109" y="151"/>
                    <a:pt x="110" y="151"/>
                  </a:cubicBezTo>
                  <a:cubicBezTo>
                    <a:pt x="111" y="151"/>
                    <a:pt x="112" y="151"/>
                    <a:pt x="112" y="152"/>
                  </a:cubicBezTo>
                  <a:cubicBezTo>
                    <a:pt x="114" y="151"/>
                    <a:pt x="117" y="151"/>
                    <a:pt x="119" y="150"/>
                  </a:cubicBezTo>
                  <a:cubicBezTo>
                    <a:pt x="119" y="150"/>
                    <a:pt x="119" y="150"/>
                    <a:pt x="119" y="150"/>
                  </a:cubicBezTo>
                  <a:cubicBezTo>
                    <a:pt x="118" y="154"/>
                    <a:pt x="119" y="159"/>
                    <a:pt x="118" y="164"/>
                  </a:cubicBezTo>
                  <a:cubicBezTo>
                    <a:pt x="117" y="164"/>
                    <a:pt x="118" y="164"/>
                    <a:pt x="118" y="165"/>
                  </a:cubicBezTo>
                  <a:cubicBezTo>
                    <a:pt x="117" y="169"/>
                    <a:pt x="116" y="176"/>
                    <a:pt x="116" y="182"/>
                  </a:cubicBezTo>
                  <a:cubicBezTo>
                    <a:pt x="117" y="181"/>
                    <a:pt x="117" y="181"/>
                    <a:pt x="117" y="181"/>
                  </a:cubicBezTo>
                  <a:cubicBezTo>
                    <a:pt x="117" y="182"/>
                    <a:pt x="116" y="184"/>
                    <a:pt x="116" y="185"/>
                  </a:cubicBezTo>
                  <a:cubicBezTo>
                    <a:pt x="116" y="185"/>
                    <a:pt x="116" y="184"/>
                    <a:pt x="116" y="185"/>
                  </a:cubicBezTo>
                  <a:cubicBezTo>
                    <a:pt x="116" y="185"/>
                    <a:pt x="116" y="187"/>
                    <a:pt x="116" y="187"/>
                  </a:cubicBezTo>
                  <a:cubicBezTo>
                    <a:pt x="116" y="187"/>
                    <a:pt x="116" y="187"/>
                    <a:pt x="116" y="188"/>
                  </a:cubicBezTo>
                  <a:cubicBezTo>
                    <a:pt x="116" y="189"/>
                    <a:pt x="116" y="189"/>
                    <a:pt x="116" y="189"/>
                  </a:cubicBezTo>
                  <a:cubicBezTo>
                    <a:pt x="115" y="190"/>
                    <a:pt x="115" y="193"/>
                    <a:pt x="115" y="195"/>
                  </a:cubicBezTo>
                  <a:cubicBezTo>
                    <a:pt x="115" y="195"/>
                    <a:pt x="115" y="195"/>
                    <a:pt x="115" y="195"/>
                  </a:cubicBezTo>
                  <a:cubicBezTo>
                    <a:pt x="114" y="199"/>
                    <a:pt x="114" y="204"/>
                    <a:pt x="112" y="208"/>
                  </a:cubicBezTo>
                  <a:cubicBezTo>
                    <a:pt x="113" y="207"/>
                    <a:pt x="113" y="207"/>
                    <a:pt x="113" y="208"/>
                  </a:cubicBezTo>
                  <a:cubicBezTo>
                    <a:pt x="112" y="208"/>
                    <a:pt x="112" y="209"/>
                    <a:pt x="112" y="210"/>
                  </a:cubicBezTo>
                  <a:cubicBezTo>
                    <a:pt x="112" y="211"/>
                    <a:pt x="111" y="212"/>
                    <a:pt x="110" y="213"/>
                  </a:cubicBezTo>
                  <a:cubicBezTo>
                    <a:pt x="110" y="213"/>
                    <a:pt x="110" y="213"/>
                    <a:pt x="110" y="213"/>
                  </a:cubicBezTo>
                  <a:cubicBezTo>
                    <a:pt x="110" y="214"/>
                    <a:pt x="110" y="214"/>
                    <a:pt x="109" y="215"/>
                  </a:cubicBezTo>
                  <a:cubicBezTo>
                    <a:pt x="109" y="216"/>
                    <a:pt x="109" y="216"/>
                    <a:pt x="109" y="216"/>
                  </a:cubicBezTo>
                  <a:cubicBezTo>
                    <a:pt x="109" y="216"/>
                    <a:pt x="109" y="217"/>
                    <a:pt x="108" y="217"/>
                  </a:cubicBezTo>
                  <a:cubicBezTo>
                    <a:pt x="108" y="217"/>
                    <a:pt x="108" y="217"/>
                    <a:pt x="108" y="217"/>
                  </a:cubicBezTo>
                  <a:cubicBezTo>
                    <a:pt x="107" y="218"/>
                    <a:pt x="107" y="218"/>
                    <a:pt x="107" y="219"/>
                  </a:cubicBezTo>
                  <a:cubicBezTo>
                    <a:pt x="107" y="219"/>
                    <a:pt x="107" y="219"/>
                    <a:pt x="107" y="219"/>
                  </a:cubicBezTo>
                  <a:cubicBezTo>
                    <a:pt x="106" y="220"/>
                    <a:pt x="105" y="221"/>
                    <a:pt x="105" y="220"/>
                  </a:cubicBezTo>
                  <a:cubicBezTo>
                    <a:pt x="104" y="221"/>
                    <a:pt x="106" y="219"/>
                    <a:pt x="106" y="220"/>
                  </a:cubicBezTo>
                  <a:cubicBezTo>
                    <a:pt x="103" y="222"/>
                    <a:pt x="101" y="223"/>
                    <a:pt x="98" y="223"/>
                  </a:cubicBezTo>
                  <a:cubicBezTo>
                    <a:pt x="95" y="223"/>
                    <a:pt x="92" y="222"/>
                    <a:pt x="90" y="222"/>
                  </a:cubicBezTo>
                  <a:cubicBezTo>
                    <a:pt x="89" y="222"/>
                    <a:pt x="89" y="222"/>
                    <a:pt x="88" y="222"/>
                  </a:cubicBezTo>
                  <a:cubicBezTo>
                    <a:pt x="88" y="222"/>
                    <a:pt x="86" y="221"/>
                    <a:pt x="86" y="221"/>
                  </a:cubicBezTo>
                  <a:cubicBezTo>
                    <a:pt x="86" y="221"/>
                    <a:pt x="86" y="221"/>
                    <a:pt x="85" y="221"/>
                  </a:cubicBezTo>
                  <a:cubicBezTo>
                    <a:pt x="84" y="221"/>
                    <a:pt x="84" y="220"/>
                    <a:pt x="83" y="220"/>
                  </a:cubicBezTo>
                  <a:cubicBezTo>
                    <a:pt x="84" y="221"/>
                    <a:pt x="84" y="221"/>
                    <a:pt x="84" y="221"/>
                  </a:cubicBezTo>
                  <a:cubicBezTo>
                    <a:pt x="83" y="220"/>
                    <a:pt x="81" y="220"/>
                    <a:pt x="80" y="220"/>
                  </a:cubicBezTo>
                  <a:cubicBezTo>
                    <a:pt x="80" y="220"/>
                    <a:pt x="81" y="220"/>
                    <a:pt x="81" y="220"/>
                  </a:cubicBezTo>
                  <a:cubicBezTo>
                    <a:pt x="79" y="220"/>
                    <a:pt x="78" y="221"/>
                    <a:pt x="77" y="221"/>
                  </a:cubicBezTo>
                  <a:cubicBezTo>
                    <a:pt x="78" y="221"/>
                    <a:pt x="78" y="221"/>
                    <a:pt x="78" y="221"/>
                  </a:cubicBezTo>
                  <a:cubicBezTo>
                    <a:pt x="76" y="221"/>
                    <a:pt x="77" y="220"/>
                    <a:pt x="76" y="221"/>
                  </a:cubicBezTo>
                  <a:cubicBezTo>
                    <a:pt x="76" y="221"/>
                    <a:pt x="76" y="221"/>
                    <a:pt x="76" y="221"/>
                  </a:cubicBezTo>
                  <a:cubicBezTo>
                    <a:pt x="75" y="221"/>
                    <a:pt x="73" y="222"/>
                    <a:pt x="72" y="223"/>
                  </a:cubicBezTo>
                  <a:cubicBezTo>
                    <a:pt x="72" y="223"/>
                    <a:pt x="72" y="223"/>
                    <a:pt x="72" y="223"/>
                  </a:cubicBezTo>
                  <a:cubicBezTo>
                    <a:pt x="71" y="225"/>
                    <a:pt x="70" y="226"/>
                    <a:pt x="70" y="228"/>
                  </a:cubicBezTo>
                  <a:cubicBezTo>
                    <a:pt x="71" y="229"/>
                    <a:pt x="71" y="228"/>
                    <a:pt x="71" y="229"/>
                  </a:cubicBezTo>
                  <a:cubicBezTo>
                    <a:pt x="71" y="230"/>
                    <a:pt x="72" y="232"/>
                    <a:pt x="71" y="231"/>
                  </a:cubicBezTo>
                  <a:cubicBezTo>
                    <a:pt x="72" y="233"/>
                    <a:pt x="74" y="234"/>
                    <a:pt x="75" y="235"/>
                  </a:cubicBezTo>
                  <a:cubicBezTo>
                    <a:pt x="74" y="234"/>
                    <a:pt x="75" y="235"/>
                    <a:pt x="75" y="234"/>
                  </a:cubicBezTo>
                  <a:cubicBezTo>
                    <a:pt x="75" y="234"/>
                    <a:pt x="75" y="234"/>
                    <a:pt x="75" y="234"/>
                  </a:cubicBezTo>
                  <a:cubicBezTo>
                    <a:pt x="75" y="234"/>
                    <a:pt x="75" y="234"/>
                    <a:pt x="75" y="234"/>
                  </a:cubicBezTo>
                  <a:cubicBezTo>
                    <a:pt x="75" y="234"/>
                    <a:pt x="77" y="235"/>
                    <a:pt x="77" y="235"/>
                  </a:cubicBezTo>
                  <a:cubicBezTo>
                    <a:pt x="78" y="235"/>
                    <a:pt x="78" y="235"/>
                    <a:pt x="78" y="235"/>
                  </a:cubicBezTo>
                  <a:cubicBezTo>
                    <a:pt x="78" y="236"/>
                    <a:pt x="78" y="236"/>
                    <a:pt x="78" y="236"/>
                  </a:cubicBezTo>
                  <a:cubicBezTo>
                    <a:pt x="78" y="236"/>
                    <a:pt x="78" y="236"/>
                    <a:pt x="78" y="236"/>
                  </a:cubicBezTo>
                  <a:cubicBezTo>
                    <a:pt x="77" y="236"/>
                    <a:pt x="75" y="236"/>
                    <a:pt x="74" y="236"/>
                  </a:cubicBezTo>
                  <a:cubicBezTo>
                    <a:pt x="75" y="236"/>
                    <a:pt x="74" y="237"/>
                    <a:pt x="74" y="237"/>
                  </a:cubicBezTo>
                  <a:cubicBezTo>
                    <a:pt x="74" y="237"/>
                    <a:pt x="73" y="237"/>
                    <a:pt x="72" y="238"/>
                  </a:cubicBezTo>
                  <a:cubicBezTo>
                    <a:pt x="71" y="238"/>
                    <a:pt x="72" y="238"/>
                    <a:pt x="71" y="238"/>
                  </a:cubicBezTo>
                  <a:cubicBezTo>
                    <a:pt x="71" y="238"/>
                    <a:pt x="71" y="238"/>
                    <a:pt x="71" y="238"/>
                  </a:cubicBezTo>
                  <a:cubicBezTo>
                    <a:pt x="71" y="239"/>
                    <a:pt x="69" y="240"/>
                    <a:pt x="69" y="241"/>
                  </a:cubicBezTo>
                  <a:cubicBezTo>
                    <a:pt x="69" y="241"/>
                    <a:pt x="70" y="240"/>
                    <a:pt x="69" y="241"/>
                  </a:cubicBezTo>
                  <a:cubicBezTo>
                    <a:pt x="69" y="241"/>
                    <a:pt x="69" y="241"/>
                    <a:pt x="68" y="242"/>
                  </a:cubicBezTo>
                  <a:cubicBezTo>
                    <a:pt x="68" y="242"/>
                    <a:pt x="68" y="242"/>
                    <a:pt x="68" y="242"/>
                  </a:cubicBezTo>
                  <a:cubicBezTo>
                    <a:pt x="68" y="243"/>
                    <a:pt x="67" y="244"/>
                    <a:pt x="67" y="244"/>
                  </a:cubicBezTo>
                  <a:cubicBezTo>
                    <a:pt x="67" y="243"/>
                    <a:pt x="67" y="244"/>
                    <a:pt x="68" y="243"/>
                  </a:cubicBezTo>
                  <a:cubicBezTo>
                    <a:pt x="67" y="243"/>
                    <a:pt x="67" y="245"/>
                    <a:pt x="67" y="246"/>
                  </a:cubicBezTo>
                  <a:cubicBezTo>
                    <a:pt x="67" y="246"/>
                    <a:pt x="67" y="246"/>
                    <a:pt x="67" y="246"/>
                  </a:cubicBezTo>
                  <a:cubicBezTo>
                    <a:pt x="67" y="247"/>
                    <a:pt x="68" y="249"/>
                    <a:pt x="70" y="250"/>
                  </a:cubicBezTo>
                  <a:cubicBezTo>
                    <a:pt x="70" y="250"/>
                    <a:pt x="69" y="249"/>
                    <a:pt x="69" y="249"/>
                  </a:cubicBezTo>
                  <a:cubicBezTo>
                    <a:pt x="71" y="251"/>
                    <a:pt x="73" y="252"/>
                    <a:pt x="75" y="251"/>
                  </a:cubicBezTo>
                  <a:cubicBezTo>
                    <a:pt x="75" y="251"/>
                    <a:pt x="75" y="252"/>
                    <a:pt x="75" y="252"/>
                  </a:cubicBezTo>
                  <a:cubicBezTo>
                    <a:pt x="76" y="252"/>
                    <a:pt x="76" y="251"/>
                    <a:pt x="77" y="252"/>
                  </a:cubicBezTo>
                  <a:cubicBezTo>
                    <a:pt x="77" y="251"/>
                    <a:pt x="78" y="252"/>
                    <a:pt x="78" y="252"/>
                  </a:cubicBezTo>
                  <a:cubicBezTo>
                    <a:pt x="79" y="252"/>
                    <a:pt x="78" y="251"/>
                    <a:pt x="78" y="252"/>
                  </a:cubicBezTo>
                  <a:cubicBezTo>
                    <a:pt x="79" y="252"/>
                    <a:pt x="83" y="251"/>
                    <a:pt x="85" y="250"/>
                  </a:cubicBezTo>
                  <a:cubicBezTo>
                    <a:pt x="85" y="250"/>
                    <a:pt x="85" y="250"/>
                    <a:pt x="85" y="250"/>
                  </a:cubicBezTo>
                  <a:cubicBezTo>
                    <a:pt x="85" y="250"/>
                    <a:pt x="85" y="250"/>
                    <a:pt x="85" y="250"/>
                  </a:cubicBezTo>
                  <a:cubicBezTo>
                    <a:pt x="85" y="250"/>
                    <a:pt x="85" y="250"/>
                    <a:pt x="85" y="250"/>
                  </a:cubicBezTo>
                  <a:cubicBezTo>
                    <a:pt x="85" y="250"/>
                    <a:pt x="85" y="250"/>
                    <a:pt x="85" y="250"/>
                  </a:cubicBezTo>
                  <a:cubicBezTo>
                    <a:pt x="85" y="250"/>
                    <a:pt x="85" y="250"/>
                    <a:pt x="85" y="250"/>
                  </a:cubicBezTo>
                  <a:cubicBezTo>
                    <a:pt x="85" y="251"/>
                    <a:pt x="85" y="250"/>
                    <a:pt x="85" y="252"/>
                  </a:cubicBezTo>
                  <a:cubicBezTo>
                    <a:pt x="84" y="252"/>
                    <a:pt x="84" y="252"/>
                    <a:pt x="84" y="252"/>
                  </a:cubicBezTo>
                  <a:cubicBezTo>
                    <a:pt x="84" y="252"/>
                    <a:pt x="84" y="253"/>
                    <a:pt x="84" y="253"/>
                  </a:cubicBezTo>
                  <a:cubicBezTo>
                    <a:pt x="84" y="253"/>
                    <a:pt x="84" y="255"/>
                    <a:pt x="84" y="255"/>
                  </a:cubicBezTo>
                  <a:cubicBezTo>
                    <a:pt x="84" y="255"/>
                    <a:pt x="84" y="255"/>
                    <a:pt x="84" y="255"/>
                  </a:cubicBezTo>
                  <a:cubicBezTo>
                    <a:pt x="84" y="255"/>
                    <a:pt x="84" y="256"/>
                    <a:pt x="84" y="256"/>
                  </a:cubicBezTo>
                  <a:cubicBezTo>
                    <a:pt x="84" y="256"/>
                    <a:pt x="84" y="256"/>
                    <a:pt x="84" y="256"/>
                  </a:cubicBezTo>
                  <a:cubicBezTo>
                    <a:pt x="83" y="257"/>
                    <a:pt x="84" y="258"/>
                    <a:pt x="84" y="259"/>
                  </a:cubicBezTo>
                  <a:cubicBezTo>
                    <a:pt x="84" y="260"/>
                    <a:pt x="85" y="262"/>
                    <a:pt x="86" y="263"/>
                  </a:cubicBezTo>
                  <a:cubicBezTo>
                    <a:pt x="87" y="264"/>
                    <a:pt x="88" y="264"/>
                    <a:pt x="89" y="265"/>
                  </a:cubicBezTo>
                  <a:cubicBezTo>
                    <a:pt x="89" y="264"/>
                    <a:pt x="89" y="264"/>
                    <a:pt x="89" y="264"/>
                  </a:cubicBezTo>
                  <a:cubicBezTo>
                    <a:pt x="89" y="264"/>
                    <a:pt x="90" y="264"/>
                    <a:pt x="90" y="265"/>
                  </a:cubicBezTo>
                  <a:cubicBezTo>
                    <a:pt x="90" y="265"/>
                    <a:pt x="92" y="264"/>
                    <a:pt x="93" y="264"/>
                  </a:cubicBezTo>
                  <a:cubicBezTo>
                    <a:pt x="94" y="264"/>
                    <a:pt x="93" y="264"/>
                    <a:pt x="94" y="265"/>
                  </a:cubicBezTo>
                  <a:cubicBezTo>
                    <a:pt x="94" y="264"/>
                    <a:pt x="97" y="264"/>
                    <a:pt x="97" y="263"/>
                  </a:cubicBezTo>
                  <a:cubicBezTo>
                    <a:pt x="97" y="263"/>
                    <a:pt x="96" y="263"/>
                    <a:pt x="97" y="263"/>
                  </a:cubicBezTo>
                  <a:cubicBezTo>
                    <a:pt x="97" y="262"/>
                    <a:pt x="98" y="262"/>
                    <a:pt x="99" y="260"/>
                  </a:cubicBezTo>
                  <a:cubicBezTo>
                    <a:pt x="99" y="261"/>
                    <a:pt x="99" y="261"/>
                    <a:pt x="99" y="261"/>
                  </a:cubicBezTo>
                  <a:cubicBezTo>
                    <a:pt x="100" y="261"/>
                    <a:pt x="100" y="260"/>
                    <a:pt x="100" y="260"/>
                  </a:cubicBezTo>
                  <a:cubicBezTo>
                    <a:pt x="101" y="260"/>
                    <a:pt x="101" y="260"/>
                    <a:pt x="101" y="259"/>
                  </a:cubicBezTo>
                  <a:cubicBezTo>
                    <a:pt x="102" y="261"/>
                    <a:pt x="102" y="261"/>
                    <a:pt x="104" y="262"/>
                  </a:cubicBezTo>
                  <a:cubicBezTo>
                    <a:pt x="104" y="262"/>
                    <a:pt x="104" y="262"/>
                    <a:pt x="105" y="262"/>
                  </a:cubicBezTo>
                  <a:cubicBezTo>
                    <a:pt x="105" y="263"/>
                    <a:pt x="105" y="263"/>
                    <a:pt x="106" y="263"/>
                  </a:cubicBezTo>
                  <a:cubicBezTo>
                    <a:pt x="107" y="263"/>
                    <a:pt x="107" y="263"/>
                    <a:pt x="107" y="262"/>
                  </a:cubicBezTo>
                  <a:cubicBezTo>
                    <a:pt x="108" y="263"/>
                    <a:pt x="108" y="263"/>
                    <a:pt x="109" y="263"/>
                  </a:cubicBezTo>
                  <a:cubicBezTo>
                    <a:pt x="110" y="262"/>
                    <a:pt x="110" y="262"/>
                    <a:pt x="110" y="262"/>
                  </a:cubicBezTo>
                  <a:cubicBezTo>
                    <a:pt x="109" y="263"/>
                    <a:pt x="110" y="263"/>
                    <a:pt x="111" y="262"/>
                  </a:cubicBezTo>
                  <a:cubicBezTo>
                    <a:pt x="110" y="262"/>
                    <a:pt x="110" y="262"/>
                    <a:pt x="110" y="262"/>
                  </a:cubicBezTo>
                  <a:cubicBezTo>
                    <a:pt x="110" y="262"/>
                    <a:pt x="111" y="262"/>
                    <a:pt x="112" y="262"/>
                  </a:cubicBezTo>
                  <a:cubicBezTo>
                    <a:pt x="112" y="262"/>
                    <a:pt x="111" y="263"/>
                    <a:pt x="110" y="263"/>
                  </a:cubicBezTo>
                  <a:cubicBezTo>
                    <a:pt x="111" y="263"/>
                    <a:pt x="111" y="263"/>
                    <a:pt x="112" y="263"/>
                  </a:cubicBezTo>
                  <a:cubicBezTo>
                    <a:pt x="112" y="262"/>
                    <a:pt x="113" y="262"/>
                    <a:pt x="114" y="262"/>
                  </a:cubicBezTo>
                  <a:cubicBezTo>
                    <a:pt x="114" y="261"/>
                    <a:pt x="115" y="261"/>
                    <a:pt x="115" y="261"/>
                  </a:cubicBezTo>
                  <a:cubicBezTo>
                    <a:pt x="115" y="261"/>
                    <a:pt x="116" y="260"/>
                    <a:pt x="115" y="260"/>
                  </a:cubicBezTo>
                  <a:cubicBezTo>
                    <a:pt x="115" y="261"/>
                    <a:pt x="115" y="261"/>
                    <a:pt x="114" y="261"/>
                  </a:cubicBezTo>
                  <a:cubicBezTo>
                    <a:pt x="115" y="261"/>
                    <a:pt x="114" y="261"/>
                    <a:pt x="115" y="260"/>
                  </a:cubicBezTo>
                  <a:cubicBezTo>
                    <a:pt x="116" y="259"/>
                    <a:pt x="116" y="260"/>
                    <a:pt x="116" y="259"/>
                  </a:cubicBezTo>
                  <a:cubicBezTo>
                    <a:pt x="116" y="259"/>
                    <a:pt x="116" y="259"/>
                    <a:pt x="116" y="259"/>
                  </a:cubicBezTo>
                  <a:cubicBezTo>
                    <a:pt x="116" y="259"/>
                    <a:pt x="116" y="259"/>
                    <a:pt x="116" y="258"/>
                  </a:cubicBezTo>
                  <a:cubicBezTo>
                    <a:pt x="116" y="258"/>
                    <a:pt x="116" y="258"/>
                    <a:pt x="116" y="258"/>
                  </a:cubicBezTo>
                  <a:cubicBezTo>
                    <a:pt x="116" y="258"/>
                    <a:pt x="116" y="258"/>
                    <a:pt x="116" y="258"/>
                  </a:cubicBezTo>
                  <a:cubicBezTo>
                    <a:pt x="117" y="258"/>
                    <a:pt x="117" y="256"/>
                    <a:pt x="117" y="256"/>
                  </a:cubicBezTo>
                  <a:cubicBezTo>
                    <a:pt x="117" y="255"/>
                    <a:pt x="117" y="254"/>
                    <a:pt x="117" y="254"/>
                  </a:cubicBezTo>
                  <a:cubicBezTo>
                    <a:pt x="117" y="254"/>
                    <a:pt x="117" y="254"/>
                    <a:pt x="117" y="254"/>
                  </a:cubicBezTo>
                  <a:cubicBezTo>
                    <a:pt x="117" y="253"/>
                    <a:pt x="117" y="252"/>
                    <a:pt x="117" y="252"/>
                  </a:cubicBezTo>
                  <a:cubicBezTo>
                    <a:pt x="117" y="252"/>
                    <a:pt x="117" y="252"/>
                    <a:pt x="117" y="252"/>
                  </a:cubicBezTo>
                  <a:cubicBezTo>
                    <a:pt x="117" y="251"/>
                    <a:pt x="117" y="250"/>
                    <a:pt x="117" y="250"/>
                  </a:cubicBezTo>
                  <a:cubicBezTo>
                    <a:pt x="117" y="249"/>
                    <a:pt x="116" y="250"/>
                    <a:pt x="116" y="248"/>
                  </a:cubicBezTo>
                  <a:cubicBezTo>
                    <a:pt x="116" y="247"/>
                    <a:pt x="116" y="247"/>
                    <a:pt x="117" y="247"/>
                  </a:cubicBezTo>
                  <a:cubicBezTo>
                    <a:pt x="116" y="245"/>
                    <a:pt x="115" y="243"/>
                    <a:pt x="114" y="242"/>
                  </a:cubicBezTo>
                  <a:cubicBezTo>
                    <a:pt x="114" y="242"/>
                    <a:pt x="115" y="242"/>
                    <a:pt x="114" y="241"/>
                  </a:cubicBezTo>
                  <a:cubicBezTo>
                    <a:pt x="114" y="240"/>
                    <a:pt x="114" y="239"/>
                    <a:pt x="113" y="238"/>
                  </a:cubicBezTo>
                  <a:cubicBezTo>
                    <a:pt x="113" y="237"/>
                    <a:pt x="113" y="237"/>
                    <a:pt x="113" y="236"/>
                  </a:cubicBezTo>
                  <a:cubicBezTo>
                    <a:pt x="113" y="236"/>
                    <a:pt x="113" y="236"/>
                    <a:pt x="113" y="236"/>
                  </a:cubicBezTo>
                  <a:cubicBezTo>
                    <a:pt x="113" y="236"/>
                    <a:pt x="113" y="236"/>
                    <a:pt x="113" y="236"/>
                  </a:cubicBezTo>
                  <a:cubicBezTo>
                    <a:pt x="113" y="236"/>
                    <a:pt x="113" y="236"/>
                    <a:pt x="113" y="236"/>
                  </a:cubicBezTo>
                  <a:cubicBezTo>
                    <a:pt x="113" y="236"/>
                    <a:pt x="113" y="235"/>
                    <a:pt x="113" y="235"/>
                  </a:cubicBezTo>
                  <a:cubicBezTo>
                    <a:pt x="113" y="236"/>
                    <a:pt x="114" y="236"/>
                    <a:pt x="113" y="236"/>
                  </a:cubicBezTo>
                  <a:cubicBezTo>
                    <a:pt x="114" y="236"/>
                    <a:pt x="114" y="235"/>
                    <a:pt x="115" y="235"/>
                  </a:cubicBezTo>
                  <a:cubicBezTo>
                    <a:pt x="116" y="235"/>
                    <a:pt x="116" y="234"/>
                    <a:pt x="117" y="234"/>
                  </a:cubicBezTo>
                  <a:cubicBezTo>
                    <a:pt x="116" y="234"/>
                    <a:pt x="117" y="234"/>
                    <a:pt x="117" y="234"/>
                  </a:cubicBezTo>
                  <a:cubicBezTo>
                    <a:pt x="117" y="234"/>
                    <a:pt x="118" y="233"/>
                    <a:pt x="118" y="232"/>
                  </a:cubicBezTo>
                  <a:cubicBezTo>
                    <a:pt x="119" y="233"/>
                    <a:pt x="119" y="233"/>
                    <a:pt x="119" y="233"/>
                  </a:cubicBezTo>
                  <a:cubicBezTo>
                    <a:pt x="119" y="232"/>
                    <a:pt x="119" y="232"/>
                    <a:pt x="119" y="232"/>
                  </a:cubicBezTo>
                  <a:cubicBezTo>
                    <a:pt x="119" y="232"/>
                    <a:pt x="120" y="232"/>
                    <a:pt x="120" y="231"/>
                  </a:cubicBezTo>
                  <a:cubicBezTo>
                    <a:pt x="120" y="231"/>
                    <a:pt x="120" y="231"/>
                    <a:pt x="120" y="231"/>
                  </a:cubicBezTo>
                  <a:cubicBezTo>
                    <a:pt x="121" y="231"/>
                    <a:pt x="122" y="230"/>
                    <a:pt x="123" y="229"/>
                  </a:cubicBezTo>
                  <a:cubicBezTo>
                    <a:pt x="123" y="228"/>
                    <a:pt x="123" y="228"/>
                    <a:pt x="123" y="228"/>
                  </a:cubicBezTo>
                  <a:cubicBezTo>
                    <a:pt x="123" y="228"/>
                    <a:pt x="124" y="228"/>
                    <a:pt x="123" y="228"/>
                  </a:cubicBezTo>
                  <a:cubicBezTo>
                    <a:pt x="124" y="227"/>
                    <a:pt x="125" y="226"/>
                    <a:pt x="125" y="225"/>
                  </a:cubicBezTo>
                  <a:cubicBezTo>
                    <a:pt x="128" y="224"/>
                    <a:pt x="130" y="220"/>
                    <a:pt x="132" y="217"/>
                  </a:cubicBezTo>
                  <a:cubicBezTo>
                    <a:pt x="132" y="217"/>
                    <a:pt x="132" y="217"/>
                    <a:pt x="132" y="217"/>
                  </a:cubicBezTo>
                  <a:cubicBezTo>
                    <a:pt x="132" y="217"/>
                    <a:pt x="132" y="217"/>
                    <a:pt x="132" y="217"/>
                  </a:cubicBezTo>
                  <a:cubicBezTo>
                    <a:pt x="132" y="217"/>
                    <a:pt x="132" y="216"/>
                    <a:pt x="132" y="216"/>
                  </a:cubicBezTo>
                  <a:cubicBezTo>
                    <a:pt x="132" y="215"/>
                    <a:pt x="133" y="215"/>
                    <a:pt x="133" y="214"/>
                  </a:cubicBezTo>
                  <a:cubicBezTo>
                    <a:pt x="134" y="214"/>
                    <a:pt x="133" y="215"/>
                    <a:pt x="133" y="215"/>
                  </a:cubicBezTo>
                  <a:cubicBezTo>
                    <a:pt x="134" y="215"/>
                    <a:pt x="134" y="213"/>
                    <a:pt x="134" y="213"/>
                  </a:cubicBezTo>
                  <a:cubicBezTo>
                    <a:pt x="135" y="213"/>
                    <a:pt x="134" y="213"/>
                    <a:pt x="134" y="213"/>
                  </a:cubicBezTo>
                  <a:cubicBezTo>
                    <a:pt x="134" y="212"/>
                    <a:pt x="134" y="212"/>
                    <a:pt x="134" y="212"/>
                  </a:cubicBezTo>
                  <a:cubicBezTo>
                    <a:pt x="135" y="211"/>
                    <a:pt x="133" y="214"/>
                    <a:pt x="133" y="213"/>
                  </a:cubicBezTo>
                  <a:cubicBezTo>
                    <a:pt x="133" y="212"/>
                    <a:pt x="133" y="212"/>
                    <a:pt x="133" y="212"/>
                  </a:cubicBezTo>
                  <a:cubicBezTo>
                    <a:pt x="133" y="211"/>
                    <a:pt x="132" y="214"/>
                    <a:pt x="133" y="212"/>
                  </a:cubicBezTo>
                  <a:cubicBezTo>
                    <a:pt x="133" y="211"/>
                    <a:pt x="134" y="211"/>
                    <a:pt x="134" y="212"/>
                  </a:cubicBezTo>
                  <a:cubicBezTo>
                    <a:pt x="135" y="210"/>
                    <a:pt x="135" y="212"/>
                    <a:pt x="136" y="210"/>
                  </a:cubicBezTo>
                  <a:cubicBezTo>
                    <a:pt x="136" y="209"/>
                    <a:pt x="135" y="211"/>
                    <a:pt x="135" y="211"/>
                  </a:cubicBezTo>
                  <a:cubicBezTo>
                    <a:pt x="135" y="210"/>
                    <a:pt x="136" y="209"/>
                    <a:pt x="136" y="209"/>
                  </a:cubicBezTo>
                  <a:cubicBezTo>
                    <a:pt x="136" y="209"/>
                    <a:pt x="136" y="209"/>
                    <a:pt x="137" y="208"/>
                  </a:cubicBezTo>
                  <a:cubicBezTo>
                    <a:pt x="137" y="208"/>
                    <a:pt x="136" y="209"/>
                    <a:pt x="137" y="208"/>
                  </a:cubicBezTo>
                  <a:cubicBezTo>
                    <a:pt x="137" y="208"/>
                    <a:pt x="137" y="207"/>
                    <a:pt x="137" y="208"/>
                  </a:cubicBezTo>
                  <a:cubicBezTo>
                    <a:pt x="138" y="207"/>
                    <a:pt x="138" y="206"/>
                    <a:pt x="138" y="206"/>
                  </a:cubicBezTo>
                  <a:cubicBezTo>
                    <a:pt x="138" y="205"/>
                    <a:pt x="137" y="207"/>
                    <a:pt x="137" y="205"/>
                  </a:cubicBezTo>
                  <a:cubicBezTo>
                    <a:pt x="138" y="206"/>
                    <a:pt x="138" y="204"/>
                    <a:pt x="139" y="205"/>
                  </a:cubicBezTo>
                  <a:cubicBezTo>
                    <a:pt x="139" y="204"/>
                    <a:pt x="138" y="204"/>
                    <a:pt x="138" y="204"/>
                  </a:cubicBezTo>
                  <a:cubicBezTo>
                    <a:pt x="138" y="204"/>
                    <a:pt x="139" y="203"/>
                    <a:pt x="139" y="202"/>
                  </a:cubicBezTo>
                  <a:cubicBezTo>
                    <a:pt x="139" y="202"/>
                    <a:pt x="139" y="202"/>
                    <a:pt x="139" y="202"/>
                  </a:cubicBezTo>
                  <a:cubicBezTo>
                    <a:pt x="139" y="202"/>
                    <a:pt x="139" y="202"/>
                    <a:pt x="139" y="201"/>
                  </a:cubicBezTo>
                  <a:cubicBezTo>
                    <a:pt x="139" y="201"/>
                    <a:pt x="140" y="199"/>
                    <a:pt x="140" y="199"/>
                  </a:cubicBezTo>
                  <a:cubicBezTo>
                    <a:pt x="140" y="199"/>
                    <a:pt x="140" y="197"/>
                    <a:pt x="141" y="198"/>
                  </a:cubicBezTo>
                  <a:cubicBezTo>
                    <a:pt x="141" y="199"/>
                    <a:pt x="140" y="199"/>
                    <a:pt x="140" y="200"/>
                  </a:cubicBezTo>
                  <a:cubicBezTo>
                    <a:pt x="140" y="199"/>
                    <a:pt x="141" y="198"/>
                    <a:pt x="141" y="198"/>
                  </a:cubicBezTo>
                  <a:cubicBezTo>
                    <a:pt x="141" y="198"/>
                    <a:pt x="141" y="198"/>
                    <a:pt x="141" y="198"/>
                  </a:cubicBezTo>
                  <a:cubicBezTo>
                    <a:pt x="141" y="198"/>
                    <a:pt x="141" y="197"/>
                    <a:pt x="142" y="197"/>
                  </a:cubicBezTo>
                  <a:cubicBezTo>
                    <a:pt x="141" y="197"/>
                    <a:pt x="141" y="197"/>
                    <a:pt x="141" y="196"/>
                  </a:cubicBezTo>
                  <a:cubicBezTo>
                    <a:pt x="142" y="196"/>
                    <a:pt x="142" y="196"/>
                    <a:pt x="142" y="196"/>
                  </a:cubicBezTo>
                  <a:cubicBezTo>
                    <a:pt x="142" y="195"/>
                    <a:pt x="141" y="196"/>
                    <a:pt x="142" y="194"/>
                  </a:cubicBezTo>
                  <a:cubicBezTo>
                    <a:pt x="141" y="195"/>
                    <a:pt x="141" y="195"/>
                    <a:pt x="141" y="195"/>
                  </a:cubicBezTo>
                  <a:cubicBezTo>
                    <a:pt x="141" y="195"/>
                    <a:pt x="141" y="195"/>
                    <a:pt x="142" y="194"/>
                  </a:cubicBezTo>
                  <a:cubicBezTo>
                    <a:pt x="142" y="194"/>
                    <a:pt x="142" y="194"/>
                    <a:pt x="143" y="193"/>
                  </a:cubicBezTo>
                  <a:cubicBezTo>
                    <a:pt x="143" y="193"/>
                    <a:pt x="142" y="193"/>
                    <a:pt x="143" y="192"/>
                  </a:cubicBezTo>
                  <a:cubicBezTo>
                    <a:pt x="142" y="193"/>
                    <a:pt x="142" y="193"/>
                    <a:pt x="142" y="193"/>
                  </a:cubicBezTo>
                  <a:cubicBezTo>
                    <a:pt x="142" y="193"/>
                    <a:pt x="142" y="192"/>
                    <a:pt x="142" y="192"/>
                  </a:cubicBezTo>
                  <a:cubicBezTo>
                    <a:pt x="142" y="191"/>
                    <a:pt x="143" y="190"/>
                    <a:pt x="143" y="191"/>
                  </a:cubicBezTo>
                  <a:cubicBezTo>
                    <a:pt x="143" y="191"/>
                    <a:pt x="143" y="190"/>
                    <a:pt x="143" y="190"/>
                  </a:cubicBezTo>
                  <a:cubicBezTo>
                    <a:pt x="143" y="189"/>
                    <a:pt x="143" y="190"/>
                    <a:pt x="143" y="190"/>
                  </a:cubicBezTo>
                  <a:cubicBezTo>
                    <a:pt x="143" y="189"/>
                    <a:pt x="143" y="188"/>
                    <a:pt x="143" y="187"/>
                  </a:cubicBezTo>
                  <a:cubicBezTo>
                    <a:pt x="143" y="188"/>
                    <a:pt x="143" y="188"/>
                    <a:pt x="143" y="188"/>
                  </a:cubicBezTo>
                  <a:cubicBezTo>
                    <a:pt x="143" y="187"/>
                    <a:pt x="143" y="187"/>
                    <a:pt x="143" y="187"/>
                  </a:cubicBezTo>
                  <a:cubicBezTo>
                    <a:pt x="142" y="188"/>
                    <a:pt x="143" y="187"/>
                    <a:pt x="142" y="187"/>
                  </a:cubicBezTo>
                  <a:cubicBezTo>
                    <a:pt x="142" y="187"/>
                    <a:pt x="143" y="186"/>
                    <a:pt x="143" y="186"/>
                  </a:cubicBezTo>
                  <a:cubicBezTo>
                    <a:pt x="143" y="187"/>
                    <a:pt x="144" y="185"/>
                    <a:pt x="144" y="185"/>
                  </a:cubicBezTo>
                  <a:cubicBezTo>
                    <a:pt x="145" y="183"/>
                    <a:pt x="143" y="184"/>
                    <a:pt x="144" y="182"/>
                  </a:cubicBezTo>
                  <a:cubicBezTo>
                    <a:pt x="144" y="182"/>
                    <a:pt x="145" y="181"/>
                    <a:pt x="145" y="183"/>
                  </a:cubicBezTo>
                  <a:cubicBezTo>
                    <a:pt x="145" y="181"/>
                    <a:pt x="145" y="182"/>
                    <a:pt x="145" y="181"/>
                  </a:cubicBezTo>
                  <a:cubicBezTo>
                    <a:pt x="145" y="181"/>
                    <a:pt x="145" y="179"/>
                    <a:pt x="144" y="181"/>
                  </a:cubicBezTo>
                  <a:cubicBezTo>
                    <a:pt x="145" y="181"/>
                    <a:pt x="144" y="182"/>
                    <a:pt x="144" y="182"/>
                  </a:cubicBezTo>
                  <a:cubicBezTo>
                    <a:pt x="144" y="181"/>
                    <a:pt x="144" y="182"/>
                    <a:pt x="144" y="181"/>
                  </a:cubicBezTo>
                  <a:cubicBezTo>
                    <a:pt x="144" y="180"/>
                    <a:pt x="144" y="179"/>
                    <a:pt x="145" y="179"/>
                  </a:cubicBezTo>
                  <a:cubicBezTo>
                    <a:pt x="145" y="179"/>
                    <a:pt x="144" y="180"/>
                    <a:pt x="145" y="180"/>
                  </a:cubicBezTo>
                  <a:cubicBezTo>
                    <a:pt x="145" y="178"/>
                    <a:pt x="145" y="178"/>
                    <a:pt x="145" y="178"/>
                  </a:cubicBezTo>
                  <a:cubicBezTo>
                    <a:pt x="145" y="178"/>
                    <a:pt x="145" y="179"/>
                    <a:pt x="146" y="179"/>
                  </a:cubicBezTo>
                  <a:cubicBezTo>
                    <a:pt x="146" y="178"/>
                    <a:pt x="146" y="178"/>
                    <a:pt x="146" y="178"/>
                  </a:cubicBezTo>
                  <a:cubicBezTo>
                    <a:pt x="146" y="178"/>
                    <a:pt x="146" y="178"/>
                    <a:pt x="146" y="178"/>
                  </a:cubicBezTo>
                  <a:cubicBezTo>
                    <a:pt x="146" y="176"/>
                    <a:pt x="146" y="178"/>
                    <a:pt x="146" y="176"/>
                  </a:cubicBezTo>
                  <a:cubicBezTo>
                    <a:pt x="146" y="175"/>
                    <a:pt x="146" y="175"/>
                    <a:pt x="146" y="175"/>
                  </a:cubicBezTo>
                  <a:cubicBezTo>
                    <a:pt x="146" y="175"/>
                    <a:pt x="146" y="177"/>
                    <a:pt x="145" y="177"/>
                  </a:cubicBezTo>
                  <a:cubicBezTo>
                    <a:pt x="145" y="176"/>
                    <a:pt x="146" y="176"/>
                    <a:pt x="146" y="175"/>
                  </a:cubicBezTo>
                  <a:cubicBezTo>
                    <a:pt x="146" y="175"/>
                    <a:pt x="146" y="175"/>
                    <a:pt x="146" y="175"/>
                  </a:cubicBezTo>
                  <a:cubicBezTo>
                    <a:pt x="146" y="175"/>
                    <a:pt x="145" y="175"/>
                    <a:pt x="146" y="173"/>
                  </a:cubicBezTo>
                  <a:cubicBezTo>
                    <a:pt x="146" y="172"/>
                    <a:pt x="146" y="173"/>
                    <a:pt x="146" y="173"/>
                  </a:cubicBezTo>
                  <a:cubicBezTo>
                    <a:pt x="146" y="171"/>
                    <a:pt x="147" y="171"/>
                    <a:pt x="147" y="170"/>
                  </a:cubicBezTo>
                  <a:cubicBezTo>
                    <a:pt x="146" y="170"/>
                    <a:pt x="147" y="168"/>
                    <a:pt x="146" y="169"/>
                  </a:cubicBezTo>
                  <a:cubicBezTo>
                    <a:pt x="147" y="170"/>
                    <a:pt x="146" y="172"/>
                    <a:pt x="146" y="173"/>
                  </a:cubicBezTo>
                  <a:cubicBezTo>
                    <a:pt x="145" y="172"/>
                    <a:pt x="146" y="174"/>
                    <a:pt x="145" y="174"/>
                  </a:cubicBezTo>
                  <a:cubicBezTo>
                    <a:pt x="145" y="173"/>
                    <a:pt x="145" y="173"/>
                    <a:pt x="145" y="173"/>
                  </a:cubicBezTo>
                  <a:cubicBezTo>
                    <a:pt x="145" y="172"/>
                    <a:pt x="145" y="172"/>
                    <a:pt x="145" y="172"/>
                  </a:cubicBezTo>
                  <a:cubicBezTo>
                    <a:pt x="145" y="171"/>
                    <a:pt x="145" y="172"/>
                    <a:pt x="145" y="172"/>
                  </a:cubicBezTo>
                  <a:cubicBezTo>
                    <a:pt x="145" y="171"/>
                    <a:pt x="146" y="169"/>
                    <a:pt x="146" y="168"/>
                  </a:cubicBezTo>
                  <a:cubicBezTo>
                    <a:pt x="146" y="168"/>
                    <a:pt x="146" y="168"/>
                    <a:pt x="146" y="169"/>
                  </a:cubicBezTo>
                  <a:cubicBezTo>
                    <a:pt x="146" y="167"/>
                    <a:pt x="146" y="165"/>
                    <a:pt x="146" y="163"/>
                  </a:cubicBezTo>
                  <a:cubicBezTo>
                    <a:pt x="147" y="164"/>
                    <a:pt x="147" y="162"/>
                    <a:pt x="147" y="162"/>
                  </a:cubicBezTo>
                  <a:cubicBezTo>
                    <a:pt x="147" y="162"/>
                    <a:pt x="147" y="162"/>
                    <a:pt x="146" y="162"/>
                  </a:cubicBezTo>
                  <a:cubicBezTo>
                    <a:pt x="147" y="161"/>
                    <a:pt x="146" y="162"/>
                    <a:pt x="146" y="161"/>
                  </a:cubicBezTo>
                  <a:cubicBezTo>
                    <a:pt x="147" y="159"/>
                    <a:pt x="147" y="158"/>
                    <a:pt x="147" y="157"/>
                  </a:cubicBezTo>
                  <a:cubicBezTo>
                    <a:pt x="147" y="155"/>
                    <a:pt x="147" y="153"/>
                    <a:pt x="148" y="151"/>
                  </a:cubicBezTo>
                  <a:cubicBezTo>
                    <a:pt x="147" y="150"/>
                    <a:pt x="147" y="151"/>
                    <a:pt x="147" y="150"/>
                  </a:cubicBezTo>
                  <a:cubicBezTo>
                    <a:pt x="147" y="149"/>
                    <a:pt x="147" y="151"/>
                    <a:pt x="147" y="149"/>
                  </a:cubicBezTo>
                  <a:cubicBezTo>
                    <a:pt x="147" y="149"/>
                    <a:pt x="147" y="149"/>
                    <a:pt x="147" y="149"/>
                  </a:cubicBezTo>
                  <a:cubicBezTo>
                    <a:pt x="147" y="149"/>
                    <a:pt x="147" y="147"/>
                    <a:pt x="148" y="146"/>
                  </a:cubicBezTo>
                  <a:cubicBezTo>
                    <a:pt x="147" y="147"/>
                    <a:pt x="147" y="147"/>
                    <a:pt x="147" y="147"/>
                  </a:cubicBezTo>
                  <a:cubicBezTo>
                    <a:pt x="147" y="147"/>
                    <a:pt x="147" y="146"/>
                    <a:pt x="147" y="146"/>
                  </a:cubicBezTo>
                  <a:cubicBezTo>
                    <a:pt x="147" y="146"/>
                    <a:pt x="147" y="146"/>
                    <a:pt x="147" y="146"/>
                  </a:cubicBezTo>
                  <a:cubicBezTo>
                    <a:pt x="147" y="145"/>
                    <a:pt x="147" y="144"/>
                    <a:pt x="147" y="143"/>
                  </a:cubicBezTo>
                  <a:cubicBezTo>
                    <a:pt x="148" y="144"/>
                    <a:pt x="148" y="144"/>
                    <a:pt x="148" y="144"/>
                  </a:cubicBezTo>
                  <a:cubicBezTo>
                    <a:pt x="148" y="142"/>
                    <a:pt x="148" y="141"/>
                    <a:pt x="148" y="140"/>
                  </a:cubicBezTo>
                  <a:cubicBezTo>
                    <a:pt x="148" y="140"/>
                    <a:pt x="148" y="140"/>
                    <a:pt x="148" y="140"/>
                  </a:cubicBezTo>
                  <a:cubicBezTo>
                    <a:pt x="148" y="139"/>
                    <a:pt x="148" y="139"/>
                    <a:pt x="148" y="139"/>
                  </a:cubicBezTo>
                  <a:cubicBezTo>
                    <a:pt x="148" y="139"/>
                    <a:pt x="148" y="138"/>
                    <a:pt x="148" y="138"/>
                  </a:cubicBezTo>
                  <a:cubicBezTo>
                    <a:pt x="147" y="140"/>
                    <a:pt x="147" y="140"/>
                    <a:pt x="147" y="140"/>
                  </a:cubicBezTo>
                  <a:cubicBezTo>
                    <a:pt x="147" y="141"/>
                    <a:pt x="147" y="139"/>
                    <a:pt x="148" y="140"/>
                  </a:cubicBezTo>
                  <a:cubicBezTo>
                    <a:pt x="148" y="140"/>
                    <a:pt x="148" y="142"/>
                    <a:pt x="147" y="142"/>
                  </a:cubicBezTo>
                  <a:cubicBezTo>
                    <a:pt x="147" y="141"/>
                    <a:pt x="147" y="141"/>
                    <a:pt x="148" y="141"/>
                  </a:cubicBezTo>
                  <a:cubicBezTo>
                    <a:pt x="147" y="141"/>
                    <a:pt x="147" y="141"/>
                    <a:pt x="147" y="142"/>
                  </a:cubicBezTo>
                  <a:cubicBezTo>
                    <a:pt x="147" y="142"/>
                    <a:pt x="147" y="141"/>
                    <a:pt x="147" y="141"/>
                  </a:cubicBezTo>
                  <a:cubicBezTo>
                    <a:pt x="147" y="142"/>
                    <a:pt x="147" y="142"/>
                    <a:pt x="146" y="143"/>
                  </a:cubicBezTo>
                  <a:cubicBezTo>
                    <a:pt x="147" y="143"/>
                    <a:pt x="147" y="144"/>
                    <a:pt x="147" y="143"/>
                  </a:cubicBezTo>
                  <a:cubicBezTo>
                    <a:pt x="146" y="143"/>
                    <a:pt x="146" y="144"/>
                    <a:pt x="146" y="145"/>
                  </a:cubicBezTo>
                  <a:cubicBezTo>
                    <a:pt x="147" y="146"/>
                    <a:pt x="146" y="148"/>
                    <a:pt x="146" y="149"/>
                  </a:cubicBezTo>
                  <a:cubicBezTo>
                    <a:pt x="146" y="149"/>
                    <a:pt x="147" y="148"/>
                    <a:pt x="147" y="147"/>
                  </a:cubicBezTo>
                  <a:cubicBezTo>
                    <a:pt x="147" y="148"/>
                    <a:pt x="147" y="148"/>
                    <a:pt x="147" y="149"/>
                  </a:cubicBezTo>
                  <a:cubicBezTo>
                    <a:pt x="146" y="149"/>
                    <a:pt x="146" y="150"/>
                    <a:pt x="146" y="151"/>
                  </a:cubicBezTo>
                  <a:cubicBezTo>
                    <a:pt x="146" y="151"/>
                    <a:pt x="146" y="151"/>
                    <a:pt x="146" y="151"/>
                  </a:cubicBezTo>
                  <a:cubicBezTo>
                    <a:pt x="146" y="152"/>
                    <a:pt x="145" y="152"/>
                    <a:pt x="145" y="153"/>
                  </a:cubicBezTo>
                  <a:cubicBezTo>
                    <a:pt x="145" y="155"/>
                    <a:pt x="145" y="158"/>
                    <a:pt x="145" y="159"/>
                  </a:cubicBezTo>
                  <a:cubicBezTo>
                    <a:pt x="145" y="159"/>
                    <a:pt x="145" y="159"/>
                    <a:pt x="145" y="159"/>
                  </a:cubicBezTo>
                  <a:cubicBezTo>
                    <a:pt x="145" y="160"/>
                    <a:pt x="145" y="163"/>
                    <a:pt x="144" y="164"/>
                  </a:cubicBezTo>
                  <a:cubicBezTo>
                    <a:pt x="144" y="166"/>
                    <a:pt x="144" y="169"/>
                    <a:pt x="144" y="170"/>
                  </a:cubicBezTo>
                  <a:cubicBezTo>
                    <a:pt x="143" y="174"/>
                    <a:pt x="142" y="177"/>
                    <a:pt x="142" y="181"/>
                  </a:cubicBezTo>
                  <a:cubicBezTo>
                    <a:pt x="142" y="180"/>
                    <a:pt x="142" y="180"/>
                    <a:pt x="142" y="180"/>
                  </a:cubicBezTo>
                  <a:cubicBezTo>
                    <a:pt x="142" y="181"/>
                    <a:pt x="142" y="181"/>
                    <a:pt x="142" y="181"/>
                  </a:cubicBezTo>
                  <a:cubicBezTo>
                    <a:pt x="142" y="180"/>
                    <a:pt x="142" y="182"/>
                    <a:pt x="141" y="183"/>
                  </a:cubicBezTo>
                  <a:cubicBezTo>
                    <a:pt x="141" y="184"/>
                    <a:pt x="141" y="187"/>
                    <a:pt x="140" y="188"/>
                  </a:cubicBezTo>
                  <a:cubicBezTo>
                    <a:pt x="140" y="188"/>
                    <a:pt x="140" y="188"/>
                    <a:pt x="140" y="188"/>
                  </a:cubicBezTo>
                  <a:cubicBezTo>
                    <a:pt x="139" y="190"/>
                    <a:pt x="139" y="192"/>
                    <a:pt x="139" y="193"/>
                  </a:cubicBezTo>
                  <a:cubicBezTo>
                    <a:pt x="139" y="194"/>
                    <a:pt x="139" y="194"/>
                    <a:pt x="139" y="195"/>
                  </a:cubicBezTo>
                  <a:cubicBezTo>
                    <a:pt x="138" y="196"/>
                    <a:pt x="138" y="196"/>
                    <a:pt x="137" y="198"/>
                  </a:cubicBezTo>
                  <a:cubicBezTo>
                    <a:pt x="137" y="199"/>
                    <a:pt x="136" y="200"/>
                    <a:pt x="136" y="202"/>
                  </a:cubicBezTo>
                  <a:cubicBezTo>
                    <a:pt x="134" y="205"/>
                    <a:pt x="133" y="209"/>
                    <a:pt x="130" y="213"/>
                  </a:cubicBezTo>
                  <a:cubicBezTo>
                    <a:pt x="130" y="214"/>
                    <a:pt x="130" y="214"/>
                    <a:pt x="130" y="214"/>
                  </a:cubicBezTo>
                  <a:cubicBezTo>
                    <a:pt x="127" y="217"/>
                    <a:pt x="125" y="222"/>
                    <a:pt x="122" y="224"/>
                  </a:cubicBezTo>
                  <a:cubicBezTo>
                    <a:pt x="123" y="224"/>
                    <a:pt x="123" y="224"/>
                    <a:pt x="123" y="224"/>
                  </a:cubicBezTo>
                  <a:cubicBezTo>
                    <a:pt x="122" y="225"/>
                    <a:pt x="121" y="226"/>
                    <a:pt x="121" y="226"/>
                  </a:cubicBezTo>
                  <a:cubicBezTo>
                    <a:pt x="120" y="227"/>
                    <a:pt x="119" y="228"/>
                    <a:pt x="118" y="228"/>
                  </a:cubicBezTo>
                  <a:cubicBezTo>
                    <a:pt x="118" y="229"/>
                    <a:pt x="117" y="229"/>
                    <a:pt x="117" y="230"/>
                  </a:cubicBezTo>
                  <a:cubicBezTo>
                    <a:pt x="116" y="230"/>
                    <a:pt x="115" y="231"/>
                    <a:pt x="114" y="231"/>
                  </a:cubicBezTo>
                  <a:cubicBezTo>
                    <a:pt x="114" y="231"/>
                    <a:pt x="113" y="232"/>
                    <a:pt x="113" y="232"/>
                  </a:cubicBezTo>
                  <a:cubicBezTo>
                    <a:pt x="113" y="232"/>
                    <a:pt x="113" y="232"/>
                    <a:pt x="112" y="233"/>
                  </a:cubicBezTo>
                  <a:cubicBezTo>
                    <a:pt x="112" y="233"/>
                    <a:pt x="111" y="234"/>
                    <a:pt x="111" y="234"/>
                  </a:cubicBezTo>
                  <a:cubicBezTo>
                    <a:pt x="111" y="234"/>
                    <a:pt x="110" y="235"/>
                    <a:pt x="110" y="234"/>
                  </a:cubicBezTo>
                  <a:cubicBezTo>
                    <a:pt x="110" y="234"/>
                    <a:pt x="110" y="234"/>
                    <a:pt x="110" y="234"/>
                  </a:cubicBezTo>
                  <a:cubicBezTo>
                    <a:pt x="110" y="235"/>
                    <a:pt x="110" y="235"/>
                    <a:pt x="109" y="236"/>
                  </a:cubicBezTo>
                  <a:cubicBezTo>
                    <a:pt x="109" y="237"/>
                    <a:pt x="109" y="237"/>
                    <a:pt x="109" y="237"/>
                  </a:cubicBezTo>
                  <a:cubicBezTo>
                    <a:pt x="109" y="238"/>
                    <a:pt x="109" y="238"/>
                    <a:pt x="109" y="238"/>
                  </a:cubicBezTo>
                  <a:cubicBezTo>
                    <a:pt x="110" y="238"/>
                    <a:pt x="110" y="239"/>
                    <a:pt x="110" y="240"/>
                  </a:cubicBezTo>
                  <a:cubicBezTo>
                    <a:pt x="110" y="241"/>
                    <a:pt x="111" y="243"/>
                    <a:pt x="112" y="244"/>
                  </a:cubicBezTo>
                  <a:cubicBezTo>
                    <a:pt x="111" y="243"/>
                    <a:pt x="112" y="244"/>
                    <a:pt x="112" y="244"/>
                  </a:cubicBezTo>
                  <a:cubicBezTo>
                    <a:pt x="112" y="246"/>
                    <a:pt x="113" y="248"/>
                    <a:pt x="113" y="250"/>
                  </a:cubicBezTo>
                  <a:cubicBezTo>
                    <a:pt x="113" y="250"/>
                    <a:pt x="114" y="249"/>
                    <a:pt x="114" y="250"/>
                  </a:cubicBezTo>
                  <a:cubicBezTo>
                    <a:pt x="114" y="250"/>
                    <a:pt x="113" y="250"/>
                    <a:pt x="113" y="250"/>
                  </a:cubicBezTo>
                  <a:cubicBezTo>
                    <a:pt x="113" y="253"/>
                    <a:pt x="114" y="257"/>
                    <a:pt x="113" y="259"/>
                  </a:cubicBezTo>
                  <a:cubicBezTo>
                    <a:pt x="111" y="260"/>
                    <a:pt x="108" y="260"/>
                    <a:pt x="106" y="259"/>
                  </a:cubicBezTo>
                  <a:cubicBezTo>
                    <a:pt x="104" y="259"/>
                    <a:pt x="103" y="258"/>
                    <a:pt x="103" y="256"/>
                  </a:cubicBezTo>
                  <a:cubicBezTo>
                    <a:pt x="103" y="256"/>
                    <a:pt x="103" y="256"/>
                    <a:pt x="103" y="256"/>
                  </a:cubicBezTo>
                  <a:cubicBezTo>
                    <a:pt x="103" y="256"/>
                    <a:pt x="103" y="255"/>
                    <a:pt x="103" y="255"/>
                  </a:cubicBezTo>
                  <a:cubicBezTo>
                    <a:pt x="102" y="255"/>
                    <a:pt x="102" y="255"/>
                    <a:pt x="102" y="255"/>
                  </a:cubicBezTo>
                  <a:cubicBezTo>
                    <a:pt x="102" y="254"/>
                    <a:pt x="102" y="254"/>
                    <a:pt x="102" y="254"/>
                  </a:cubicBezTo>
                  <a:cubicBezTo>
                    <a:pt x="100" y="254"/>
                    <a:pt x="100" y="254"/>
                    <a:pt x="100" y="254"/>
                  </a:cubicBezTo>
                  <a:cubicBezTo>
                    <a:pt x="100" y="254"/>
                    <a:pt x="100" y="254"/>
                    <a:pt x="100" y="254"/>
                  </a:cubicBezTo>
                  <a:cubicBezTo>
                    <a:pt x="99" y="254"/>
                    <a:pt x="99" y="254"/>
                    <a:pt x="99" y="254"/>
                  </a:cubicBezTo>
                  <a:cubicBezTo>
                    <a:pt x="99" y="255"/>
                    <a:pt x="99" y="256"/>
                    <a:pt x="98" y="257"/>
                  </a:cubicBezTo>
                  <a:cubicBezTo>
                    <a:pt x="98" y="257"/>
                    <a:pt x="97" y="258"/>
                    <a:pt x="98" y="258"/>
                  </a:cubicBezTo>
                  <a:cubicBezTo>
                    <a:pt x="97" y="258"/>
                    <a:pt x="96" y="261"/>
                    <a:pt x="94" y="261"/>
                  </a:cubicBezTo>
                  <a:cubicBezTo>
                    <a:pt x="94" y="261"/>
                    <a:pt x="94" y="261"/>
                    <a:pt x="94" y="261"/>
                  </a:cubicBezTo>
                  <a:cubicBezTo>
                    <a:pt x="93" y="262"/>
                    <a:pt x="91" y="262"/>
                    <a:pt x="90" y="261"/>
                  </a:cubicBezTo>
                  <a:cubicBezTo>
                    <a:pt x="90" y="261"/>
                    <a:pt x="90" y="262"/>
                    <a:pt x="90" y="262"/>
                  </a:cubicBezTo>
                  <a:cubicBezTo>
                    <a:pt x="90" y="262"/>
                    <a:pt x="90" y="262"/>
                    <a:pt x="89" y="261"/>
                  </a:cubicBezTo>
                  <a:cubicBezTo>
                    <a:pt x="89" y="261"/>
                    <a:pt x="89" y="261"/>
                    <a:pt x="88" y="261"/>
                  </a:cubicBezTo>
                  <a:cubicBezTo>
                    <a:pt x="88" y="261"/>
                    <a:pt x="88" y="261"/>
                    <a:pt x="89" y="261"/>
                  </a:cubicBezTo>
                  <a:cubicBezTo>
                    <a:pt x="87" y="260"/>
                    <a:pt x="87" y="258"/>
                    <a:pt x="87" y="256"/>
                  </a:cubicBezTo>
                  <a:cubicBezTo>
                    <a:pt x="87" y="253"/>
                    <a:pt x="88" y="251"/>
                    <a:pt x="88" y="249"/>
                  </a:cubicBezTo>
                  <a:cubicBezTo>
                    <a:pt x="88" y="248"/>
                    <a:pt x="88" y="248"/>
                    <a:pt x="88" y="248"/>
                  </a:cubicBezTo>
                  <a:cubicBezTo>
                    <a:pt x="88" y="242"/>
                    <a:pt x="88" y="242"/>
                    <a:pt x="88" y="242"/>
                  </a:cubicBezTo>
                  <a:cubicBezTo>
                    <a:pt x="85" y="246"/>
                    <a:pt x="85" y="246"/>
                    <a:pt x="85" y="246"/>
                  </a:cubicBezTo>
                  <a:cubicBezTo>
                    <a:pt x="84" y="247"/>
                    <a:pt x="86" y="247"/>
                    <a:pt x="84" y="247"/>
                  </a:cubicBezTo>
                  <a:cubicBezTo>
                    <a:pt x="84" y="248"/>
                    <a:pt x="83" y="247"/>
                    <a:pt x="83" y="247"/>
                  </a:cubicBezTo>
                  <a:cubicBezTo>
                    <a:pt x="83" y="248"/>
                    <a:pt x="82" y="249"/>
                    <a:pt x="82" y="249"/>
                  </a:cubicBezTo>
                  <a:cubicBezTo>
                    <a:pt x="82" y="248"/>
                    <a:pt x="81" y="249"/>
                    <a:pt x="81" y="248"/>
                  </a:cubicBezTo>
                  <a:cubicBezTo>
                    <a:pt x="79" y="249"/>
                    <a:pt x="79" y="249"/>
                    <a:pt x="77" y="249"/>
                  </a:cubicBezTo>
                  <a:cubicBezTo>
                    <a:pt x="77" y="249"/>
                    <a:pt x="77" y="249"/>
                    <a:pt x="77" y="249"/>
                  </a:cubicBezTo>
                  <a:cubicBezTo>
                    <a:pt x="75" y="249"/>
                    <a:pt x="73" y="249"/>
                    <a:pt x="72" y="248"/>
                  </a:cubicBezTo>
                  <a:cubicBezTo>
                    <a:pt x="70" y="246"/>
                    <a:pt x="69" y="245"/>
                    <a:pt x="71" y="242"/>
                  </a:cubicBezTo>
                  <a:cubicBezTo>
                    <a:pt x="73" y="240"/>
                    <a:pt x="76" y="238"/>
                    <a:pt x="78" y="238"/>
                  </a:cubicBezTo>
                  <a:cubicBezTo>
                    <a:pt x="86" y="236"/>
                    <a:pt x="86" y="236"/>
                    <a:pt x="86" y="236"/>
                  </a:cubicBezTo>
                  <a:cubicBezTo>
                    <a:pt x="78" y="233"/>
                    <a:pt x="78" y="233"/>
                    <a:pt x="78" y="233"/>
                  </a:cubicBezTo>
                  <a:cubicBezTo>
                    <a:pt x="75" y="232"/>
                    <a:pt x="73" y="229"/>
                    <a:pt x="74" y="226"/>
                  </a:cubicBezTo>
                  <a:cubicBezTo>
                    <a:pt x="74" y="225"/>
                    <a:pt x="75" y="224"/>
                    <a:pt x="77" y="223"/>
                  </a:cubicBezTo>
                  <a:cubicBezTo>
                    <a:pt x="79" y="223"/>
                    <a:pt x="82" y="223"/>
                    <a:pt x="84" y="223"/>
                  </a:cubicBezTo>
                  <a:cubicBezTo>
                    <a:pt x="87" y="224"/>
                    <a:pt x="89" y="225"/>
                    <a:pt x="92" y="225"/>
                  </a:cubicBezTo>
                  <a:cubicBezTo>
                    <a:pt x="95" y="226"/>
                    <a:pt x="98" y="226"/>
                    <a:pt x="101" y="225"/>
                  </a:cubicBezTo>
                  <a:cubicBezTo>
                    <a:pt x="104" y="224"/>
                    <a:pt x="104" y="224"/>
                    <a:pt x="107" y="222"/>
                  </a:cubicBezTo>
                  <a:cubicBezTo>
                    <a:pt x="107" y="222"/>
                    <a:pt x="107" y="222"/>
                    <a:pt x="107" y="222"/>
                  </a:cubicBezTo>
                  <a:cubicBezTo>
                    <a:pt x="107" y="222"/>
                    <a:pt x="107" y="222"/>
                    <a:pt x="108" y="221"/>
                  </a:cubicBezTo>
                  <a:cubicBezTo>
                    <a:pt x="108" y="221"/>
                    <a:pt x="109" y="221"/>
                    <a:pt x="109" y="221"/>
                  </a:cubicBezTo>
                  <a:cubicBezTo>
                    <a:pt x="112" y="217"/>
                    <a:pt x="114" y="213"/>
                    <a:pt x="115" y="209"/>
                  </a:cubicBezTo>
                  <a:cubicBezTo>
                    <a:pt x="115" y="210"/>
                    <a:pt x="114" y="210"/>
                    <a:pt x="114" y="209"/>
                  </a:cubicBezTo>
                  <a:cubicBezTo>
                    <a:pt x="115" y="208"/>
                    <a:pt x="115" y="208"/>
                    <a:pt x="115" y="208"/>
                  </a:cubicBezTo>
                  <a:cubicBezTo>
                    <a:pt x="115" y="208"/>
                    <a:pt x="115" y="208"/>
                    <a:pt x="115" y="208"/>
                  </a:cubicBezTo>
                  <a:cubicBezTo>
                    <a:pt x="115" y="208"/>
                    <a:pt x="115" y="207"/>
                    <a:pt x="115" y="208"/>
                  </a:cubicBezTo>
                  <a:cubicBezTo>
                    <a:pt x="118" y="197"/>
                    <a:pt x="117" y="187"/>
                    <a:pt x="119" y="177"/>
                  </a:cubicBezTo>
                  <a:cubicBezTo>
                    <a:pt x="119" y="174"/>
                    <a:pt x="119" y="171"/>
                    <a:pt x="120" y="168"/>
                  </a:cubicBezTo>
                  <a:cubicBezTo>
                    <a:pt x="120" y="162"/>
                    <a:pt x="120" y="156"/>
                    <a:pt x="121" y="150"/>
                  </a:cubicBezTo>
                  <a:cubicBezTo>
                    <a:pt x="124" y="149"/>
                    <a:pt x="127" y="148"/>
                    <a:pt x="129" y="147"/>
                  </a:cubicBezTo>
                  <a:cubicBezTo>
                    <a:pt x="128" y="147"/>
                    <a:pt x="129" y="146"/>
                    <a:pt x="129" y="146"/>
                  </a:cubicBezTo>
                  <a:cubicBezTo>
                    <a:pt x="130" y="146"/>
                    <a:pt x="130" y="146"/>
                    <a:pt x="130" y="146"/>
                  </a:cubicBezTo>
                  <a:cubicBezTo>
                    <a:pt x="130" y="146"/>
                    <a:pt x="130" y="146"/>
                    <a:pt x="129" y="147"/>
                  </a:cubicBezTo>
                  <a:cubicBezTo>
                    <a:pt x="131" y="146"/>
                    <a:pt x="134" y="145"/>
                    <a:pt x="135" y="144"/>
                  </a:cubicBezTo>
                  <a:cubicBezTo>
                    <a:pt x="135" y="144"/>
                    <a:pt x="135" y="144"/>
                    <a:pt x="136" y="144"/>
                  </a:cubicBezTo>
                  <a:cubicBezTo>
                    <a:pt x="135" y="144"/>
                    <a:pt x="137" y="143"/>
                    <a:pt x="138" y="143"/>
                  </a:cubicBezTo>
                  <a:cubicBezTo>
                    <a:pt x="138" y="143"/>
                    <a:pt x="138" y="143"/>
                    <a:pt x="138" y="143"/>
                  </a:cubicBezTo>
                  <a:cubicBezTo>
                    <a:pt x="139" y="142"/>
                    <a:pt x="139" y="142"/>
                    <a:pt x="139" y="142"/>
                  </a:cubicBezTo>
                  <a:cubicBezTo>
                    <a:pt x="139" y="142"/>
                    <a:pt x="139" y="142"/>
                    <a:pt x="140" y="142"/>
                  </a:cubicBezTo>
                  <a:cubicBezTo>
                    <a:pt x="140" y="142"/>
                    <a:pt x="140" y="141"/>
                    <a:pt x="140" y="141"/>
                  </a:cubicBezTo>
                  <a:cubicBezTo>
                    <a:pt x="141" y="141"/>
                    <a:pt x="143" y="140"/>
                    <a:pt x="144" y="139"/>
                  </a:cubicBezTo>
                  <a:cubicBezTo>
                    <a:pt x="145" y="138"/>
                    <a:pt x="145" y="138"/>
                    <a:pt x="145" y="138"/>
                  </a:cubicBezTo>
                  <a:cubicBezTo>
                    <a:pt x="145" y="138"/>
                    <a:pt x="146" y="138"/>
                    <a:pt x="145" y="138"/>
                  </a:cubicBezTo>
                  <a:cubicBezTo>
                    <a:pt x="146" y="138"/>
                    <a:pt x="147" y="137"/>
                    <a:pt x="147" y="137"/>
                  </a:cubicBezTo>
                  <a:cubicBezTo>
                    <a:pt x="147" y="137"/>
                    <a:pt x="147" y="137"/>
                    <a:pt x="148" y="137"/>
                  </a:cubicBezTo>
                  <a:cubicBezTo>
                    <a:pt x="148" y="137"/>
                    <a:pt x="147" y="137"/>
                    <a:pt x="147" y="137"/>
                  </a:cubicBezTo>
                  <a:cubicBezTo>
                    <a:pt x="148" y="136"/>
                    <a:pt x="148" y="136"/>
                    <a:pt x="149" y="135"/>
                  </a:cubicBezTo>
                  <a:cubicBezTo>
                    <a:pt x="152" y="133"/>
                    <a:pt x="156" y="129"/>
                    <a:pt x="159" y="126"/>
                  </a:cubicBezTo>
                  <a:cubicBezTo>
                    <a:pt x="159" y="126"/>
                    <a:pt x="159" y="126"/>
                    <a:pt x="159" y="126"/>
                  </a:cubicBezTo>
                  <a:cubicBezTo>
                    <a:pt x="159" y="125"/>
                    <a:pt x="159" y="125"/>
                    <a:pt x="160" y="125"/>
                  </a:cubicBezTo>
                  <a:cubicBezTo>
                    <a:pt x="159" y="125"/>
                    <a:pt x="160" y="124"/>
                    <a:pt x="159" y="124"/>
                  </a:cubicBezTo>
                  <a:cubicBezTo>
                    <a:pt x="160" y="123"/>
                    <a:pt x="161" y="123"/>
                    <a:pt x="161" y="122"/>
                  </a:cubicBezTo>
                  <a:cubicBezTo>
                    <a:pt x="162" y="122"/>
                    <a:pt x="161" y="122"/>
                    <a:pt x="161" y="122"/>
                  </a:cubicBezTo>
                  <a:cubicBezTo>
                    <a:pt x="161" y="122"/>
                    <a:pt x="162" y="120"/>
                    <a:pt x="163" y="120"/>
                  </a:cubicBezTo>
                  <a:cubicBezTo>
                    <a:pt x="163" y="120"/>
                    <a:pt x="162" y="120"/>
                    <a:pt x="162" y="120"/>
                  </a:cubicBezTo>
                  <a:cubicBezTo>
                    <a:pt x="163" y="119"/>
                    <a:pt x="163" y="119"/>
                    <a:pt x="163" y="119"/>
                  </a:cubicBezTo>
                  <a:cubicBezTo>
                    <a:pt x="163" y="118"/>
                    <a:pt x="161" y="121"/>
                    <a:pt x="161" y="120"/>
                  </a:cubicBezTo>
                  <a:cubicBezTo>
                    <a:pt x="161" y="119"/>
                    <a:pt x="161" y="119"/>
                    <a:pt x="161" y="119"/>
                  </a:cubicBezTo>
                  <a:cubicBezTo>
                    <a:pt x="162" y="118"/>
                    <a:pt x="160" y="121"/>
                    <a:pt x="161" y="119"/>
                  </a:cubicBezTo>
                  <a:cubicBezTo>
                    <a:pt x="162" y="118"/>
                    <a:pt x="162" y="118"/>
                    <a:pt x="162" y="119"/>
                  </a:cubicBezTo>
                  <a:cubicBezTo>
                    <a:pt x="163" y="117"/>
                    <a:pt x="163" y="118"/>
                    <a:pt x="164" y="116"/>
                  </a:cubicBezTo>
                  <a:cubicBezTo>
                    <a:pt x="164" y="115"/>
                    <a:pt x="163" y="118"/>
                    <a:pt x="163" y="117"/>
                  </a:cubicBezTo>
                  <a:cubicBezTo>
                    <a:pt x="164" y="116"/>
                    <a:pt x="165" y="115"/>
                    <a:pt x="165" y="114"/>
                  </a:cubicBezTo>
                  <a:cubicBezTo>
                    <a:pt x="165" y="115"/>
                    <a:pt x="165" y="115"/>
                    <a:pt x="166" y="114"/>
                  </a:cubicBezTo>
                  <a:cubicBezTo>
                    <a:pt x="166" y="113"/>
                    <a:pt x="165" y="115"/>
                    <a:pt x="166" y="113"/>
                  </a:cubicBezTo>
                  <a:cubicBezTo>
                    <a:pt x="166" y="113"/>
                    <a:pt x="167" y="111"/>
                    <a:pt x="166" y="113"/>
                  </a:cubicBezTo>
                  <a:cubicBezTo>
                    <a:pt x="167" y="112"/>
                    <a:pt x="167" y="111"/>
                    <a:pt x="168" y="110"/>
                  </a:cubicBezTo>
                  <a:cubicBezTo>
                    <a:pt x="167" y="110"/>
                    <a:pt x="166" y="112"/>
                    <a:pt x="167" y="110"/>
                  </a:cubicBezTo>
                  <a:cubicBezTo>
                    <a:pt x="167" y="110"/>
                    <a:pt x="168" y="108"/>
                    <a:pt x="168" y="109"/>
                  </a:cubicBezTo>
                  <a:cubicBezTo>
                    <a:pt x="168" y="108"/>
                    <a:pt x="168" y="108"/>
                    <a:pt x="168" y="108"/>
                  </a:cubicBezTo>
                  <a:cubicBezTo>
                    <a:pt x="168" y="107"/>
                    <a:pt x="169" y="106"/>
                    <a:pt x="168" y="106"/>
                  </a:cubicBezTo>
                  <a:cubicBezTo>
                    <a:pt x="169" y="105"/>
                    <a:pt x="169" y="105"/>
                    <a:pt x="169" y="105"/>
                  </a:cubicBezTo>
                  <a:cubicBezTo>
                    <a:pt x="169" y="104"/>
                    <a:pt x="169" y="104"/>
                    <a:pt x="169" y="104"/>
                  </a:cubicBezTo>
                  <a:cubicBezTo>
                    <a:pt x="169" y="103"/>
                    <a:pt x="170" y="101"/>
                    <a:pt x="169" y="101"/>
                  </a:cubicBezTo>
                  <a:cubicBezTo>
                    <a:pt x="169" y="101"/>
                    <a:pt x="170" y="99"/>
                    <a:pt x="170" y="100"/>
                  </a:cubicBezTo>
                  <a:cubicBezTo>
                    <a:pt x="170" y="101"/>
                    <a:pt x="170" y="101"/>
                    <a:pt x="170" y="102"/>
                  </a:cubicBezTo>
                  <a:cubicBezTo>
                    <a:pt x="170" y="101"/>
                    <a:pt x="170" y="100"/>
                    <a:pt x="170" y="99"/>
                  </a:cubicBezTo>
                  <a:cubicBezTo>
                    <a:pt x="170" y="99"/>
                    <a:pt x="170" y="99"/>
                    <a:pt x="170" y="99"/>
                  </a:cubicBezTo>
                  <a:cubicBezTo>
                    <a:pt x="170" y="99"/>
                    <a:pt x="171" y="98"/>
                    <a:pt x="171" y="98"/>
                  </a:cubicBezTo>
                  <a:cubicBezTo>
                    <a:pt x="171" y="98"/>
                    <a:pt x="171" y="98"/>
                    <a:pt x="171" y="97"/>
                  </a:cubicBezTo>
                  <a:cubicBezTo>
                    <a:pt x="171" y="97"/>
                    <a:pt x="171" y="97"/>
                    <a:pt x="171" y="97"/>
                  </a:cubicBezTo>
                  <a:cubicBezTo>
                    <a:pt x="171" y="95"/>
                    <a:pt x="171" y="96"/>
                    <a:pt x="171" y="95"/>
                  </a:cubicBezTo>
                  <a:cubicBezTo>
                    <a:pt x="170" y="96"/>
                    <a:pt x="170" y="96"/>
                    <a:pt x="170" y="96"/>
                  </a:cubicBezTo>
                  <a:cubicBezTo>
                    <a:pt x="171" y="96"/>
                    <a:pt x="170" y="95"/>
                    <a:pt x="170" y="94"/>
                  </a:cubicBezTo>
                  <a:cubicBezTo>
                    <a:pt x="171" y="94"/>
                    <a:pt x="171" y="93"/>
                    <a:pt x="171" y="93"/>
                  </a:cubicBezTo>
                  <a:cubicBezTo>
                    <a:pt x="172" y="92"/>
                    <a:pt x="171" y="93"/>
                    <a:pt x="171" y="92"/>
                  </a:cubicBezTo>
                  <a:cubicBezTo>
                    <a:pt x="171" y="93"/>
                    <a:pt x="171" y="93"/>
                    <a:pt x="171" y="93"/>
                  </a:cubicBezTo>
                  <a:cubicBezTo>
                    <a:pt x="171" y="93"/>
                    <a:pt x="171" y="92"/>
                    <a:pt x="171" y="91"/>
                  </a:cubicBezTo>
                  <a:cubicBezTo>
                    <a:pt x="171" y="90"/>
                    <a:pt x="171" y="90"/>
                    <a:pt x="171" y="90"/>
                  </a:cubicBezTo>
                  <a:cubicBezTo>
                    <a:pt x="172" y="90"/>
                    <a:pt x="173" y="90"/>
                    <a:pt x="173" y="90"/>
                  </a:cubicBezTo>
                  <a:cubicBezTo>
                    <a:pt x="174" y="90"/>
                    <a:pt x="173" y="90"/>
                    <a:pt x="174" y="90"/>
                  </a:cubicBezTo>
                  <a:cubicBezTo>
                    <a:pt x="175" y="91"/>
                    <a:pt x="177" y="90"/>
                    <a:pt x="178" y="89"/>
                  </a:cubicBezTo>
                  <a:cubicBezTo>
                    <a:pt x="178" y="89"/>
                    <a:pt x="178" y="89"/>
                    <a:pt x="178" y="89"/>
                  </a:cubicBezTo>
                  <a:cubicBezTo>
                    <a:pt x="179" y="89"/>
                    <a:pt x="179" y="89"/>
                    <a:pt x="179" y="89"/>
                  </a:cubicBezTo>
                  <a:cubicBezTo>
                    <a:pt x="179" y="89"/>
                    <a:pt x="179" y="89"/>
                    <a:pt x="179" y="89"/>
                  </a:cubicBezTo>
                  <a:cubicBezTo>
                    <a:pt x="179" y="89"/>
                    <a:pt x="180" y="89"/>
                    <a:pt x="180" y="89"/>
                  </a:cubicBezTo>
                  <a:cubicBezTo>
                    <a:pt x="180" y="89"/>
                    <a:pt x="180" y="89"/>
                    <a:pt x="180" y="88"/>
                  </a:cubicBezTo>
                  <a:cubicBezTo>
                    <a:pt x="180" y="89"/>
                    <a:pt x="180" y="89"/>
                    <a:pt x="180" y="89"/>
                  </a:cubicBezTo>
                  <a:cubicBezTo>
                    <a:pt x="181" y="89"/>
                    <a:pt x="181" y="88"/>
                    <a:pt x="182" y="88"/>
                  </a:cubicBezTo>
                  <a:cubicBezTo>
                    <a:pt x="182" y="88"/>
                    <a:pt x="182" y="88"/>
                    <a:pt x="182" y="88"/>
                  </a:cubicBezTo>
                  <a:cubicBezTo>
                    <a:pt x="183" y="88"/>
                    <a:pt x="184" y="87"/>
                    <a:pt x="186" y="87"/>
                  </a:cubicBezTo>
                  <a:cubicBezTo>
                    <a:pt x="186" y="87"/>
                    <a:pt x="185" y="87"/>
                    <a:pt x="185" y="87"/>
                  </a:cubicBezTo>
                  <a:cubicBezTo>
                    <a:pt x="186" y="87"/>
                    <a:pt x="186" y="87"/>
                    <a:pt x="186" y="87"/>
                  </a:cubicBezTo>
                  <a:cubicBezTo>
                    <a:pt x="186" y="86"/>
                    <a:pt x="187" y="87"/>
                    <a:pt x="187" y="86"/>
                  </a:cubicBezTo>
                  <a:cubicBezTo>
                    <a:pt x="187" y="86"/>
                    <a:pt x="187" y="86"/>
                    <a:pt x="187" y="86"/>
                  </a:cubicBezTo>
                  <a:cubicBezTo>
                    <a:pt x="188" y="86"/>
                    <a:pt x="187" y="86"/>
                    <a:pt x="188" y="86"/>
                  </a:cubicBezTo>
                  <a:cubicBezTo>
                    <a:pt x="188" y="86"/>
                    <a:pt x="188" y="86"/>
                    <a:pt x="188" y="86"/>
                  </a:cubicBezTo>
                  <a:cubicBezTo>
                    <a:pt x="188" y="86"/>
                    <a:pt x="188" y="85"/>
                    <a:pt x="188" y="85"/>
                  </a:cubicBezTo>
                  <a:cubicBezTo>
                    <a:pt x="188" y="85"/>
                    <a:pt x="188" y="85"/>
                    <a:pt x="188" y="85"/>
                  </a:cubicBezTo>
                  <a:cubicBezTo>
                    <a:pt x="189" y="85"/>
                    <a:pt x="189" y="85"/>
                    <a:pt x="189" y="85"/>
                  </a:cubicBezTo>
                  <a:cubicBezTo>
                    <a:pt x="189" y="85"/>
                    <a:pt x="189" y="85"/>
                    <a:pt x="189" y="85"/>
                  </a:cubicBezTo>
                  <a:cubicBezTo>
                    <a:pt x="189" y="85"/>
                    <a:pt x="189" y="84"/>
                    <a:pt x="189" y="85"/>
                  </a:cubicBezTo>
                  <a:cubicBezTo>
                    <a:pt x="189" y="84"/>
                    <a:pt x="189" y="85"/>
                    <a:pt x="189" y="84"/>
                  </a:cubicBezTo>
                  <a:cubicBezTo>
                    <a:pt x="190" y="84"/>
                    <a:pt x="192" y="82"/>
                    <a:pt x="193" y="81"/>
                  </a:cubicBezTo>
                  <a:cubicBezTo>
                    <a:pt x="193" y="81"/>
                    <a:pt x="193" y="81"/>
                    <a:pt x="193" y="81"/>
                  </a:cubicBezTo>
                  <a:cubicBezTo>
                    <a:pt x="193" y="81"/>
                    <a:pt x="193" y="80"/>
                    <a:pt x="193" y="80"/>
                  </a:cubicBezTo>
                  <a:cubicBezTo>
                    <a:pt x="193" y="81"/>
                    <a:pt x="193" y="80"/>
                    <a:pt x="193" y="80"/>
                  </a:cubicBezTo>
                  <a:cubicBezTo>
                    <a:pt x="193" y="80"/>
                    <a:pt x="194" y="80"/>
                    <a:pt x="194" y="80"/>
                  </a:cubicBezTo>
                  <a:cubicBezTo>
                    <a:pt x="194" y="80"/>
                    <a:pt x="194" y="80"/>
                    <a:pt x="194" y="80"/>
                  </a:cubicBezTo>
                  <a:cubicBezTo>
                    <a:pt x="194" y="80"/>
                    <a:pt x="194" y="79"/>
                    <a:pt x="195" y="79"/>
                  </a:cubicBezTo>
                  <a:cubicBezTo>
                    <a:pt x="194" y="79"/>
                    <a:pt x="194" y="79"/>
                    <a:pt x="194" y="79"/>
                  </a:cubicBezTo>
                  <a:cubicBezTo>
                    <a:pt x="195" y="79"/>
                    <a:pt x="195" y="79"/>
                    <a:pt x="195" y="79"/>
                  </a:cubicBezTo>
                  <a:cubicBezTo>
                    <a:pt x="195" y="78"/>
                    <a:pt x="195" y="78"/>
                    <a:pt x="195" y="78"/>
                  </a:cubicBezTo>
                  <a:cubicBezTo>
                    <a:pt x="195" y="78"/>
                    <a:pt x="195" y="79"/>
                    <a:pt x="195" y="78"/>
                  </a:cubicBezTo>
                  <a:cubicBezTo>
                    <a:pt x="195" y="78"/>
                    <a:pt x="195" y="78"/>
                    <a:pt x="195" y="78"/>
                  </a:cubicBezTo>
                  <a:cubicBezTo>
                    <a:pt x="196" y="78"/>
                    <a:pt x="196" y="77"/>
                    <a:pt x="196" y="77"/>
                  </a:cubicBezTo>
                  <a:cubicBezTo>
                    <a:pt x="196" y="77"/>
                    <a:pt x="196" y="77"/>
                    <a:pt x="196" y="77"/>
                  </a:cubicBezTo>
                  <a:cubicBezTo>
                    <a:pt x="196" y="77"/>
                    <a:pt x="197" y="76"/>
                    <a:pt x="197" y="76"/>
                  </a:cubicBezTo>
                  <a:cubicBezTo>
                    <a:pt x="197" y="76"/>
                    <a:pt x="197" y="76"/>
                    <a:pt x="197" y="75"/>
                  </a:cubicBezTo>
                  <a:cubicBezTo>
                    <a:pt x="197" y="76"/>
                    <a:pt x="197" y="75"/>
                    <a:pt x="198" y="75"/>
                  </a:cubicBezTo>
                  <a:cubicBezTo>
                    <a:pt x="198" y="75"/>
                    <a:pt x="198" y="74"/>
                    <a:pt x="198" y="74"/>
                  </a:cubicBezTo>
                  <a:cubicBezTo>
                    <a:pt x="198" y="74"/>
                    <a:pt x="198" y="74"/>
                    <a:pt x="198" y="74"/>
                  </a:cubicBezTo>
                  <a:cubicBezTo>
                    <a:pt x="198" y="74"/>
                    <a:pt x="198" y="74"/>
                    <a:pt x="198" y="74"/>
                  </a:cubicBezTo>
                  <a:cubicBezTo>
                    <a:pt x="197" y="74"/>
                    <a:pt x="198" y="74"/>
                    <a:pt x="197" y="74"/>
                  </a:cubicBezTo>
                  <a:cubicBezTo>
                    <a:pt x="197" y="74"/>
                    <a:pt x="198" y="73"/>
                    <a:pt x="198" y="73"/>
                  </a:cubicBezTo>
                  <a:cubicBezTo>
                    <a:pt x="198" y="73"/>
                    <a:pt x="199" y="73"/>
                    <a:pt x="199" y="73"/>
                  </a:cubicBezTo>
                  <a:cubicBezTo>
                    <a:pt x="199" y="73"/>
                    <a:pt x="199" y="72"/>
                    <a:pt x="199" y="72"/>
                  </a:cubicBezTo>
                  <a:cubicBezTo>
                    <a:pt x="200" y="72"/>
                    <a:pt x="200" y="72"/>
                    <a:pt x="200" y="72"/>
                  </a:cubicBezTo>
                  <a:cubicBezTo>
                    <a:pt x="200" y="72"/>
                    <a:pt x="199" y="72"/>
                    <a:pt x="200" y="72"/>
                  </a:cubicBezTo>
                  <a:cubicBezTo>
                    <a:pt x="200" y="72"/>
                    <a:pt x="200" y="72"/>
                    <a:pt x="200" y="72"/>
                  </a:cubicBezTo>
                  <a:cubicBezTo>
                    <a:pt x="200" y="72"/>
                    <a:pt x="200" y="71"/>
                    <a:pt x="200" y="71"/>
                  </a:cubicBezTo>
                  <a:cubicBezTo>
                    <a:pt x="200" y="71"/>
                    <a:pt x="200" y="71"/>
                    <a:pt x="200" y="71"/>
                  </a:cubicBezTo>
                  <a:cubicBezTo>
                    <a:pt x="200" y="71"/>
                    <a:pt x="200" y="71"/>
                    <a:pt x="200" y="70"/>
                  </a:cubicBezTo>
                  <a:cubicBezTo>
                    <a:pt x="200" y="70"/>
                    <a:pt x="200" y="70"/>
                    <a:pt x="200" y="70"/>
                  </a:cubicBezTo>
                  <a:cubicBezTo>
                    <a:pt x="200" y="70"/>
                    <a:pt x="200" y="70"/>
                    <a:pt x="200" y="70"/>
                  </a:cubicBezTo>
                  <a:cubicBezTo>
                    <a:pt x="201" y="70"/>
                    <a:pt x="201" y="70"/>
                    <a:pt x="201" y="70"/>
                  </a:cubicBezTo>
                  <a:cubicBezTo>
                    <a:pt x="201" y="70"/>
                    <a:pt x="201" y="70"/>
                    <a:pt x="201" y="70"/>
                  </a:cubicBezTo>
                  <a:cubicBezTo>
                    <a:pt x="201" y="69"/>
                    <a:pt x="201" y="69"/>
                    <a:pt x="201" y="69"/>
                  </a:cubicBezTo>
                  <a:cubicBezTo>
                    <a:pt x="201" y="69"/>
                    <a:pt x="201" y="69"/>
                    <a:pt x="201" y="69"/>
                  </a:cubicBezTo>
                  <a:cubicBezTo>
                    <a:pt x="201" y="68"/>
                    <a:pt x="202" y="68"/>
                    <a:pt x="202" y="67"/>
                  </a:cubicBezTo>
                  <a:cubicBezTo>
                    <a:pt x="202" y="67"/>
                    <a:pt x="202" y="67"/>
                    <a:pt x="202" y="67"/>
                  </a:cubicBezTo>
                  <a:cubicBezTo>
                    <a:pt x="202" y="67"/>
                    <a:pt x="202" y="67"/>
                    <a:pt x="202" y="67"/>
                  </a:cubicBezTo>
                  <a:cubicBezTo>
                    <a:pt x="202" y="67"/>
                    <a:pt x="202" y="66"/>
                    <a:pt x="202" y="66"/>
                  </a:cubicBezTo>
                  <a:cubicBezTo>
                    <a:pt x="202" y="66"/>
                    <a:pt x="202" y="66"/>
                    <a:pt x="202" y="66"/>
                  </a:cubicBezTo>
                  <a:cubicBezTo>
                    <a:pt x="202" y="66"/>
                    <a:pt x="203" y="65"/>
                    <a:pt x="202" y="64"/>
                  </a:cubicBezTo>
                  <a:cubicBezTo>
                    <a:pt x="202" y="64"/>
                    <a:pt x="203" y="64"/>
                    <a:pt x="203" y="64"/>
                  </a:cubicBezTo>
                  <a:close/>
                  <a:moveTo>
                    <a:pt x="116" y="8"/>
                  </a:moveTo>
                  <a:cubicBezTo>
                    <a:pt x="116" y="8"/>
                    <a:pt x="116" y="8"/>
                    <a:pt x="116" y="8"/>
                  </a:cubicBezTo>
                  <a:cubicBezTo>
                    <a:pt x="116" y="8"/>
                    <a:pt x="116" y="8"/>
                    <a:pt x="116" y="8"/>
                  </a:cubicBezTo>
                  <a:cubicBezTo>
                    <a:pt x="116" y="8"/>
                    <a:pt x="116" y="8"/>
                    <a:pt x="116" y="8"/>
                  </a:cubicBezTo>
                  <a:cubicBezTo>
                    <a:pt x="116" y="8"/>
                    <a:pt x="116" y="8"/>
                    <a:pt x="116" y="8"/>
                  </a:cubicBezTo>
                  <a:close/>
                  <a:moveTo>
                    <a:pt x="31" y="60"/>
                  </a:moveTo>
                  <a:cubicBezTo>
                    <a:pt x="31" y="60"/>
                    <a:pt x="31" y="60"/>
                    <a:pt x="31" y="60"/>
                  </a:cubicBezTo>
                  <a:cubicBezTo>
                    <a:pt x="31" y="60"/>
                    <a:pt x="31" y="60"/>
                    <a:pt x="31" y="60"/>
                  </a:cubicBezTo>
                  <a:cubicBezTo>
                    <a:pt x="30" y="59"/>
                    <a:pt x="28" y="60"/>
                    <a:pt x="27" y="59"/>
                  </a:cubicBezTo>
                  <a:cubicBezTo>
                    <a:pt x="27" y="59"/>
                    <a:pt x="27" y="60"/>
                    <a:pt x="27" y="59"/>
                  </a:cubicBezTo>
                  <a:cubicBezTo>
                    <a:pt x="26" y="58"/>
                    <a:pt x="24" y="58"/>
                    <a:pt x="23" y="58"/>
                  </a:cubicBezTo>
                  <a:cubicBezTo>
                    <a:pt x="23" y="58"/>
                    <a:pt x="23" y="58"/>
                    <a:pt x="23" y="58"/>
                  </a:cubicBezTo>
                  <a:cubicBezTo>
                    <a:pt x="22" y="58"/>
                    <a:pt x="22" y="57"/>
                    <a:pt x="22" y="57"/>
                  </a:cubicBezTo>
                  <a:cubicBezTo>
                    <a:pt x="22" y="57"/>
                    <a:pt x="22" y="57"/>
                    <a:pt x="22" y="57"/>
                  </a:cubicBezTo>
                  <a:cubicBezTo>
                    <a:pt x="22" y="57"/>
                    <a:pt x="22" y="57"/>
                    <a:pt x="22" y="57"/>
                  </a:cubicBezTo>
                  <a:cubicBezTo>
                    <a:pt x="22" y="57"/>
                    <a:pt x="21" y="57"/>
                    <a:pt x="21" y="57"/>
                  </a:cubicBezTo>
                  <a:cubicBezTo>
                    <a:pt x="21" y="56"/>
                    <a:pt x="21" y="56"/>
                    <a:pt x="21" y="56"/>
                  </a:cubicBezTo>
                  <a:cubicBezTo>
                    <a:pt x="21" y="56"/>
                    <a:pt x="20" y="56"/>
                    <a:pt x="20" y="55"/>
                  </a:cubicBezTo>
                  <a:cubicBezTo>
                    <a:pt x="20" y="55"/>
                    <a:pt x="20" y="55"/>
                    <a:pt x="20" y="55"/>
                  </a:cubicBezTo>
                  <a:cubicBezTo>
                    <a:pt x="20" y="54"/>
                    <a:pt x="19" y="53"/>
                    <a:pt x="18" y="52"/>
                  </a:cubicBezTo>
                  <a:cubicBezTo>
                    <a:pt x="18" y="52"/>
                    <a:pt x="18" y="53"/>
                    <a:pt x="18" y="53"/>
                  </a:cubicBezTo>
                  <a:cubicBezTo>
                    <a:pt x="18" y="52"/>
                    <a:pt x="18" y="52"/>
                    <a:pt x="18" y="52"/>
                  </a:cubicBezTo>
                  <a:cubicBezTo>
                    <a:pt x="17" y="52"/>
                    <a:pt x="18" y="51"/>
                    <a:pt x="17" y="51"/>
                  </a:cubicBezTo>
                  <a:cubicBezTo>
                    <a:pt x="17" y="51"/>
                    <a:pt x="17" y="51"/>
                    <a:pt x="17" y="51"/>
                  </a:cubicBezTo>
                  <a:cubicBezTo>
                    <a:pt x="18" y="51"/>
                    <a:pt x="17" y="51"/>
                    <a:pt x="17" y="51"/>
                  </a:cubicBezTo>
                  <a:cubicBezTo>
                    <a:pt x="17" y="51"/>
                    <a:pt x="17" y="51"/>
                    <a:pt x="17" y="51"/>
                  </a:cubicBezTo>
                  <a:cubicBezTo>
                    <a:pt x="17" y="50"/>
                    <a:pt x="17" y="50"/>
                    <a:pt x="17" y="50"/>
                  </a:cubicBezTo>
                  <a:cubicBezTo>
                    <a:pt x="17" y="50"/>
                    <a:pt x="17" y="50"/>
                    <a:pt x="17" y="50"/>
                  </a:cubicBezTo>
                  <a:cubicBezTo>
                    <a:pt x="17" y="50"/>
                    <a:pt x="16" y="50"/>
                    <a:pt x="16" y="50"/>
                  </a:cubicBezTo>
                  <a:cubicBezTo>
                    <a:pt x="16" y="50"/>
                    <a:pt x="16" y="50"/>
                    <a:pt x="16" y="50"/>
                  </a:cubicBezTo>
                  <a:cubicBezTo>
                    <a:pt x="16" y="49"/>
                    <a:pt x="16" y="49"/>
                    <a:pt x="16" y="49"/>
                  </a:cubicBezTo>
                  <a:cubicBezTo>
                    <a:pt x="16" y="49"/>
                    <a:pt x="16" y="49"/>
                    <a:pt x="16" y="49"/>
                  </a:cubicBezTo>
                  <a:cubicBezTo>
                    <a:pt x="15" y="48"/>
                    <a:pt x="15" y="47"/>
                    <a:pt x="14" y="45"/>
                  </a:cubicBezTo>
                  <a:cubicBezTo>
                    <a:pt x="14" y="45"/>
                    <a:pt x="14" y="45"/>
                    <a:pt x="14" y="45"/>
                  </a:cubicBezTo>
                  <a:cubicBezTo>
                    <a:pt x="14" y="45"/>
                    <a:pt x="14" y="45"/>
                    <a:pt x="14" y="45"/>
                  </a:cubicBezTo>
                  <a:cubicBezTo>
                    <a:pt x="14" y="45"/>
                    <a:pt x="13" y="45"/>
                    <a:pt x="13" y="44"/>
                  </a:cubicBezTo>
                  <a:cubicBezTo>
                    <a:pt x="13" y="44"/>
                    <a:pt x="14" y="44"/>
                    <a:pt x="13" y="44"/>
                  </a:cubicBezTo>
                  <a:cubicBezTo>
                    <a:pt x="13" y="44"/>
                    <a:pt x="13" y="44"/>
                    <a:pt x="13" y="44"/>
                  </a:cubicBezTo>
                  <a:cubicBezTo>
                    <a:pt x="13" y="44"/>
                    <a:pt x="13" y="43"/>
                    <a:pt x="13" y="43"/>
                  </a:cubicBezTo>
                  <a:cubicBezTo>
                    <a:pt x="13" y="43"/>
                    <a:pt x="13" y="43"/>
                    <a:pt x="13" y="43"/>
                  </a:cubicBezTo>
                  <a:cubicBezTo>
                    <a:pt x="13" y="43"/>
                    <a:pt x="13" y="43"/>
                    <a:pt x="13" y="42"/>
                  </a:cubicBezTo>
                  <a:cubicBezTo>
                    <a:pt x="13" y="43"/>
                    <a:pt x="13" y="43"/>
                    <a:pt x="13" y="43"/>
                  </a:cubicBezTo>
                  <a:cubicBezTo>
                    <a:pt x="12" y="42"/>
                    <a:pt x="13" y="42"/>
                    <a:pt x="13" y="42"/>
                  </a:cubicBezTo>
                  <a:cubicBezTo>
                    <a:pt x="13" y="42"/>
                    <a:pt x="13" y="42"/>
                    <a:pt x="13" y="42"/>
                  </a:cubicBezTo>
                  <a:cubicBezTo>
                    <a:pt x="13" y="42"/>
                    <a:pt x="13" y="41"/>
                    <a:pt x="13" y="41"/>
                  </a:cubicBezTo>
                  <a:cubicBezTo>
                    <a:pt x="13" y="41"/>
                    <a:pt x="13" y="41"/>
                    <a:pt x="13" y="41"/>
                  </a:cubicBezTo>
                  <a:cubicBezTo>
                    <a:pt x="12" y="40"/>
                    <a:pt x="12" y="40"/>
                    <a:pt x="12" y="40"/>
                  </a:cubicBezTo>
                  <a:cubicBezTo>
                    <a:pt x="12" y="40"/>
                    <a:pt x="12" y="40"/>
                    <a:pt x="12" y="39"/>
                  </a:cubicBezTo>
                  <a:cubicBezTo>
                    <a:pt x="12" y="39"/>
                    <a:pt x="12" y="39"/>
                    <a:pt x="12" y="39"/>
                  </a:cubicBezTo>
                  <a:cubicBezTo>
                    <a:pt x="12" y="38"/>
                    <a:pt x="12" y="38"/>
                    <a:pt x="12" y="38"/>
                  </a:cubicBezTo>
                  <a:cubicBezTo>
                    <a:pt x="12" y="38"/>
                    <a:pt x="12" y="38"/>
                    <a:pt x="12" y="38"/>
                  </a:cubicBezTo>
                  <a:cubicBezTo>
                    <a:pt x="11" y="38"/>
                    <a:pt x="11" y="38"/>
                    <a:pt x="11" y="38"/>
                  </a:cubicBezTo>
                  <a:cubicBezTo>
                    <a:pt x="11" y="38"/>
                    <a:pt x="11" y="38"/>
                    <a:pt x="11" y="38"/>
                  </a:cubicBezTo>
                  <a:cubicBezTo>
                    <a:pt x="11" y="38"/>
                    <a:pt x="11" y="37"/>
                    <a:pt x="11" y="37"/>
                  </a:cubicBezTo>
                  <a:cubicBezTo>
                    <a:pt x="11" y="37"/>
                    <a:pt x="12" y="37"/>
                    <a:pt x="12" y="36"/>
                  </a:cubicBezTo>
                  <a:cubicBezTo>
                    <a:pt x="12" y="36"/>
                    <a:pt x="11" y="36"/>
                    <a:pt x="11" y="36"/>
                  </a:cubicBezTo>
                  <a:cubicBezTo>
                    <a:pt x="12" y="36"/>
                    <a:pt x="12" y="36"/>
                    <a:pt x="12" y="36"/>
                  </a:cubicBezTo>
                  <a:cubicBezTo>
                    <a:pt x="12" y="35"/>
                    <a:pt x="12" y="36"/>
                    <a:pt x="12" y="35"/>
                  </a:cubicBezTo>
                  <a:cubicBezTo>
                    <a:pt x="12" y="35"/>
                    <a:pt x="12" y="35"/>
                    <a:pt x="12" y="35"/>
                  </a:cubicBezTo>
                  <a:cubicBezTo>
                    <a:pt x="12" y="35"/>
                    <a:pt x="12" y="35"/>
                    <a:pt x="12" y="35"/>
                  </a:cubicBezTo>
                  <a:cubicBezTo>
                    <a:pt x="12" y="34"/>
                    <a:pt x="12" y="35"/>
                    <a:pt x="12" y="35"/>
                  </a:cubicBezTo>
                  <a:cubicBezTo>
                    <a:pt x="12" y="34"/>
                    <a:pt x="12" y="34"/>
                    <a:pt x="12" y="34"/>
                  </a:cubicBezTo>
                  <a:cubicBezTo>
                    <a:pt x="12" y="34"/>
                    <a:pt x="12" y="34"/>
                    <a:pt x="12" y="34"/>
                  </a:cubicBezTo>
                  <a:cubicBezTo>
                    <a:pt x="12" y="34"/>
                    <a:pt x="12" y="34"/>
                    <a:pt x="12" y="34"/>
                  </a:cubicBezTo>
                  <a:cubicBezTo>
                    <a:pt x="12" y="34"/>
                    <a:pt x="12" y="33"/>
                    <a:pt x="12" y="33"/>
                  </a:cubicBezTo>
                  <a:cubicBezTo>
                    <a:pt x="12" y="33"/>
                    <a:pt x="12" y="33"/>
                    <a:pt x="12" y="33"/>
                  </a:cubicBezTo>
                  <a:cubicBezTo>
                    <a:pt x="12" y="33"/>
                    <a:pt x="12" y="33"/>
                    <a:pt x="13" y="32"/>
                  </a:cubicBezTo>
                  <a:cubicBezTo>
                    <a:pt x="12" y="32"/>
                    <a:pt x="12" y="32"/>
                    <a:pt x="12" y="32"/>
                  </a:cubicBezTo>
                  <a:cubicBezTo>
                    <a:pt x="12" y="32"/>
                    <a:pt x="13" y="31"/>
                    <a:pt x="12" y="31"/>
                  </a:cubicBezTo>
                  <a:cubicBezTo>
                    <a:pt x="12" y="31"/>
                    <a:pt x="13" y="31"/>
                    <a:pt x="13" y="31"/>
                  </a:cubicBezTo>
                  <a:cubicBezTo>
                    <a:pt x="13" y="31"/>
                    <a:pt x="12" y="31"/>
                    <a:pt x="13" y="31"/>
                  </a:cubicBezTo>
                  <a:cubicBezTo>
                    <a:pt x="12" y="31"/>
                    <a:pt x="13" y="30"/>
                    <a:pt x="13" y="30"/>
                  </a:cubicBezTo>
                  <a:cubicBezTo>
                    <a:pt x="13" y="30"/>
                    <a:pt x="13" y="30"/>
                    <a:pt x="13" y="30"/>
                  </a:cubicBezTo>
                  <a:cubicBezTo>
                    <a:pt x="13" y="30"/>
                    <a:pt x="13" y="29"/>
                    <a:pt x="13" y="29"/>
                  </a:cubicBezTo>
                  <a:cubicBezTo>
                    <a:pt x="13" y="29"/>
                    <a:pt x="14" y="29"/>
                    <a:pt x="14" y="28"/>
                  </a:cubicBezTo>
                  <a:cubicBezTo>
                    <a:pt x="13" y="28"/>
                    <a:pt x="13" y="28"/>
                    <a:pt x="13" y="28"/>
                  </a:cubicBezTo>
                  <a:cubicBezTo>
                    <a:pt x="13" y="28"/>
                    <a:pt x="13" y="28"/>
                    <a:pt x="13" y="28"/>
                  </a:cubicBezTo>
                  <a:cubicBezTo>
                    <a:pt x="13" y="28"/>
                    <a:pt x="14" y="28"/>
                    <a:pt x="13" y="28"/>
                  </a:cubicBezTo>
                  <a:cubicBezTo>
                    <a:pt x="13" y="28"/>
                    <a:pt x="13" y="28"/>
                    <a:pt x="13" y="27"/>
                  </a:cubicBezTo>
                  <a:cubicBezTo>
                    <a:pt x="13" y="27"/>
                    <a:pt x="13" y="27"/>
                    <a:pt x="13" y="27"/>
                  </a:cubicBezTo>
                  <a:cubicBezTo>
                    <a:pt x="14" y="27"/>
                    <a:pt x="14" y="27"/>
                    <a:pt x="14" y="27"/>
                  </a:cubicBezTo>
                  <a:cubicBezTo>
                    <a:pt x="14" y="27"/>
                    <a:pt x="14" y="27"/>
                    <a:pt x="14" y="27"/>
                  </a:cubicBezTo>
                  <a:cubicBezTo>
                    <a:pt x="14" y="27"/>
                    <a:pt x="14" y="27"/>
                    <a:pt x="14" y="26"/>
                  </a:cubicBezTo>
                  <a:cubicBezTo>
                    <a:pt x="13" y="26"/>
                    <a:pt x="13" y="26"/>
                    <a:pt x="13" y="26"/>
                  </a:cubicBezTo>
                  <a:cubicBezTo>
                    <a:pt x="14" y="26"/>
                    <a:pt x="14" y="26"/>
                    <a:pt x="14" y="26"/>
                  </a:cubicBezTo>
                  <a:cubicBezTo>
                    <a:pt x="14" y="26"/>
                    <a:pt x="14" y="26"/>
                    <a:pt x="14" y="26"/>
                  </a:cubicBezTo>
                  <a:cubicBezTo>
                    <a:pt x="14" y="26"/>
                    <a:pt x="14" y="26"/>
                    <a:pt x="14" y="26"/>
                  </a:cubicBezTo>
                  <a:cubicBezTo>
                    <a:pt x="14" y="25"/>
                    <a:pt x="15" y="25"/>
                    <a:pt x="15" y="25"/>
                  </a:cubicBezTo>
                  <a:cubicBezTo>
                    <a:pt x="15" y="25"/>
                    <a:pt x="15" y="25"/>
                    <a:pt x="15" y="24"/>
                  </a:cubicBezTo>
                  <a:cubicBezTo>
                    <a:pt x="15" y="24"/>
                    <a:pt x="15" y="24"/>
                    <a:pt x="15" y="24"/>
                  </a:cubicBezTo>
                  <a:cubicBezTo>
                    <a:pt x="15" y="24"/>
                    <a:pt x="15" y="24"/>
                    <a:pt x="15" y="24"/>
                  </a:cubicBezTo>
                  <a:cubicBezTo>
                    <a:pt x="15" y="24"/>
                    <a:pt x="15" y="24"/>
                    <a:pt x="15" y="23"/>
                  </a:cubicBezTo>
                  <a:cubicBezTo>
                    <a:pt x="15" y="23"/>
                    <a:pt x="15" y="24"/>
                    <a:pt x="16" y="24"/>
                  </a:cubicBezTo>
                  <a:cubicBezTo>
                    <a:pt x="15" y="23"/>
                    <a:pt x="16" y="23"/>
                    <a:pt x="16" y="23"/>
                  </a:cubicBezTo>
                  <a:cubicBezTo>
                    <a:pt x="16" y="23"/>
                    <a:pt x="16" y="23"/>
                    <a:pt x="16" y="23"/>
                  </a:cubicBezTo>
                  <a:cubicBezTo>
                    <a:pt x="15" y="22"/>
                    <a:pt x="16" y="23"/>
                    <a:pt x="16" y="22"/>
                  </a:cubicBezTo>
                  <a:cubicBezTo>
                    <a:pt x="17" y="23"/>
                    <a:pt x="17" y="23"/>
                    <a:pt x="17" y="23"/>
                  </a:cubicBezTo>
                  <a:cubicBezTo>
                    <a:pt x="16" y="22"/>
                    <a:pt x="17" y="22"/>
                    <a:pt x="17" y="22"/>
                  </a:cubicBezTo>
                  <a:cubicBezTo>
                    <a:pt x="17" y="22"/>
                    <a:pt x="17" y="22"/>
                    <a:pt x="17" y="22"/>
                  </a:cubicBezTo>
                  <a:cubicBezTo>
                    <a:pt x="17" y="21"/>
                    <a:pt x="18" y="21"/>
                    <a:pt x="18" y="21"/>
                  </a:cubicBezTo>
                  <a:cubicBezTo>
                    <a:pt x="18" y="21"/>
                    <a:pt x="18" y="20"/>
                    <a:pt x="18" y="21"/>
                  </a:cubicBezTo>
                  <a:cubicBezTo>
                    <a:pt x="18" y="21"/>
                    <a:pt x="18" y="21"/>
                    <a:pt x="18" y="21"/>
                  </a:cubicBezTo>
                  <a:cubicBezTo>
                    <a:pt x="18" y="21"/>
                    <a:pt x="18" y="21"/>
                    <a:pt x="18" y="21"/>
                  </a:cubicBezTo>
                  <a:cubicBezTo>
                    <a:pt x="18" y="21"/>
                    <a:pt x="19" y="21"/>
                    <a:pt x="18" y="20"/>
                  </a:cubicBezTo>
                  <a:cubicBezTo>
                    <a:pt x="18" y="20"/>
                    <a:pt x="19" y="21"/>
                    <a:pt x="19" y="20"/>
                  </a:cubicBezTo>
                  <a:cubicBezTo>
                    <a:pt x="19" y="20"/>
                    <a:pt x="19" y="20"/>
                    <a:pt x="19" y="20"/>
                  </a:cubicBezTo>
                  <a:cubicBezTo>
                    <a:pt x="19" y="20"/>
                    <a:pt x="20" y="20"/>
                    <a:pt x="20" y="20"/>
                  </a:cubicBezTo>
                  <a:cubicBezTo>
                    <a:pt x="20" y="20"/>
                    <a:pt x="20" y="20"/>
                    <a:pt x="20" y="19"/>
                  </a:cubicBezTo>
                  <a:cubicBezTo>
                    <a:pt x="20" y="19"/>
                    <a:pt x="20" y="19"/>
                    <a:pt x="20" y="19"/>
                  </a:cubicBezTo>
                  <a:cubicBezTo>
                    <a:pt x="20" y="19"/>
                    <a:pt x="20" y="19"/>
                    <a:pt x="20" y="19"/>
                  </a:cubicBezTo>
                  <a:cubicBezTo>
                    <a:pt x="20" y="19"/>
                    <a:pt x="20" y="19"/>
                    <a:pt x="20" y="19"/>
                  </a:cubicBezTo>
                  <a:cubicBezTo>
                    <a:pt x="20" y="19"/>
                    <a:pt x="20" y="19"/>
                    <a:pt x="20" y="19"/>
                  </a:cubicBezTo>
                  <a:cubicBezTo>
                    <a:pt x="20" y="19"/>
                    <a:pt x="20" y="19"/>
                    <a:pt x="21" y="19"/>
                  </a:cubicBezTo>
                  <a:cubicBezTo>
                    <a:pt x="21" y="19"/>
                    <a:pt x="20" y="19"/>
                    <a:pt x="20" y="19"/>
                  </a:cubicBezTo>
                  <a:cubicBezTo>
                    <a:pt x="21" y="19"/>
                    <a:pt x="21" y="19"/>
                    <a:pt x="21" y="19"/>
                  </a:cubicBezTo>
                  <a:cubicBezTo>
                    <a:pt x="21" y="19"/>
                    <a:pt x="21" y="19"/>
                    <a:pt x="21" y="19"/>
                  </a:cubicBezTo>
                  <a:cubicBezTo>
                    <a:pt x="21" y="19"/>
                    <a:pt x="21" y="19"/>
                    <a:pt x="21" y="19"/>
                  </a:cubicBezTo>
                  <a:cubicBezTo>
                    <a:pt x="21" y="19"/>
                    <a:pt x="22" y="19"/>
                    <a:pt x="21" y="19"/>
                  </a:cubicBezTo>
                  <a:cubicBezTo>
                    <a:pt x="21" y="19"/>
                    <a:pt x="21" y="19"/>
                    <a:pt x="21" y="19"/>
                  </a:cubicBezTo>
                  <a:cubicBezTo>
                    <a:pt x="21" y="19"/>
                    <a:pt x="21" y="19"/>
                    <a:pt x="21" y="19"/>
                  </a:cubicBezTo>
                  <a:cubicBezTo>
                    <a:pt x="22" y="19"/>
                    <a:pt x="22" y="19"/>
                    <a:pt x="22" y="19"/>
                  </a:cubicBezTo>
                  <a:cubicBezTo>
                    <a:pt x="22" y="19"/>
                    <a:pt x="22" y="19"/>
                    <a:pt x="22" y="19"/>
                  </a:cubicBezTo>
                  <a:cubicBezTo>
                    <a:pt x="22" y="18"/>
                    <a:pt x="22" y="18"/>
                    <a:pt x="22" y="18"/>
                  </a:cubicBezTo>
                  <a:cubicBezTo>
                    <a:pt x="22" y="19"/>
                    <a:pt x="22" y="19"/>
                    <a:pt x="22" y="19"/>
                  </a:cubicBezTo>
                  <a:cubicBezTo>
                    <a:pt x="22" y="19"/>
                    <a:pt x="22" y="19"/>
                    <a:pt x="22" y="19"/>
                  </a:cubicBezTo>
                  <a:cubicBezTo>
                    <a:pt x="22" y="19"/>
                    <a:pt x="22" y="19"/>
                    <a:pt x="22" y="19"/>
                  </a:cubicBezTo>
                  <a:cubicBezTo>
                    <a:pt x="23" y="19"/>
                    <a:pt x="23" y="19"/>
                    <a:pt x="23" y="18"/>
                  </a:cubicBezTo>
                  <a:cubicBezTo>
                    <a:pt x="23" y="18"/>
                    <a:pt x="23" y="18"/>
                    <a:pt x="23" y="18"/>
                  </a:cubicBezTo>
                  <a:cubicBezTo>
                    <a:pt x="23" y="18"/>
                    <a:pt x="23" y="18"/>
                    <a:pt x="23" y="18"/>
                  </a:cubicBezTo>
                  <a:cubicBezTo>
                    <a:pt x="23" y="18"/>
                    <a:pt x="23" y="18"/>
                    <a:pt x="23" y="18"/>
                  </a:cubicBezTo>
                  <a:cubicBezTo>
                    <a:pt x="23" y="18"/>
                    <a:pt x="24" y="18"/>
                    <a:pt x="24" y="18"/>
                  </a:cubicBezTo>
                  <a:cubicBezTo>
                    <a:pt x="24" y="18"/>
                    <a:pt x="24" y="17"/>
                    <a:pt x="24" y="18"/>
                  </a:cubicBezTo>
                  <a:cubicBezTo>
                    <a:pt x="24" y="18"/>
                    <a:pt x="24" y="18"/>
                    <a:pt x="24" y="18"/>
                  </a:cubicBezTo>
                  <a:cubicBezTo>
                    <a:pt x="25" y="18"/>
                    <a:pt x="25" y="18"/>
                    <a:pt x="26" y="18"/>
                  </a:cubicBezTo>
                  <a:cubicBezTo>
                    <a:pt x="26" y="18"/>
                    <a:pt x="26" y="18"/>
                    <a:pt x="26" y="18"/>
                  </a:cubicBezTo>
                  <a:cubicBezTo>
                    <a:pt x="26" y="18"/>
                    <a:pt x="27" y="18"/>
                    <a:pt x="27" y="18"/>
                  </a:cubicBezTo>
                  <a:cubicBezTo>
                    <a:pt x="27" y="18"/>
                    <a:pt x="27" y="18"/>
                    <a:pt x="27" y="17"/>
                  </a:cubicBezTo>
                  <a:cubicBezTo>
                    <a:pt x="28" y="18"/>
                    <a:pt x="28" y="17"/>
                    <a:pt x="28" y="18"/>
                  </a:cubicBezTo>
                  <a:cubicBezTo>
                    <a:pt x="28" y="18"/>
                    <a:pt x="28" y="18"/>
                    <a:pt x="28" y="18"/>
                  </a:cubicBezTo>
                  <a:cubicBezTo>
                    <a:pt x="28" y="18"/>
                    <a:pt x="28" y="18"/>
                    <a:pt x="29" y="18"/>
                  </a:cubicBezTo>
                  <a:cubicBezTo>
                    <a:pt x="29" y="18"/>
                    <a:pt x="29" y="18"/>
                    <a:pt x="29" y="18"/>
                  </a:cubicBezTo>
                  <a:cubicBezTo>
                    <a:pt x="29" y="18"/>
                    <a:pt x="29" y="18"/>
                    <a:pt x="29" y="18"/>
                  </a:cubicBezTo>
                  <a:cubicBezTo>
                    <a:pt x="29" y="18"/>
                    <a:pt x="29" y="18"/>
                    <a:pt x="29" y="18"/>
                  </a:cubicBezTo>
                  <a:cubicBezTo>
                    <a:pt x="29" y="18"/>
                    <a:pt x="29" y="18"/>
                    <a:pt x="29" y="18"/>
                  </a:cubicBezTo>
                  <a:cubicBezTo>
                    <a:pt x="29" y="18"/>
                    <a:pt x="29" y="18"/>
                    <a:pt x="30" y="18"/>
                  </a:cubicBezTo>
                  <a:cubicBezTo>
                    <a:pt x="30" y="18"/>
                    <a:pt x="30" y="18"/>
                    <a:pt x="30" y="18"/>
                  </a:cubicBezTo>
                  <a:cubicBezTo>
                    <a:pt x="30" y="18"/>
                    <a:pt x="30" y="19"/>
                    <a:pt x="30" y="18"/>
                  </a:cubicBezTo>
                  <a:cubicBezTo>
                    <a:pt x="31" y="18"/>
                    <a:pt x="31" y="18"/>
                    <a:pt x="31" y="18"/>
                  </a:cubicBezTo>
                  <a:cubicBezTo>
                    <a:pt x="31" y="18"/>
                    <a:pt x="31" y="18"/>
                    <a:pt x="31" y="18"/>
                  </a:cubicBezTo>
                  <a:cubicBezTo>
                    <a:pt x="31" y="18"/>
                    <a:pt x="31" y="18"/>
                    <a:pt x="31" y="18"/>
                  </a:cubicBezTo>
                  <a:cubicBezTo>
                    <a:pt x="32" y="19"/>
                    <a:pt x="33" y="19"/>
                    <a:pt x="34" y="19"/>
                  </a:cubicBezTo>
                  <a:cubicBezTo>
                    <a:pt x="34" y="19"/>
                    <a:pt x="34" y="19"/>
                    <a:pt x="34" y="19"/>
                  </a:cubicBezTo>
                  <a:cubicBezTo>
                    <a:pt x="34" y="19"/>
                    <a:pt x="34" y="20"/>
                    <a:pt x="34" y="19"/>
                  </a:cubicBezTo>
                  <a:cubicBezTo>
                    <a:pt x="34" y="19"/>
                    <a:pt x="34" y="19"/>
                    <a:pt x="34" y="19"/>
                  </a:cubicBezTo>
                  <a:cubicBezTo>
                    <a:pt x="34" y="19"/>
                    <a:pt x="34" y="19"/>
                    <a:pt x="35" y="20"/>
                  </a:cubicBezTo>
                  <a:cubicBezTo>
                    <a:pt x="34" y="20"/>
                    <a:pt x="34" y="19"/>
                    <a:pt x="34" y="20"/>
                  </a:cubicBezTo>
                  <a:cubicBezTo>
                    <a:pt x="34" y="20"/>
                    <a:pt x="35" y="20"/>
                    <a:pt x="35" y="20"/>
                  </a:cubicBezTo>
                  <a:cubicBezTo>
                    <a:pt x="35" y="20"/>
                    <a:pt x="35" y="20"/>
                    <a:pt x="35" y="19"/>
                  </a:cubicBezTo>
                  <a:cubicBezTo>
                    <a:pt x="35" y="20"/>
                    <a:pt x="35" y="20"/>
                    <a:pt x="35" y="20"/>
                  </a:cubicBezTo>
                  <a:cubicBezTo>
                    <a:pt x="35" y="19"/>
                    <a:pt x="35" y="19"/>
                    <a:pt x="35" y="18"/>
                  </a:cubicBezTo>
                  <a:cubicBezTo>
                    <a:pt x="35" y="19"/>
                    <a:pt x="35" y="19"/>
                    <a:pt x="35" y="19"/>
                  </a:cubicBezTo>
                  <a:cubicBezTo>
                    <a:pt x="36" y="18"/>
                    <a:pt x="35" y="18"/>
                    <a:pt x="36" y="18"/>
                  </a:cubicBezTo>
                  <a:cubicBezTo>
                    <a:pt x="36" y="18"/>
                    <a:pt x="36" y="19"/>
                    <a:pt x="35" y="19"/>
                  </a:cubicBezTo>
                  <a:cubicBezTo>
                    <a:pt x="36" y="19"/>
                    <a:pt x="35" y="20"/>
                    <a:pt x="36" y="20"/>
                  </a:cubicBezTo>
                  <a:cubicBezTo>
                    <a:pt x="36" y="20"/>
                    <a:pt x="35" y="20"/>
                    <a:pt x="36" y="19"/>
                  </a:cubicBezTo>
                  <a:cubicBezTo>
                    <a:pt x="36" y="19"/>
                    <a:pt x="36" y="20"/>
                    <a:pt x="36" y="20"/>
                  </a:cubicBezTo>
                  <a:cubicBezTo>
                    <a:pt x="36" y="20"/>
                    <a:pt x="36" y="20"/>
                    <a:pt x="36" y="20"/>
                  </a:cubicBezTo>
                  <a:cubicBezTo>
                    <a:pt x="36" y="20"/>
                    <a:pt x="36" y="20"/>
                    <a:pt x="36" y="20"/>
                  </a:cubicBezTo>
                  <a:cubicBezTo>
                    <a:pt x="36" y="20"/>
                    <a:pt x="36" y="20"/>
                    <a:pt x="36" y="20"/>
                  </a:cubicBezTo>
                  <a:cubicBezTo>
                    <a:pt x="36" y="21"/>
                    <a:pt x="36" y="20"/>
                    <a:pt x="36" y="21"/>
                  </a:cubicBezTo>
                  <a:cubicBezTo>
                    <a:pt x="37" y="21"/>
                    <a:pt x="36" y="20"/>
                    <a:pt x="37" y="20"/>
                  </a:cubicBezTo>
                  <a:cubicBezTo>
                    <a:pt x="37" y="20"/>
                    <a:pt x="37" y="21"/>
                    <a:pt x="37" y="21"/>
                  </a:cubicBezTo>
                  <a:cubicBezTo>
                    <a:pt x="37" y="21"/>
                    <a:pt x="37" y="21"/>
                    <a:pt x="37" y="21"/>
                  </a:cubicBezTo>
                  <a:cubicBezTo>
                    <a:pt x="37" y="20"/>
                    <a:pt x="37" y="21"/>
                    <a:pt x="37" y="21"/>
                  </a:cubicBezTo>
                  <a:cubicBezTo>
                    <a:pt x="37" y="21"/>
                    <a:pt x="37" y="21"/>
                    <a:pt x="37" y="21"/>
                  </a:cubicBezTo>
                  <a:cubicBezTo>
                    <a:pt x="38" y="21"/>
                    <a:pt x="38" y="21"/>
                    <a:pt x="38" y="21"/>
                  </a:cubicBezTo>
                  <a:cubicBezTo>
                    <a:pt x="38" y="21"/>
                    <a:pt x="38" y="21"/>
                    <a:pt x="38" y="21"/>
                  </a:cubicBezTo>
                  <a:cubicBezTo>
                    <a:pt x="38" y="21"/>
                    <a:pt x="39" y="21"/>
                    <a:pt x="38" y="21"/>
                  </a:cubicBezTo>
                  <a:cubicBezTo>
                    <a:pt x="38" y="22"/>
                    <a:pt x="38" y="21"/>
                    <a:pt x="38" y="21"/>
                  </a:cubicBezTo>
                  <a:cubicBezTo>
                    <a:pt x="38" y="21"/>
                    <a:pt x="38" y="22"/>
                    <a:pt x="38" y="22"/>
                  </a:cubicBezTo>
                  <a:cubicBezTo>
                    <a:pt x="38" y="22"/>
                    <a:pt x="38" y="22"/>
                    <a:pt x="38" y="22"/>
                  </a:cubicBezTo>
                  <a:cubicBezTo>
                    <a:pt x="38" y="22"/>
                    <a:pt x="38" y="22"/>
                    <a:pt x="38" y="22"/>
                  </a:cubicBezTo>
                  <a:cubicBezTo>
                    <a:pt x="38" y="22"/>
                    <a:pt x="39" y="22"/>
                    <a:pt x="39" y="22"/>
                  </a:cubicBezTo>
                  <a:cubicBezTo>
                    <a:pt x="39" y="22"/>
                    <a:pt x="39" y="22"/>
                    <a:pt x="39" y="22"/>
                  </a:cubicBezTo>
                  <a:cubicBezTo>
                    <a:pt x="39" y="22"/>
                    <a:pt x="39" y="22"/>
                    <a:pt x="39" y="22"/>
                  </a:cubicBezTo>
                  <a:cubicBezTo>
                    <a:pt x="39" y="22"/>
                    <a:pt x="39" y="22"/>
                    <a:pt x="39" y="22"/>
                  </a:cubicBezTo>
                  <a:cubicBezTo>
                    <a:pt x="39" y="22"/>
                    <a:pt x="39" y="22"/>
                    <a:pt x="39" y="22"/>
                  </a:cubicBezTo>
                  <a:cubicBezTo>
                    <a:pt x="39" y="22"/>
                    <a:pt x="39" y="22"/>
                    <a:pt x="39" y="22"/>
                  </a:cubicBezTo>
                  <a:cubicBezTo>
                    <a:pt x="39" y="23"/>
                    <a:pt x="39" y="22"/>
                    <a:pt x="39" y="23"/>
                  </a:cubicBezTo>
                  <a:cubicBezTo>
                    <a:pt x="39" y="22"/>
                    <a:pt x="39" y="22"/>
                    <a:pt x="39" y="22"/>
                  </a:cubicBezTo>
                  <a:cubicBezTo>
                    <a:pt x="39" y="22"/>
                    <a:pt x="40" y="22"/>
                    <a:pt x="40" y="22"/>
                  </a:cubicBezTo>
                  <a:cubicBezTo>
                    <a:pt x="40" y="22"/>
                    <a:pt x="40" y="23"/>
                    <a:pt x="40" y="23"/>
                  </a:cubicBezTo>
                  <a:cubicBezTo>
                    <a:pt x="40" y="23"/>
                    <a:pt x="40" y="23"/>
                    <a:pt x="40" y="22"/>
                  </a:cubicBezTo>
                  <a:cubicBezTo>
                    <a:pt x="40" y="23"/>
                    <a:pt x="40" y="23"/>
                    <a:pt x="40" y="23"/>
                  </a:cubicBezTo>
                  <a:cubicBezTo>
                    <a:pt x="40" y="23"/>
                    <a:pt x="41" y="23"/>
                    <a:pt x="41" y="23"/>
                  </a:cubicBezTo>
                  <a:cubicBezTo>
                    <a:pt x="41" y="22"/>
                    <a:pt x="41" y="22"/>
                    <a:pt x="41" y="22"/>
                  </a:cubicBezTo>
                  <a:cubicBezTo>
                    <a:pt x="41" y="22"/>
                    <a:pt x="41" y="22"/>
                    <a:pt x="41" y="22"/>
                  </a:cubicBezTo>
                  <a:cubicBezTo>
                    <a:pt x="41" y="22"/>
                    <a:pt x="41" y="22"/>
                    <a:pt x="41" y="22"/>
                  </a:cubicBezTo>
                  <a:cubicBezTo>
                    <a:pt x="41" y="22"/>
                    <a:pt x="42" y="22"/>
                    <a:pt x="42" y="22"/>
                  </a:cubicBezTo>
                  <a:cubicBezTo>
                    <a:pt x="41" y="22"/>
                    <a:pt x="41" y="23"/>
                    <a:pt x="41" y="23"/>
                  </a:cubicBezTo>
                  <a:cubicBezTo>
                    <a:pt x="41" y="24"/>
                    <a:pt x="42" y="22"/>
                    <a:pt x="42" y="23"/>
                  </a:cubicBezTo>
                  <a:cubicBezTo>
                    <a:pt x="42" y="23"/>
                    <a:pt x="42" y="24"/>
                    <a:pt x="42" y="24"/>
                  </a:cubicBezTo>
                  <a:cubicBezTo>
                    <a:pt x="42" y="24"/>
                    <a:pt x="41" y="24"/>
                    <a:pt x="42" y="24"/>
                  </a:cubicBezTo>
                  <a:cubicBezTo>
                    <a:pt x="42" y="24"/>
                    <a:pt x="42" y="24"/>
                    <a:pt x="42" y="23"/>
                  </a:cubicBezTo>
                  <a:cubicBezTo>
                    <a:pt x="42" y="24"/>
                    <a:pt x="42" y="23"/>
                    <a:pt x="42" y="23"/>
                  </a:cubicBezTo>
                  <a:cubicBezTo>
                    <a:pt x="42" y="23"/>
                    <a:pt x="42" y="23"/>
                    <a:pt x="43" y="23"/>
                  </a:cubicBezTo>
                  <a:cubicBezTo>
                    <a:pt x="43" y="23"/>
                    <a:pt x="43" y="23"/>
                    <a:pt x="43" y="24"/>
                  </a:cubicBezTo>
                  <a:cubicBezTo>
                    <a:pt x="42" y="24"/>
                    <a:pt x="42" y="23"/>
                    <a:pt x="42" y="24"/>
                  </a:cubicBezTo>
                  <a:cubicBezTo>
                    <a:pt x="43" y="24"/>
                    <a:pt x="43" y="24"/>
                    <a:pt x="43" y="24"/>
                  </a:cubicBezTo>
                  <a:cubicBezTo>
                    <a:pt x="43" y="24"/>
                    <a:pt x="42" y="24"/>
                    <a:pt x="42" y="24"/>
                  </a:cubicBezTo>
                  <a:cubicBezTo>
                    <a:pt x="42" y="25"/>
                    <a:pt x="42" y="25"/>
                    <a:pt x="42" y="25"/>
                  </a:cubicBezTo>
                  <a:cubicBezTo>
                    <a:pt x="42" y="24"/>
                    <a:pt x="42" y="24"/>
                    <a:pt x="42" y="24"/>
                  </a:cubicBezTo>
                  <a:cubicBezTo>
                    <a:pt x="43" y="25"/>
                    <a:pt x="42" y="25"/>
                    <a:pt x="43" y="25"/>
                  </a:cubicBezTo>
                  <a:cubicBezTo>
                    <a:pt x="43" y="25"/>
                    <a:pt x="43" y="25"/>
                    <a:pt x="43" y="25"/>
                  </a:cubicBezTo>
                  <a:cubicBezTo>
                    <a:pt x="43" y="24"/>
                    <a:pt x="42" y="25"/>
                    <a:pt x="43" y="24"/>
                  </a:cubicBezTo>
                  <a:cubicBezTo>
                    <a:pt x="43" y="24"/>
                    <a:pt x="43" y="25"/>
                    <a:pt x="43" y="25"/>
                  </a:cubicBezTo>
                  <a:cubicBezTo>
                    <a:pt x="43" y="25"/>
                    <a:pt x="43" y="25"/>
                    <a:pt x="43" y="24"/>
                  </a:cubicBezTo>
                  <a:cubicBezTo>
                    <a:pt x="43" y="24"/>
                    <a:pt x="44" y="24"/>
                    <a:pt x="44" y="25"/>
                  </a:cubicBezTo>
                  <a:cubicBezTo>
                    <a:pt x="44" y="25"/>
                    <a:pt x="44" y="25"/>
                    <a:pt x="44" y="25"/>
                  </a:cubicBezTo>
                  <a:cubicBezTo>
                    <a:pt x="44" y="25"/>
                    <a:pt x="44" y="25"/>
                    <a:pt x="44" y="26"/>
                  </a:cubicBezTo>
                  <a:cubicBezTo>
                    <a:pt x="44" y="25"/>
                    <a:pt x="44" y="26"/>
                    <a:pt x="45" y="25"/>
                  </a:cubicBezTo>
                  <a:cubicBezTo>
                    <a:pt x="44" y="25"/>
                    <a:pt x="44" y="25"/>
                    <a:pt x="44" y="25"/>
                  </a:cubicBezTo>
                  <a:cubicBezTo>
                    <a:pt x="44" y="24"/>
                    <a:pt x="44" y="25"/>
                    <a:pt x="44" y="24"/>
                  </a:cubicBezTo>
                  <a:cubicBezTo>
                    <a:pt x="44" y="24"/>
                    <a:pt x="44" y="24"/>
                    <a:pt x="45" y="24"/>
                  </a:cubicBezTo>
                  <a:cubicBezTo>
                    <a:pt x="45" y="24"/>
                    <a:pt x="45" y="24"/>
                    <a:pt x="45" y="24"/>
                  </a:cubicBezTo>
                  <a:cubicBezTo>
                    <a:pt x="45" y="24"/>
                    <a:pt x="45" y="24"/>
                    <a:pt x="44" y="24"/>
                  </a:cubicBezTo>
                  <a:cubicBezTo>
                    <a:pt x="45" y="25"/>
                    <a:pt x="45" y="25"/>
                    <a:pt x="45" y="25"/>
                  </a:cubicBezTo>
                  <a:cubicBezTo>
                    <a:pt x="45" y="25"/>
                    <a:pt x="45" y="25"/>
                    <a:pt x="45" y="25"/>
                  </a:cubicBezTo>
                  <a:cubicBezTo>
                    <a:pt x="45" y="25"/>
                    <a:pt x="46" y="26"/>
                    <a:pt x="46" y="26"/>
                  </a:cubicBezTo>
                  <a:cubicBezTo>
                    <a:pt x="46" y="26"/>
                    <a:pt x="46" y="26"/>
                    <a:pt x="46" y="26"/>
                  </a:cubicBezTo>
                  <a:cubicBezTo>
                    <a:pt x="46" y="26"/>
                    <a:pt x="45" y="26"/>
                    <a:pt x="45" y="27"/>
                  </a:cubicBezTo>
                  <a:cubicBezTo>
                    <a:pt x="45" y="27"/>
                    <a:pt x="45" y="26"/>
                    <a:pt x="46" y="26"/>
                  </a:cubicBezTo>
                  <a:cubicBezTo>
                    <a:pt x="46" y="27"/>
                    <a:pt x="46" y="26"/>
                    <a:pt x="46" y="27"/>
                  </a:cubicBezTo>
                  <a:cubicBezTo>
                    <a:pt x="46" y="26"/>
                    <a:pt x="46" y="26"/>
                    <a:pt x="46" y="26"/>
                  </a:cubicBezTo>
                  <a:cubicBezTo>
                    <a:pt x="47" y="26"/>
                    <a:pt x="47" y="26"/>
                    <a:pt x="47" y="26"/>
                  </a:cubicBezTo>
                  <a:cubicBezTo>
                    <a:pt x="47" y="26"/>
                    <a:pt x="47" y="27"/>
                    <a:pt x="47" y="27"/>
                  </a:cubicBezTo>
                  <a:cubicBezTo>
                    <a:pt x="48" y="27"/>
                    <a:pt x="48" y="28"/>
                    <a:pt x="48" y="28"/>
                  </a:cubicBezTo>
                  <a:cubicBezTo>
                    <a:pt x="49" y="28"/>
                    <a:pt x="49" y="27"/>
                    <a:pt x="49" y="28"/>
                  </a:cubicBezTo>
                  <a:cubicBezTo>
                    <a:pt x="49" y="28"/>
                    <a:pt x="49" y="28"/>
                    <a:pt x="49" y="28"/>
                  </a:cubicBezTo>
                  <a:cubicBezTo>
                    <a:pt x="49" y="28"/>
                    <a:pt x="49" y="28"/>
                    <a:pt x="49" y="28"/>
                  </a:cubicBezTo>
                  <a:cubicBezTo>
                    <a:pt x="49" y="28"/>
                    <a:pt x="49" y="28"/>
                    <a:pt x="49" y="28"/>
                  </a:cubicBezTo>
                  <a:cubicBezTo>
                    <a:pt x="49" y="29"/>
                    <a:pt x="49" y="29"/>
                    <a:pt x="48" y="29"/>
                  </a:cubicBezTo>
                  <a:cubicBezTo>
                    <a:pt x="48" y="30"/>
                    <a:pt x="47" y="30"/>
                    <a:pt x="47" y="31"/>
                  </a:cubicBezTo>
                  <a:cubicBezTo>
                    <a:pt x="47" y="31"/>
                    <a:pt x="45" y="33"/>
                    <a:pt x="45" y="33"/>
                  </a:cubicBezTo>
                  <a:cubicBezTo>
                    <a:pt x="45" y="33"/>
                    <a:pt x="45" y="33"/>
                    <a:pt x="45" y="34"/>
                  </a:cubicBezTo>
                  <a:cubicBezTo>
                    <a:pt x="44" y="35"/>
                    <a:pt x="43" y="35"/>
                    <a:pt x="42" y="36"/>
                  </a:cubicBezTo>
                  <a:cubicBezTo>
                    <a:pt x="43" y="35"/>
                    <a:pt x="43" y="35"/>
                    <a:pt x="43" y="36"/>
                  </a:cubicBezTo>
                  <a:cubicBezTo>
                    <a:pt x="42" y="36"/>
                    <a:pt x="42" y="37"/>
                    <a:pt x="41" y="38"/>
                  </a:cubicBezTo>
                  <a:cubicBezTo>
                    <a:pt x="40" y="37"/>
                    <a:pt x="30" y="30"/>
                    <a:pt x="27" y="36"/>
                  </a:cubicBezTo>
                  <a:cubicBezTo>
                    <a:pt x="23" y="44"/>
                    <a:pt x="31" y="49"/>
                    <a:pt x="34" y="51"/>
                  </a:cubicBezTo>
                  <a:cubicBezTo>
                    <a:pt x="34" y="52"/>
                    <a:pt x="33" y="54"/>
                    <a:pt x="32" y="56"/>
                  </a:cubicBezTo>
                  <a:cubicBezTo>
                    <a:pt x="32" y="57"/>
                    <a:pt x="33" y="56"/>
                    <a:pt x="32" y="58"/>
                  </a:cubicBezTo>
                  <a:cubicBezTo>
                    <a:pt x="32" y="58"/>
                    <a:pt x="31" y="61"/>
                    <a:pt x="31" y="60"/>
                  </a:cubicBezTo>
                  <a:close/>
                  <a:moveTo>
                    <a:pt x="13" y="28"/>
                  </a:moveTo>
                  <a:cubicBezTo>
                    <a:pt x="13" y="28"/>
                    <a:pt x="13" y="28"/>
                    <a:pt x="13" y="28"/>
                  </a:cubicBezTo>
                  <a:cubicBezTo>
                    <a:pt x="13" y="28"/>
                    <a:pt x="13" y="28"/>
                    <a:pt x="13" y="28"/>
                  </a:cubicBezTo>
                  <a:cubicBezTo>
                    <a:pt x="13" y="28"/>
                    <a:pt x="13" y="28"/>
                    <a:pt x="13" y="28"/>
                  </a:cubicBezTo>
                  <a:close/>
                  <a:moveTo>
                    <a:pt x="113" y="236"/>
                  </a:moveTo>
                  <a:cubicBezTo>
                    <a:pt x="113" y="236"/>
                    <a:pt x="113" y="236"/>
                    <a:pt x="113" y="236"/>
                  </a:cubicBezTo>
                  <a:cubicBezTo>
                    <a:pt x="113" y="236"/>
                    <a:pt x="113" y="236"/>
                    <a:pt x="113" y="237"/>
                  </a:cubicBezTo>
                  <a:cubicBezTo>
                    <a:pt x="112" y="237"/>
                    <a:pt x="113" y="236"/>
                    <a:pt x="113" y="236"/>
                  </a:cubicBezTo>
                  <a:close/>
                  <a:moveTo>
                    <a:pt x="112" y="237"/>
                  </a:moveTo>
                  <a:cubicBezTo>
                    <a:pt x="112" y="237"/>
                    <a:pt x="112" y="237"/>
                    <a:pt x="113" y="237"/>
                  </a:cubicBezTo>
                  <a:cubicBezTo>
                    <a:pt x="112" y="237"/>
                    <a:pt x="112" y="237"/>
                    <a:pt x="112" y="237"/>
                  </a:cubicBezTo>
                  <a:close/>
                  <a:moveTo>
                    <a:pt x="101" y="259"/>
                  </a:moveTo>
                  <a:cubicBezTo>
                    <a:pt x="101" y="259"/>
                    <a:pt x="101" y="259"/>
                    <a:pt x="101" y="259"/>
                  </a:cubicBezTo>
                  <a:cubicBezTo>
                    <a:pt x="101" y="259"/>
                    <a:pt x="101" y="259"/>
                    <a:pt x="101" y="259"/>
                  </a:cubicBezTo>
                  <a:close/>
                  <a:moveTo>
                    <a:pt x="87" y="248"/>
                  </a:moveTo>
                  <a:cubicBezTo>
                    <a:pt x="87" y="248"/>
                    <a:pt x="87" y="248"/>
                    <a:pt x="87" y="248"/>
                  </a:cubicBezTo>
                  <a:cubicBezTo>
                    <a:pt x="87" y="248"/>
                    <a:pt x="87" y="248"/>
                    <a:pt x="87" y="248"/>
                  </a:cubicBezTo>
                  <a:cubicBezTo>
                    <a:pt x="87" y="248"/>
                    <a:pt x="87" y="248"/>
                    <a:pt x="87" y="248"/>
                  </a:cubicBezTo>
                  <a:cubicBezTo>
                    <a:pt x="87" y="248"/>
                    <a:pt x="87" y="248"/>
                    <a:pt x="87" y="248"/>
                  </a:cubicBezTo>
                  <a:close/>
                  <a:moveTo>
                    <a:pt x="85" y="247"/>
                  </a:moveTo>
                  <a:cubicBezTo>
                    <a:pt x="85" y="247"/>
                    <a:pt x="85" y="247"/>
                    <a:pt x="85" y="247"/>
                  </a:cubicBezTo>
                  <a:cubicBezTo>
                    <a:pt x="85" y="247"/>
                    <a:pt x="85" y="247"/>
                    <a:pt x="85" y="247"/>
                  </a:cubicBezTo>
                  <a:cubicBezTo>
                    <a:pt x="85" y="247"/>
                    <a:pt x="85" y="247"/>
                    <a:pt x="85" y="247"/>
                  </a:cubicBezTo>
                  <a:close/>
                  <a:moveTo>
                    <a:pt x="200" y="65"/>
                  </a:moveTo>
                  <a:cubicBezTo>
                    <a:pt x="199" y="65"/>
                    <a:pt x="200" y="65"/>
                    <a:pt x="199" y="65"/>
                  </a:cubicBezTo>
                  <a:cubicBezTo>
                    <a:pt x="200" y="65"/>
                    <a:pt x="200" y="66"/>
                    <a:pt x="199" y="66"/>
                  </a:cubicBezTo>
                  <a:cubicBezTo>
                    <a:pt x="200" y="66"/>
                    <a:pt x="200" y="66"/>
                    <a:pt x="200" y="66"/>
                  </a:cubicBezTo>
                  <a:cubicBezTo>
                    <a:pt x="199" y="66"/>
                    <a:pt x="199" y="67"/>
                    <a:pt x="198" y="67"/>
                  </a:cubicBezTo>
                  <a:cubicBezTo>
                    <a:pt x="197" y="70"/>
                    <a:pt x="196" y="73"/>
                    <a:pt x="194" y="75"/>
                  </a:cubicBezTo>
                  <a:cubicBezTo>
                    <a:pt x="193" y="77"/>
                    <a:pt x="191" y="79"/>
                    <a:pt x="189" y="82"/>
                  </a:cubicBezTo>
                  <a:cubicBezTo>
                    <a:pt x="188" y="82"/>
                    <a:pt x="188" y="82"/>
                    <a:pt x="188" y="83"/>
                  </a:cubicBezTo>
                  <a:cubicBezTo>
                    <a:pt x="188" y="83"/>
                    <a:pt x="188" y="83"/>
                    <a:pt x="188" y="83"/>
                  </a:cubicBezTo>
                  <a:cubicBezTo>
                    <a:pt x="188" y="83"/>
                    <a:pt x="187" y="83"/>
                    <a:pt x="187" y="83"/>
                  </a:cubicBezTo>
                  <a:cubicBezTo>
                    <a:pt x="186" y="84"/>
                    <a:pt x="185" y="84"/>
                    <a:pt x="184" y="85"/>
                  </a:cubicBezTo>
                  <a:cubicBezTo>
                    <a:pt x="185" y="85"/>
                    <a:pt x="185" y="85"/>
                    <a:pt x="185" y="85"/>
                  </a:cubicBezTo>
                  <a:cubicBezTo>
                    <a:pt x="184" y="85"/>
                    <a:pt x="184" y="85"/>
                    <a:pt x="184" y="85"/>
                  </a:cubicBezTo>
                  <a:cubicBezTo>
                    <a:pt x="184" y="85"/>
                    <a:pt x="184" y="85"/>
                    <a:pt x="184" y="85"/>
                  </a:cubicBezTo>
                  <a:cubicBezTo>
                    <a:pt x="184" y="85"/>
                    <a:pt x="184" y="85"/>
                    <a:pt x="184" y="85"/>
                  </a:cubicBezTo>
                  <a:cubicBezTo>
                    <a:pt x="182" y="86"/>
                    <a:pt x="179" y="87"/>
                    <a:pt x="177" y="88"/>
                  </a:cubicBezTo>
                  <a:cubicBezTo>
                    <a:pt x="176" y="88"/>
                    <a:pt x="175" y="88"/>
                    <a:pt x="175" y="88"/>
                  </a:cubicBezTo>
                  <a:cubicBezTo>
                    <a:pt x="173" y="88"/>
                    <a:pt x="172" y="88"/>
                    <a:pt x="171" y="88"/>
                  </a:cubicBezTo>
                  <a:cubicBezTo>
                    <a:pt x="171" y="88"/>
                    <a:pt x="171" y="89"/>
                    <a:pt x="172" y="88"/>
                  </a:cubicBezTo>
                  <a:cubicBezTo>
                    <a:pt x="171" y="87"/>
                    <a:pt x="171" y="85"/>
                    <a:pt x="171" y="84"/>
                  </a:cubicBezTo>
                  <a:cubicBezTo>
                    <a:pt x="171" y="86"/>
                    <a:pt x="171" y="86"/>
                    <a:pt x="171" y="86"/>
                  </a:cubicBezTo>
                  <a:cubicBezTo>
                    <a:pt x="170" y="85"/>
                    <a:pt x="170" y="85"/>
                    <a:pt x="170" y="85"/>
                  </a:cubicBezTo>
                  <a:cubicBezTo>
                    <a:pt x="170" y="86"/>
                    <a:pt x="170" y="84"/>
                    <a:pt x="170" y="85"/>
                  </a:cubicBezTo>
                  <a:cubicBezTo>
                    <a:pt x="170" y="84"/>
                    <a:pt x="170" y="84"/>
                    <a:pt x="170" y="83"/>
                  </a:cubicBezTo>
                  <a:cubicBezTo>
                    <a:pt x="171" y="85"/>
                    <a:pt x="171" y="81"/>
                    <a:pt x="171" y="81"/>
                  </a:cubicBezTo>
                  <a:cubicBezTo>
                    <a:pt x="171" y="79"/>
                    <a:pt x="170" y="80"/>
                    <a:pt x="170" y="77"/>
                  </a:cubicBezTo>
                  <a:cubicBezTo>
                    <a:pt x="171" y="78"/>
                    <a:pt x="171" y="77"/>
                    <a:pt x="171" y="78"/>
                  </a:cubicBezTo>
                  <a:cubicBezTo>
                    <a:pt x="171" y="77"/>
                    <a:pt x="171" y="77"/>
                    <a:pt x="171" y="76"/>
                  </a:cubicBezTo>
                  <a:cubicBezTo>
                    <a:pt x="175" y="76"/>
                    <a:pt x="184" y="74"/>
                    <a:pt x="183" y="68"/>
                  </a:cubicBezTo>
                  <a:cubicBezTo>
                    <a:pt x="181" y="59"/>
                    <a:pt x="171" y="61"/>
                    <a:pt x="168" y="62"/>
                  </a:cubicBezTo>
                  <a:cubicBezTo>
                    <a:pt x="168" y="62"/>
                    <a:pt x="168" y="61"/>
                    <a:pt x="167" y="61"/>
                  </a:cubicBezTo>
                  <a:cubicBezTo>
                    <a:pt x="167" y="61"/>
                    <a:pt x="167" y="58"/>
                    <a:pt x="167" y="60"/>
                  </a:cubicBezTo>
                  <a:cubicBezTo>
                    <a:pt x="167" y="60"/>
                    <a:pt x="167" y="61"/>
                    <a:pt x="168" y="62"/>
                  </a:cubicBezTo>
                  <a:cubicBezTo>
                    <a:pt x="167" y="62"/>
                    <a:pt x="167" y="63"/>
                    <a:pt x="167" y="63"/>
                  </a:cubicBezTo>
                  <a:cubicBezTo>
                    <a:pt x="166" y="61"/>
                    <a:pt x="166" y="60"/>
                    <a:pt x="166" y="59"/>
                  </a:cubicBezTo>
                  <a:cubicBezTo>
                    <a:pt x="166" y="59"/>
                    <a:pt x="166" y="59"/>
                    <a:pt x="166" y="60"/>
                  </a:cubicBezTo>
                  <a:cubicBezTo>
                    <a:pt x="165" y="57"/>
                    <a:pt x="164" y="55"/>
                    <a:pt x="163" y="53"/>
                  </a:cubicBezTo>
                  <a:cubicBezTo>
                    <a:pt x="164" y="54"/>
                    <a:pt x="163" y="52"/>
                    <a:pt x="163" y="51"/>
                  </a:cubicBezTo>
                  <a:cubicBezTo>
                    <a:pt x="163" y="51"/>
                    <a:pt x="162" y="51"/>
                    <a:pt x="162" y="51"/>
                  </a:cubicBezTo>
                  <a:cubicBezTo>
                    <a:pt x="162" y="50"/>
                    <a:pt x="162" y="51"/>
                    <a:pt x="162" y="50"/>
                  </a:cubicBezTo>
                  <a:cubicBezTo>
                    <a:pt x="162" y="50"/>
                    <a:pt x="162" y="50"/>
                    <a:pt x="162" y="50"/>
                  </a:cubicBezTo>
                  <a:cubicBezTo>
                    <a:pt x="162" y="50"/>
                    <a:pt x="162" y="50"/>
                    <a:pt x="162" y="50"/>
                  </a:cubicBezTo>
                  <a:cubicBezTo>
                    <a:pt x="162" y="50"/>
                    <a:pt x="162" y="50"/>
                    <a:pt x="162" y="50"/>
                  </a:cubicBezTo>
                  <a:cubicBezTo>
                    <a:pt x="162" y="50"/>
                    <a:pt x="163" y="50"/>
                    <a:pt x="163" y="50"/>
                  </a:cubicBezTo>
                  <a:cubicBezTo>
                    <a:pt x="163" y="50"/>
                    <a:pt x="162" y="50"/>
                    <a:pt x="162" y="50"/>
                  </a:cubicBezTo>
                  <a:cubicBezTo>
                    <a:pt x="162" y="50"/>
                    <a:pt x="162" y="50"/>
                    <a:pt x="162" y="50"/>
                  </a:cubicBezTo>
                  <a:cubicBezTo>
                    <a:pt x="163" y="49"/>
                    <a:pt x="163" y="50"/>
                    <a:pt x="163" y="50"/>
                  </a:cubicBezTo>
                  <a:cubicBezTo>
                    <a:pt x="163" y="49"/>
                    <a:pt x="163" y="49"/>
                    <a:pt x="163" y="49"/>
                  </a:cubicBezTo>
                  <a:cubicBezTo>
                    <a:pt x="163" y="49"/>
                    <a:pt x="163" y="49"/>
                    <a:pt x="163" y="49"/>
                  </a:cubicBezTo>
                  <a:cubicBezTo>
                    <a:pt x="163" y="49"/>
                    <a:pt x="163" y="49"/>
                    <a:pt x="164" y="49"/>
                  </a:cubicBezTo>
                  <a:cubicBezTo>
                    <a:pt x="164" y="49"/>
                    <a:pt x="164" y="49"/>
                    <a:pt x="164" y="49"/>
                  </a:cubicBezTo>
                  <a:cubicBezTo>
                    <a:pt x="164" y="49"/>
                    <a:pt x="164" y="49"/>
                    <a:pt x="165" y="49"/>
                  </a:cubicBezTo>
                  <a:cubicBezTo>
                    <a:pt x="165" y="49"/>
                    <a:pt x="166" y="49"/>
                    <a:pt x="166" y="48"/>
                  </a:cubicBezTo>
                  <a:cubicBezTo>
                    <a:pt x="166" y="48"/>
                    <a:pt x="166" y="48"/>
                    <a:pt x="166" y="48"/>
                  </a:cubicBezTo>
                  <a:cubicBezTo>
                    <a:pt x="167" y="49"/>
                    <a:pt x="167" y="48"/>
                    <a:pt x="167" y="48"/>
                  </a:cubicBezTo>
                  <a:cubicBezTo>
                    <a:pt x="168" y="48"/>
                    <a:pt x="169" y="48"/>
                    <a:pt x="169" y="47"/>
                  </a:cubicBezTo>
                  <a:cubicBezTo>
                    <a:pt x="170" y="47"/>
                    <a:pt x="171" y="47"/>
                    <a:pt x="172" y="47"/>
                  </a:cubicBezTo>
                  <a:cubicBezTo>
                    <a:pt x="172" y="46"/>
                    <a:pt x="172" y="46"/>
                    <a:pt x="172" y="46"/>
                  </a:cubicBezTo>
                  <a:cubicBezTo>
                    <a:pt x="172" y="47"/>
                    <a:pt x="172" y="46"/>
                    <a:pt x="172" y="46"/>
                  </a:cubicBezTo>
                  <a:cubicBezTo>
                    <a:pt x="172" y="47"/>
                    <a:pt x="172" y="46"/>
                    <a:pt x="173" y="47"/>
                  </a:cubicBezTo>
                  <a:cubicBezTo>
                    <a:pt x="173" y="46"/>
                    <a:pt x="174" y="46"/>
                    <a:pt x="174" y="47"/>
                  </a:cubicBezTo>
                  <a:cubicBezTo>
                    <a:pt x="174" y="46"/>
                    <a:pt x="174" y="46"/>
                    <a:pt x="174" y="46"/>
                  </a:cubicBezTo>
                  <a:cubicBezTo>
                    <a:pt x="175" y="47"/>
                    <a:pt x="175" y="46"/>
                    <a:pt x="176" y="46"/>
                  </a:cubicBezTo>
                  <a:cubicBezTo>
                    <a:pt x="176" y="46"/>
                    <a:pt x="176" y="46"/>
                    <a:pt x="176" y="46"/>
                  </a:cubicBezTo>
                  <a:cubicBezTo>
                    <a:pt x="176" y="46"/>
                    <a:pt x="176" y="46"/>
                    <a:pt x="177" y="46"/>
                  </a:cubicBezTo>
                  <a:cubicBezTo>
                    <a:pt x="177" y="46"/>
                    <a:pt x="178" y="46"/>
                    <a:pt x="178" y="46"/>
                  </a:cubicBezTo>
                  <a:cubicBezTo>
                    <a:pt x="179" y="46"/>
                    <a:pt x="180" y="46"/>
                    <a:pt x="182" y="46"/>
                  </a:cubicBezTo>
                  <a:cubicBezTo>
                    <a:pt x="182" y="46"/>
                    <a:pt x="182" y="46"/>
                    <a:pt x="182" y="46"/>
                  </a:cubicBezTo>
                  <a:cubicBezTo>
                    <a:pt x="183" y="46"/>
                    <a:pt x="184" y="46"/>
                    <a:pt x="185" y="46"/>
                  </a:cubicBezTo>
                  <a:cubicBezTo>
                    <a:pt x="185" y="46"/>
                    <a:pt x="185" y="46"/>
                    <a:pt x="185" y="46"/>
                  </a:cubicBezTo>
                  <a:cubicBezTo>
                    <a:pt x="186" y="46"/>
                    <a:pt x="186" y="46"/>
                    <a:pt x="186" y="46"/>
                  </a:cubicBezTo>
                  <a:cubicBezTo>
                    <a:pt x="186" y="46"/>
                    <a:pt x="187" y="47"/>
                    <a:pt x="187" y="46"/>
                  </a:cubicBezTo>
                  <a:cubicBezTo>
                    <a:pt x="187" y="46"/>
                    <a:pt x="187" y="47"/>
                    <a:pt x="187" y="47"/>
                  </a:cubicBezTo>
                  <a:cubicBezTo>
                    <a:pt x="188" y="47"/>
                    <a:pt x="188" y="47"/>
                    <a:pt x="189" y="47"/>
                  </a:cubicBezTo>
                  <a:cubicBezTo>
                    <a:pt x="189" y="47"/>
                    <a:pt x="189" y="47"/>
                    <a:pt x="189" y="47"/>
                  </a:cubicBezTo>
                  <a:cubicBezTo>
                    <a:pt x="189" y="47"/>
                    <a:pt x="190" y="47"/>
                    <a:pt x="189" y="48"/>
                  </a:cubicBezTo>
                  <a:cubicBezTo>
                    <a:pt x="190" y="48"/>
                    <a:pt x="191" y="48"/>
                    <a:pt x="191" y="48"/>
                  </a:cubicBezTo>
                  <a:cubicBezTo>
                    <a:pt x="191" y="48"/>
                    <a:pt x="191" y="49"/>
                    <a:pt x="191" y="49"/>
                  </a:cubicBezTo>
                  <a:cubicBezTo>
                    <a:pt x="192" y="49"/>
                    <a:pt x="192" y="49"/>
                    <a:pt x="193" y="49"/>
                  </a:cubicBezTo>
                  <a:cubicBezTo>
                    <a:pt x="193" y="49"/>
                    <a:pt x="193" y="49"/>
                    <a:pt x="193" y="49"/>
                  </a:cubicBezTo>
                  <a:cubicBezTo>
                    <a:pt x="193" y="49"/>
                    <a:pt x="193" y="49"/>
                    <a:pt x="193" y="50"/>
                  </a:cubicBezTo>
                  <a:cubicBezTo>
                    <a:pt x="193" y="50"/>
                    <a:pt x="194" y="50"/>
                    <a:pt x="195" y="51"/>
                  </a:cubicBezTo>
                  <a:cubicBezTo>
                    <a:pt x="196" y="52"/>
                    <a:pt x="197" y="53"/>
                    <a:pt x="197" y="55"/>
                  </a:cubicBezTo>
                  <a:cubicBezTo>
                    <a:pt x="197" y="54"/>
                    <a:pt x="197" y="54"/>
                    <a:pt x="197" y="54"/>
                  </a:cubicBezTo>
                  <a:cubicBezTo>
                    <a:pt x="197" y="55"/>
                    <a:pt x="198" y="55"/>
                    <a:pt x="198" y="56"/>
                  </a:cubicBezTo>
                  <a:cubicBezTo>
                    <a:pt x="198" y="56"/>
                    <a:pt x="198" y="56"/>
                    <a:pt x="198" y="56"/>
                  </a:cubicBezTo>
                  <a:cubicBezTo>
                    <a:pt x="198" y="56"/>
                    <a:pt x="199" y="57"/>
                    <a:pt x="199" y="58"/>
                  </a:cubicBezTo>
                  <a:cubicBezTo>
                    <a:pt x="199" y="57"/>
                    <a:pt x="199" y="57"/>
                    <a:pt x="199" y="57"/>
                  </a:cubicBezTo>
                  <a:cubicBezTo>
                    <a:pt x="199" y="58"/>
                    <a:pt x="199" y="58"/>
                    <a:pt x="199" y="59"/>
                  </a:cubicBezTo>
                  <a:cubicBezTo>
                    <a:pt x="199" y="59"/>
                    <a:pt x="199" y="59"/>
                    <a:pt x="199" y="59"/>
                  </a:cubicBezTo>
                  <a:cubicBezTo>
                    <a:pt x="200" y="59"/>
                    <a:pt x="199" y="59"/>
                    <a:pt x="200" y="59"/>
                  </a:cubicBezTo>
                  <a:cubicBezTo>
                    <a:pt x="200" y="59"/>
                    <a:pt x="199" y="59"/>
                    <a:pt x="199" y="59"/>
                  </a:cubicBezTo>
                  <a:cubicBezTo>
                    <a:pt x="200" y="60"/>
                    <a:pt x="199" y="62"/>
                    <a:pt x="199" y="63"/>
                  </a:cubicBezTo>
                  <a:cubicBezTo>
                    <a:pt x="199" y="64"/>
                    <a:pt x="200" y="63"/>
                    <a:pt x="200" y="64"/>
                  </a:cubicBezTo>
                  <a:cubicBezTo>
                    <a:pt x="200" y="64"/>
                    <a:pt x="199" y="64"/>
                    <a:pt x="200" y="64"/>
                  </a:cubicBezTo>
                  <a:cubicBezTo>
                    <a:pt x="199" y="64"/>
                    <a:pt x="200" y="65"/>
                    <a:pt x="200" y="65"/>
                  </a:cubicBezTo>
                  <a:close/>
                  <a:moveTo>
                    <a:pt x="170" y="76"/>
                  </a:moveTo>
                  <a:cubicBezTo>
                    <a:pt x="170" y="76"/>
                    <a:pt x="170" y="76"/>
                    <a:pt x="170" y="76"/>
                  </a:cubicBezTo>
                  <a:cubicBezTo>
                    <a:pt x="170" y="76"/>
                    <a:pt x="170" y="77"/>
                    <a:pt x="170" y="77"/>
                  </a:cubicBezTo>
                  <a:cubicBezTo>
                    <a:pt x="170" y="77"/>
                    <a:pt x="170" y="77"/>
                    <a:pt x="170" y="76"/>
                  </a:cubicBezTo>
                  <a:close/>
                  <a:moveTo>
                    <a:pt x="202" y="64"/>
                  </a:moveTo>
                  <a:cubicBezTo>
                    <a:pt x="202" y="64"/>
                    <a:pt x="202" y="64"/>
                    <a:pt x="202" y="64"/>
                  </a:cubicBezTo>
                  <a:cubicBezTo>
                    <a:pt x="202" y="64"/>
                    <a:pt x="202" y="64"/>
                    <a:pt x="202" y="64"/>
                  </a:cubicBezTo>
                  <a:cubicBezTo>
                    <a:pt x="202" y="64"/>
                    <a:pt x="202" y="64"/>
                    <a:pt x="202" y="64"/>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 name="Freeform 569"/>
            <p:cNvSpPr/>
            <p:nvPr/>
          </p:nvSpPr>
          <p:spPr bwMode="auto">
            <a:xfrm>
              <a:off x="9225691" y="17666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 name="Freeform 570"/>
            <p:cNvSpPr/>
            <p:nvPr/>
          </p:nvSpPr>
          <p:spPr bwMode="auto">
            <a:xfrm>
              <a:off x="9225691" y="17666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 name="Freeform 571"/>
            <p:cNvSpPr/>
            <p:nvPr/>
          </p:nvSpPr>
          <p:spPr bwMode="auto">
            <a:xfrm>
              <a:off x="9098941" y="1703942"/>
              <a:ext cx="0" cy="266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 name="Freeform 572"/>
            <p:cNvSpPr/>
            <p:nvPr/>
          </p:nvSpPr>
          <p:spPr bwMode="auto">
            <a:xfrm>
              <a:off x="9117620" y="1690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 name="Freeform 573"/>
            <p:cNvSpPr/>
            <p:nvPr/>
          </p:nvSpPr>
          <p:spPr bwMode="auto">
            <a:xfrm>
              <a:off x="9121622" y="1687931"/>
              <a:ext cx="0" cy="266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 name="Freeform 574"/>
            <p:cNvSpPr/>
            <p:nvPr/>
          </p:nvSpPr>
          <p:spPr bwMode="auto">
            <a:xfrm>
              <a:off x="9128294" y="16839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 name="Freeform 575"/>
            <p:cNvSpPr/>
            <p:nvPr/>
          </p:nvSpPr>
          <p:spPr bwMode="auto">
            <a:xfrm>
              <a:off x="9128294" y="1683928"/>
              <a:ext cx="0" cy="400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 name="Freeform 576"/>
            <p:cNvSpPr/>
            <p:nvPr/>
          </p:nvSpPr>
          <p:spPr bwMode="auto">
            <a:xfrm>
              <a:off x="9137633" y="1681260"/>
              <a:ext cx="266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 name="Freeform 577"/>
            <p:cNvSpPr/>
            <p:nvPr/>
          </p:nvSpPr>
          <p:spPr bwMode="auto">
            <a:xfrm>
              <a:off x="9142970" y="1681260"/>
              <a:ext cx="4003"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 name="Freeform 578"/>
            <p:cNvSpPr/>
            <p:nvPr/>
          </p:nvSpPr>
          <p:spPr bwMode="auto">
            <a:xfrm>
              <a:off x="9228360" y="1718618"/>
              <a:ext cx="4003" cy="4003"/>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lnTo>
                    <a:pt x="3" y="0"/>
                  </a:lnTo>
                  <a:lnTo>
                    <a:pt x="0" y="0"/>
                  </a:lnTo>
                  <a:lnTo>
                    <a:pt x="3" y="3"/>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 name="Freeform 579"/>
            <p:cNvSpPr/>
            <p:nvPr/>
          </p:nvSpPr>
          <p:spPr bwMode="auto">
            <a:xfrm>
              <a:off x="9228360" y="17666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 name="Rectangle 580"/>
            <p:cNvSpPr>
              <a:spLocks noChangeArrowheads="1"/>
            </p:cNvSpPr>
            <p:nvPr/>
          </p:nvSpPr>
          <p:spPr bwMode="auto">
            <a:xfrm>
              <a:off x="9216352" y="1785329"/>
              <a:ext cx="1335"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 name="Freeform 581"/>
            <p:cNvSpPr/>
            <p:nvPr/>
          </p:nvSpPr>
          <p:spPr bwMode="auto">
            <a:xfrm>
              <a:off x="8814753" y="23350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1" name="Freeform 582"/>
            <p:cNvSpPr/>
            <p:nvPr/>
          </p:nvSpPr>
          <p:spPr bwMode="auto">
            <a:xfrm>
              <a:off x="9057580" y="2053506"/>
              <a:ext cx="0" cy="400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2" name="Freeform 583"/>
            <p:cNvSpPr/>
            <p:nvPr/>
          </p:nvSpPr>
          <p:spPr bwMode="auto">
            <a:xfrm>
              <a:off x="9057580" y="20575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3" name="Freeform 584"/>
            <p:cNvSpPr/>
            <p:nvPr/>
          </p:nvSpPr>
          <p:spPr bwMode="auto">
            <a:xfrm>
              <a:off x="8948175" y="2277654"/>
              <a:ext cx="2668" cy="400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0"/>
                    <a:pt x="1" y="0"/>
                  </a:cubicBezTo>
                  <a:cubicBezTo>
                    <a:pt x="0" y="0"/>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4" name="Freeform 585"/>
            <p:cNvSpPr/>
            <p:nvPr/>
          </p:nvSpPr>
          <p:spPr bwMode="auto">
            <a:xfrm>
              <a:off x="9057580" y="2057509"/>
              <a:ext cx="4003" cy="5337"/>
            </a:xfrm>
            <a:custGeom>
              <a:avLst/>
              <a:gdLst>
                <a:gd name="T0" fmla="*/ 0 w 1"/>
                <a:gd name="T1" fmla="*/ 1 h 2"/>
                <a:gd name="T2" fmla="*/ 0 w 1"/>
                <a:gd name="T3" fmla="*/ 1 h 2"/>
                <a:gd name="T4" fmla="*/ 0 w 1"/>
                <a:gd name="T5" fmla="*/ 0 h 2"/>
                <a:gd name="T6" fmla="*/ 0 w 1"/>
                <a:gd name="T7" fmla="*/ 0 h 2"/>
                <a:gd name="T8" fmla="*/ 0 w 1"/>
                <a:gd name="T9" fmla="*/ 0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1" y="1"/>
                    <a:pt x="0" y="1"/>
                    <a:pt x="0" y="1"/>
                  </a:cubicBezTo>
                  <a:cubicBezTo>
                    <a:pt x="0" y="1"/>
                    <a:pt x="0" y="0"/>
                    <a:pt x="0" y="0"/>
                  </a:cubicBezTo>
                  <a:cubicBezTo>
                    <a:pt x="0" y="0"/>
                    <a:pt x="0" y="0"/>
                    <a:pt x="0" y="0"/>
                  </a:cubicBezTo>
                  <a:cubicBezTo>
                    <a:pt x="0" y="0"/>
                    <a:pt x="0" y="0"/>
                    <a:pt x="0" y="0"/>
                  </a:cubicBezTo>
                  <a:cubicBezTo>
                    <a:pt x="0" y="1"/>
                    <a:pt x="0" y="2"/>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5" name="Freeform 586"/>
            <p:cNvSpPr/>
            <p:nvPr/>
          </p:nvSpPr>
          <p:spPr bwMode="auto">
            <a:xfrm>
              <a:off x="9057580" y="2050838"/>
              <a:ext cx="0" cy="2668"/>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1"/>
                    <a:pt x="0" y="1"/>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6" name="Freeform 587"/>
            <p:cNvSpPr/>
            <p:nvPr/>
          </p:nvSpPr>
          <p:spPr bwMode="auto">
            <a:xfrm>
              <a:off x="9054912" y="2066848"/>
              <a:ext cx="2668" cy="533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1" y="2"/>
                    <a:pt x="1"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7" name="Freeform 588"/>
            <p:cNvSpPr/>
            <p:nvPr/>
          </p:nvSpPr>
          <p:spPr bwMode="auto">
            <a:xfrm>
              <a:off x="9054912" y="2092198"/>
              <a:ext cx="266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8" name="Freeform 589"/>
            <p:cNvSpPr/>
            <p:nvPr/>
          </p:nvSpPr>
          <p:spPr bwMode="auto">
            <a:xfrm>
              <a:off x="9054912" y="2092198"/>
              <a:ext cx="0" cy="266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9" name="Freeform 590"/>
            <p:cNvSpPr/>
            <p:nvPr/>
          </p:nvSpPr>
          <p:spPr bwMode="auto">
            <a:xfrm>
              <a:off x="9048241" y="2132225"/>
              <a:ext cx="4003" cy="400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0" name="Freeform 591"/>
            <p:cNvSpPr/>
            <p:nvPr/>
          </p:nvSpPr>
          <p:spPr bwMode="auto">
            <a:xfrm>
              <a:off x="9042904" y="2152238"/>
              <a:ext cx="2668"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1" name="Freeform 592"/>
            <p:cNvSpPr/>
            <p:nvPr/>
          </p:nvSpPr>
          <p:spPr bwMode="auto">
            <a:xfrm>
              <a:off x="8902811" y="2369715"/>
              <a:ext cx="4003" cy="2668"/>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0"/>
                    <a:pt x="1" y="0"/>
                  </a:cubicBezTo>
                  <a:cubicBezTo>
                    <a:pt x="1" y="0"/>
                    <a:pt x="1" y="0"/>
                    <a:pt x="1" y="0"/>
                  </a:cubicBezTo>
                  <a:cubicBezTo>
                    <a:pt x="1" y="0"/>
                    <a:pt x="1"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2" name="Freeform 593"/>
            <p:cNvSpPr/>
            <p:nvPr/>
          </p:nvSpPr>
          <p:spPr bwMode="auto">
            <a:xfrm>
              <a:off x="8805414" y="2321683"/>
              <a:ext cx="0" cy="400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0"/>
                    <a:pt x="0" y="1"/>
                  </a:cubicBezTo>
                  <a:cubicBezTo>
                    <a:pt x="0" y="0"/>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3" name="Freeform 594"/>
            <p:cNvSpPr/>
            <p:nvPr/>
          </p:nvSpPr>
          <p:spPr bwMode="auto">
            <a:xfrm>
              <a:off x="8818756" y="2268314"/>
              <a:ext cx="0" cy="400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4" name="Freeform 595"/>
            <p:cNvSpPr/>
            <p:nvPr/>
          </p:nvSpPr>
          <p:spPr bwMode="auto">
            <a:xfrm>
              <a:off x="8736035" y="2053506"/>
              <a:ext cx="0" cy="6671"/>
            </a:xfrm>
            <a:custGeom>
              <a:avLst/>
              <a:gdLst>
                <a:gd name="T0" fmla="*/ 1 h 2"/>
                <a:gd name="T1" fmla="*/ 1 h 2"/>
                <a:gd name="T2" fmla="*/ 0 h 2"/>
                <a:gd name="T3" fmla="*/ 0 h 2"/>
                <a:gd name="T4" fmla="*/ 0 h 2"/>
                <a:gd name="T5" fmla="*/ 1 h 2"/>
              </a:gdLst>
              <a:ahLst/>
              <a:cxnLst>
                <a:cxn ang="0">
                  <a:pos x="0" y="T0"/>
                </a:cxn>
                <a:cxn ang="0">
                  <a:pos x="0" y="T1"/>
                </a:cxn>
                <a:cxn ang="0">
                  <a:pos x="0" y="T2"/>
                </a:cxn>
                <a:cxn ang="0">
                  <a:pos x="0" y="T3"/>
                </a:cxn>
                <a:cxn ang="0">
                  <a:pos x="0" y="T4"/>
                </a:cxn>
                <a:cxn ang="0">
                  <a:pos x="0" y="T5"/>
                </a:cxn>
              </a:cxnLst>
              <a:rect l="0" t="0" r="r" b="b"/>
              <a:pathLst>
                <a:path h="2">
                  <a:moveTo>
                    <a:pt x="0" y="1"/>
                  </a:moveTo>
                  <a:cubicBezTo>
                    <a:pt x="0" y="1"/>
                    <a:pt x="0" y="1"/>
                    <a:pt x="0" y="1"/>
                  </a:cubicBezTo>
                  <a:cubicBezTo>
                    <a:pt x="0" y="1"/>
                    <a:pt x="0" y="0"/>
                    <a:pt x="0" y="0"/>
                  </a:cubicBezTo>
                  <a:cubicBezTo>
                    <a:pt x="0" y="0"/>
                    <a:pt x="0" y="0"/>
                    <a:pt x="0" y="0"/>
                  </a:cubicBezTo>
                  <a:cubicBezTo>
                    <a:pt x="0" y="0"/>
                    <a:pt x="0" y="0"/>
                    <a:pt x="0" y="0"/>
                  </a:cubicBezTo>
                  <a:cubicBezTo>
                    <a:pt x="0" y="1"/>
                    <a:pt x="0" y="2"/>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5" name="Freeform 596"/>
            <p:cNvSpPr/>
            <p:nvPr/>
          </p:nvSpPr>
          <p:spPr bwMode="auto">
            <a:xfrm>
              <a:off x="8615956" y="22869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6" name="Freeform 597"/>
            <p:cNvSpPr/>
            <p:nvPr/>
          </p:nvSpPr>
          <p:spPr bwMode="auto">
            <a:xfrm>
              <a:off x="8736035" y="205350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7" name="Freeform 598"/>
            <p:cNvSpPr/>
            <p:nvPr/>
          </p:nvSpPr>
          <p:spPr bwMode="auto">
            <a:xfrm>
              <a:off x="8736035" y="205350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8" name="Freeform 599"/>
            <p:cNvSpPr/>
            <p:nvPr/>
          </p:nvSpPr>
          <p:spPr bwMode="auto">
            <a:xfrm>
              <a:off x="8752045" y="22523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79" name="Freeform 600"/>
            <p:cNvSpPr/>
            <p:nvPr/>
          </p:nvSpPr>
          <p:spPr bwMode="auto">
            <a:xfrm>
              <a:off x="8758716" y="1984127"/>
              <a:ext cx="0" cy="400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0" name="Freeform 601"/>
            <p:cNvSpPr/>
            <p:nvPr/>
          </p:nvSpPr>
          <p:spPr bwMode="auto">
            <a:xfrm>
              <a:off x="8736035" y="2050838"/>
              <a:ext cx="0" cy="2668"/>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1" name="Freeform 602"/>
            <p:cNvSpPr/>
            <p:nvPr/>
          </p:nvSpPr>
          <p:spPr bwMode="auto">
            <a:xfrm>
              <a:off x="8733366" y="2062845"/>
              <a:ext cx="0" cy="6671"/>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2"/>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2" name="Freeform 603"/>
            <p:cNvSpPr/>
            <p:nvPr/>
          </p:nvSpPr>
          <p:spPr bwMode="auto">
            <a:xfrm>
              <a:off x="8729363" y="2085527"/>
              <a:ext cx="0" cy="266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3" name="Freeform 604"/>
            <p:cNvSpPr/>
            <p:nvPr/>
          </p:nvSpPr>
          <p:spPr bwMode="auto">
            <a:xfrm>
              <a:off x="8726695" y="2085527"/>
              <a:ext cx="2668" cy="2668"/>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4" name="Freeform 605"/>
            <p:cNvSpPr/>
            <p:nvPr/>
          </p:nvSpPr>
          <p:spPr bwMode="auto">
            <a:xfrm>
              <a:off x="8720024" y="2122885"/>
              <a:ext cx="0" cy="400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5" name="Freeform 606"/>
            <p:cNvSpPr/>
            <p:nvPr/>
          </p:nvSpPr>
          <p:spPr bwMode="auto">
            <a:xfrm>
              <a:off x="8717356" y="2138896"/>
              <a:ext cx="0" cy="4003"/>
            </a:xfrm>
            <a:custGeom>
              <a:avLst/>
              <a:gdLst>
                <a:gd name="T0" fmla="*/ 0 h 1"/>
                <a:gd name="T1" fmla="*/ 0 h 1"/>
                <a:gd name="T2" fmla="*/ 0 h 1"/>
                <a:gd name="T3" fmla="*/ 0 h 1"/>
              </a:gdLst>
              <a:ahLst/>
              <a:cxnLst>
                <a:cxn ang="0">
                  <a:pos x="0" y="T0"/>
                </a:cxn>
                <a:cxn ang="0">
                  <a:pos x="0" y="T1"/>
                </a:cxn>
                <a:cxn ang="0">
                  <a:pos x="0" y="T2"/>
                </a:cxn>
                <a:cxn ang="0">
                  <a:pos x="0" y="T3"/>
                </a:cxn>
              </a:cxnLst>
              <a:rect l="0" t="0" r="r" b="b"/>
              <a:pathLst>
                <a:path h="1">
                  <a:moveTo>
                    <a:pt x="0" y="0"/>
                  </a:moveTo>
                  <a:cubicBezTo>
                    <a:pt x="0" y="1"/>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6" name="Freeform 607"/>
            <p:cNvSpPr/>
            <p:nvPr/>
          </p:nvSpPr>
          <p:spPr bwMode="auto">
            <a:xfrm>
              <a:off x="8685335" y="2312344"/>
              <a:ext cx="2668" cy="4003"/>
            </a:xfrm>
            <a:custGeom>
              <a:avLst/>
              <a:gdLst>
                <a:gd name="T0" fmla="*/ 0 w 2"/>
                <a:gd name="T1" fmla="*/ 3 h 3"/>
                <a:gd name="T2" fmla="*/ 2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lnTo>
                    <a:pt x="2" y="3"/>
                  </a:lnTo>
                  <a:lnTo>
                    <a:pt x="2" y="0"/>
                  </a:lnTo>
                  <a:lnTo>
                    <a:pt x="0" y="3"/>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7" name="Freeform 608"/>
            <p:cNvSpPr/>
            <p:nvPr/>
          </p:nvSpPr>
          <p:spPr bwMode="auto">
            <a:xfrm>
              <a:off x="8603947" y="2281657"/>
              <a:ext cx="2668" cy="266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0" y="0"/>
                    <a:pt x="1" y="1"/>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8" name="Rectangle 609"/>
            <p:cNvSpPr>
              <a:spLocks noChangeArrowheads="1"/>
            </p:cNvSpPr>
            <p:nvPr/>
          </p:nvSpPr>
          <p:spPr bwMode="auto">
            <a:xfrm>
              <a:off x="8625295" y="2224286"/>
              <a:ext cx="1335"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89" name="Freeform 610"/>
            <p:cNvSpPr/>
            <p:nvPr/>
          </p:nvSpPr>
          <p:spPr bwMode="auto">
            <a:xfrm>
              <a:off x="9117620" y="1678592"/>
              <a:ext cx="4003" cy="2668"/>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1" y="1"/>
                    <a:pt x="0"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0" name="Freeform 611"/>
            <p:cNvSpPr/>
            <p:nvPr/>
          </p:nvSpPr>
          <p:spPr bwMode="auto">
            <a:xfrm>
              <a:off x="9140301" y="13904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1" name="Freeform 612"/>
            <p:cNvSpPr/>
            <p:nvPr/>
          </p:nvSpPr>
          <p:spPr bwMode="auto">
            <a:xfrm>
              <a:off x="8909483" y="1289001"/>
              <a:ext cx="400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2" name="Freeform 613"/>
            <p:cNvSpPr/>
            <p:nvPr/>
          </p:nvSpPr>
          <p:spPr bwMode="auto">
            <a:xfrm>
              <a:off x="8913485" y="12890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3" name="Freeform 614"/>
            <p:cNvSpPr/>
            <p:nvPr/>
          </p:nvSpPr>
          <p:spPr bwMode="auto">
            <a:xfrm>
              <a:off x="9112283" y="1602542"/>
              <a:ext cx="0" cy="2668"/>
            </a:xfrm>
            <a:custGeom>
              <a:avLst/>
              <a:gdLst>
                <a:gd name="T0" fmla="*/ 0 h 1"/>
                <a:gd name="T1" fmla="*/ 1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1"/>
                    <a:pt x="0" y="1"/>
                    <a:pt x="0" y="1"/>
                  </a:cubicBezTo>
                  <a:cubicBezTo>
                    <a:pt x="0" y="1"/>
                    <a:pt x="0" y="1"/>
                    <a:pt x="0" y="1"/>
                  </a:cubicBezTo>
                  <a:cubicBezTo>
                    <a:pt x="0" y="1"/>
                    <a:pt x="0" y="1"/>
                    <a:pt x="0" y="1"/>
                  </a:cubicBezTo>
                  <a:cubicBezTo>
                    <a:pt x="0" y="0"/>
                    <a:pt x="0" y="0"/>
                    <a:pt x="0" y="0"/>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4" name="Freeform 615"/>
            <p:cNvSpPr/>
            <p:nvPr/>
          </p:nvSpPr>
          <p:spPr bwMode="auto">
            <a:xfrm>
              <a:off x="9117620" y="1671921"/>
              <a:ext cx="0" cy="266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5" name="Freeform 616"/>
            <p:cNvSpPr/>
            <p:nvPr/>
          </p:nvSpPr>
          <p:spPr bwMode="auto">
            <a:xfrm>
              <a:off x="9112283" y="1607879"/>
              <a:ext cx="0" cy="400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6" name="Freeform 617"/>
            <p:cNvSpPr/>
            <p:nvPr/>
          </p:nvSpPr>
          <p:spPr bwMode="auto">
            <a:xfrm>
              <a:off x="9112283" y="1593202"/>
              <a:ext cx="2668" cy="5337"/>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0" y="1"/>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7" name="Freeform 618"/>
            <p:cNvSpPr/>
            <p:nvPr/>
          </p:nvSpPr>
          <p:spPr bwMode="auto">
            <a:xfrm>
              <a:off x="9114952" y="15771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8" name="Freeform 619"/>
            <p:cNvSpPr/>
            <p:nvPr/>
          </p:nvSpPr>
          <p:spPr bwMode="auto">
            <a:xfrm>
              <a:off x="9114952" y="1573189"/>
              <a:ext cx="2668" cy="4003"/>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1" y="0"/>
                    <a:pt x="0"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99" name="Freeform 620"/>
            <p:cNvSpPr/>
            <p:nvPr/>
          </p:nvSpPr>
          <p:spPr bwMode="auto">
            <a:xfrm>
              <a:off x="9121622" y="1538499"/>
              <a:ext cx="2668" cy="400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0" name="Freeform 621"/>
            <p:cNvSpPr/>
            <p:nvPr/>
          </p:nvSpPr>
          <p:spPr bwMode="auto">
            <a:xfrm>
              <a:off x="9128294" y="15264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1" name="Rectangle 622"/>
            <p:cNvSpPr>
              <a:spLocks noChangeArrowheads="1"/>
            </p:cNvSpPr>
            <p:nvPr/>
          </p:nvSpPr>
          <p:spPr bwMode="auto">
            <a:xfrm>
              <a:off x="9038901" y="1293004"/>
              <a:ext cx="4003"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2" name="Freeform 623"/>
            <p:cNvSpPr/>
            <p:nvPr/>
          </p:nvSpPr>
          <p:spPr bwMode="auto">
            <a:xfrm>
              <a:off x="8918822" y="12890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3" name="Rectangle 624"/>
            <p:cNvSpPr>
              <a:spLocks noChangeArrowheads="1"/>
            </p:cNvSpPr>
            <p:nvPr/>
          </p:nvSpPr>
          <p:spPr bwMode="auto">
            <a:xfrm>
              <a:off x="8862785" y="1318354"/>
              <a:ext cx="1335"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4" name="Freeform 625"/>
            <p:cNvSpPr/>
            <p:nvPr/>
          </p:nvSpPr>
          <p:spPr bwMode="auto">
            <a:xfrm>
              <a:off x="9237700" y="1406412"/>
              <a:ext cx="4003" cy="6671"/>
            </a:xfrm>
            <a:custGeom>
              <a:avLst/>
              <a:gdLst>
                <a:gd name="T0" fmla="*/ 0 w 1"/>
                <a:gd name="T1" fmla="*/ 2 h 2"/>
                <a:gd name="T2" fmla="*/ 0 w 1"/>
                <a:gd name="T3" fmla="*/ 2 h 2"/>
                <a:gd name="T4" fmla="*/ 0 w 1"/>
                <a:gd name="T5" fmla="*/ 2 h 2"/>
                <a:gd name="T6" fmla="*/ 1 w 1"/>
                <a:gd name="T7" fmla="*/ 1 h 2"/>
                <a:gd name="T8" fmla="*/ 1 w 1"/>
                <a:gd name="T9" fmla="*/ 1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0" y="2"/>
                    <a:pt x="0" y="2"/>
                    <a:pt x="0" y="2"/>
                  </a:cubicBezTo>
                  <a:cubicBezTo>
                    <a:pt x="0" y="2"/>
                    <a:pt x="0" y="2"/>
                    <a:pt x="0" y="2"/>
                  </a:cubicBezTo>
                  <a:cubicBezTo>
                    <a:pt x="1" y="1"/>
                    <a:pt x="1" y="0"/>
                    <a:pt x="1" y="1"/>
                  </a:cubicBezTo>
                  <a:cubicBezTo>
                    <a:pt x="0" y="1"/>
                    <a:pt x="1" y="1"/>
                    <a:pt x="1" y="1"/>
                  </a:cubicBezTo>
                  <a:cubicBezTo>
                    <a:pt x="0" y="1"/>
                    <a:pt x="0" y="2"/>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5" name="Freeform 626"/>
            <p:cNvSpPr/>
            <p:nvPr/>
          </p:nvSpPr>
          <p:spPr bwMode="auto">
            <a:xfrm>
              <a:off x="9345771" y="1090203"/>
              <a:ext cx="0" cy="400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6" name="Freeform 627"/>
            <p:cNvSpPr/>
            <p:nvPr/>
          </p:nvSpPr>
          <p:spPr bwMode="auto">
            <a:xfrm>
              <a:off x="9396471" y="944773"/>
              <a:ext cx="0" cy="400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7" name="Freeform 628"/>
            <p:cNvSpPr/>
            <p:nvPr/>
          </p:nvSpPr>
          <p:spPr bwMode="auto">
            <a:xfrm>
              <a:off x="8583934" y="1002145"/>
              <a:ext cx="4003" cy="266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1"/>
                    <a:pt x="1"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8" name="Freeform 629"/>
            <p:cNvSpPr/>
            <p:nvPr/>
          </p:nvSpPr>
          <p:spPr bwMode="auto">
            <a:xfrm>
              <a:off x="8587937" y="10048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09" name="Freeform 630"/>
            <p:cNvSpPr>
              <a:spLocks noEditPoints="1"/>
            </p:cNvSpPr>
            <p:nvPr/>
          </p:nvSpPr>
          <p:spPr bwMode="auto">
            <a:xfrm>
              <a:off x="8546576" y="850045"/>
              <a:ext cx="849895" cy="821876"/>
            </a:xfrm>
            <a:custGeom>
              <a:avLst/>
              <a:gdLst>
                <a:gd name="T0" fmla="*/ 224 w 269"/>
                <a:gd name="T1" fmla="*/ 20 h 260"/>
                <a:gd name="T2" fmla="*/ 203 w 269"/>
                <a:gd name="T3" fmla="*/ 144 h 260"/>
                <a:gd name="T4" fmla="*/ 76 w 269"/>
                <a:gd name="T5" fmla="*/ 23 h 260"/>
                <a:gd name="T6" fmla="*/ 148 w 269"/>
                <a:gd name="T7" fmla="*/ 134 h 260"/>
                <a:gd name="T8" fmla="*/ 63 w 269"/>
                <a:gd name="T9" fmla="*/ 170 h 260"/>
                <a:gd name="T10" fmla="*/ 25 w 269"/>
                <a:gd name="T11" fmla="*/ 115 h 260"/>
                <a:gd name="T12" fmla="*/ 27 w 269"/>
                <a:gd name="T13" fmla="*/ 67 h 260"/>
                <a:gd name="T14" fmla="*/ 9 w 269"/>
                <a:gd name="T15" fmla="*/ 56 h 260"/>
                <a:gd name="T16" fmla="*/ 14 w 269"/>
                <a:gd name="T17" fmla="*/ 45 h 260"/>
                <a:gd name="T18" fmla="*/ 10 w 269"/>
                <a:gd name="T19" fmla="*/ 29 h 260"/>
                <a:gd name="T20" fmla="*/ 26 w 269"/>
                <a:gd name="T21" fmla="*/ 32 h 260"/>
                <a:gd name="T22" fmla="*/ 40 w 269"/>
                <a:gd name="T23" fmla="*/ 22 h 260"/>
                <a:gd name="T24" fmla="*/ 43 w 269"/>
                <a:gd name="T25" fmla="*/ 29 h 260"/>
                <a:gd name="T26" fmla="*/ 44 w 269"/>
                <a:gd name="T27" fmla="*/ 29 h 260"/>
                <a:gd name="T28" fmla="*/ 59 w 269"/>
                <a:gd name="T29" fmla="*/ 23 h 260"/>
                <a:gd name="T30" fmla="*/ 45 w 269"/>
                <a:gd name="T31" fmla="*/ 51 h 260"/>
                <a:gd name="T32" fmla="*/ 43 w 269"/>
                <a:gd name="T33" fmla="*/ 78 h 260"/>
                <a:gd name="T34" fmla="*/ 44 w 269"/>
                <a:gd name="T35" fmla="*/ 98 h 260"/>
                <a:gd name="T36" fmla="*/ 50 w 269"/>
                <a:gd name="T37" fmla="*/ 116 h 260"/>
                <a:gd name="T38" fmla="*/ 55 w 269"/>
                <a:gd name="T39" fmla="*/ 126 h 260"/>
                <a:gd name="T40" fmla="*/ 76 w 269"/>
                <a:gd name="T41" fmla="*/ 147 h 260"/>
                <a:gd name="T42" fmla="*/ 83 w 269"/>
                <a:gd name="T43" fmla="*/ 150 h 260"/>
                <a:gd name="T44" fmla="*/ 48 w 269"/>
                <a:gd name="T45" fmla="*/ 100 h 260"/>
                <a:gd name="T46" fmla="*/ 60 w 269"/>
                <a:gd name="T47" fmla="*/ 20 h 260"/>
                <a:gd name="T48" fmla="*/ 1 w 269"/>
                <a:gd name="T49" fmla="*/ 34 h 260"/>
                <a:gd name="T50" fmla="*/ 26 w 269"/>
                <a:gd name="T51" fmla="*/ 128 h 260"/>
                <a:gd name="T52" fmla="*/ 79 w 269"/>
                <a:gd name="T53" fmla="*/ 228 h 260"/>
                <a:gd name="T54" fmla="*/ 85 w 269"/>
                <a:gd name="T55" fmla="*/ 182 h 260"/>
                <a:gd name="T56" fmla="*/ 96 w 269"/>
                <a:gd name="T57" fmla="*/ 152 h 260"/>
                <a:gd name="T58" fmla="*/ 116 w 269"/>
                <a:gd name="T59" fmla="*/ 139 h 260"/>
                <a:gd name="T60" fmla="*/ 138 w 269"/>
                <a:gd name="T61" fmla="*/ 136 h 260"/>
                <a:gd name="T62" fmla="*/ 158 w 269"/>
                <a:gd name="T63" fmla="*/ 141 h 260"/>
                <a:gd name="T64" fmla="*/ 173 w 269"/>
                <a:gd name="T65" fmla="*/ 151 h 260"/>
                <a:gd name="T66" fmla="*/ 181 w 269"/>
                <a:gd name="T67" fmla="*/ 162 h 260"/>
                <a:gd name="T68" fmla="*/ 187 w 269"/>
                <a:gd name="T69" fmla="*/ 181 h 260"/>
                <a:gd name="T70" fmla="*/ 187 w 269"/>
                <a:gd name="T71" fmla="*/ 200 h 260"/>
                <a:gd name="T72" fmla="*/ 184 w 269"/>
                <a:gd name="T73" fmla="*/ 212 h 260"/>
                <a:gd name="T74" fmla="*/ 181 w 269"/>
                <a:gd name="T75" fmla="*/ 224 h 260"/>
                <a:gd name="T76" fmla="*/ 180 w 269"/>
                <a:gd name="T77" fmla="*/ 233 h 260"/>
                <a:gd name="T78" fmla="*/ 179 w 269"/>
                <a:gd name="T79" fmla="*/ 252 h 260"/>
                <a:gd name="T80" fmla="*/ 181 w 269"/>
                <a:gd name="T81" fmla="*/ 250 h 260"/>
                <a:gd name="T82" fmla="*/ 189 w 269"/>
                <a:gd name="T83" fmla="*/ 209 h 260"/>
                <a:gd name="T84" fmla="*/ 185 w 269"/>
                <a:gd name="T85" fmla="*/ 161 h 260"/>
                <a:gd name="T86" fmla="*/ 230 w 269"/>
                <a:gd name="T87" fmla="*/ 86 h 260"/>
                <a:gd name="T88" fmla="*/ 211 w 269"/>
                <a:gd name="T89" fmla="*/ 41 h 260"/>
                <a:gd name="T90" fmla="*/ 222 w 269"/>
                <a:gd name="T91" fmla="*/ 23 h 260"/>
                <a:gd name="T92" fmla="*/ 233 w 269"/>
                <a:gd name="T93" fmla="*/ 8 h 260"/>
                <a:gd name="T94" fmla="*/ 249 w 269"/>
                <a:gd name="T95" fmla="*/ 21 h 260"/>
                <a:gd name="T96" fmla="*/ 266 w 269"/>
                <a:gd name="T97" fmla="*/ 32 h 260"/>
                <a:gd name="T98" fmla="*/ 264 w 269"/>
                <a:gd name="T99" fmla="*/ 54 h 260"/>
                <a:gd name="T100" fmla="*/ 250 w 269"/>
                <a:gd name="T101" fmla="*/ 58 h 260"/>
                <a:gd name="T102" fmla="*/ 251 w 269"/>
                <a:gd name="T103" fmla="*/ 82 h 260"/>
                <a:gd name="T104" fmla="*/ 250 w 269"/>
                <a:gd name="T105" fmla="*/ 116 h 260"/>
                <a:gd name="T106" fmla="*/ 244 w 269"/>
                <a:gd name="T107" fmla="*/ 132 h 260"/>
                <a:gd name="T108" fmla="*/ 238 w 269"/>
                <a:gd name="T109" fmla="*/ 147 h 260"/>
                <a:gd name="T110" fmla="*/ 231 w 269"/>
                <a:gd name="T111" fmla="*/ 161 h 260"/>
                <a:gd name="T112" fmla="*/ 219 w 269"/>
                <a:gd name="T113" fmla="*/ 178 h 260"/>
                <a:gd name="T114" fmla="*/ 197 w 269"/>
                <a:gd name="T115" fmla="*/ 198 h 260"/>
                <a:gd name="T116" fmla="*/ 228 w 269"/>
                <a:gd name="T117" fmla="*/ 172 h 260"/>
                <a:gd name="T118" fmla="*/ 253 w 269"/>
                <a:gd name="T119" fmla="*/ 77 h 260"/>
                <a:gd name="T120" fmla="*/ 25 w 269"/>
                <a:gd name="T121" fmla="*/ 30 h 260"/>
                <a:gd name="T122" fmla="*/ 135 w 269"/>
                <a:gd name="T123" fmla="*/ 13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260">
                  <a:moveTo>
                    <a:pt x="268" y="26"/>
                  </a:moveTo>
                  <a:cubicBezTo>
                    <a:pt x="267" y="24"/>
                    <a:pt x="265" y="24"/>
                    <a:pt x="264" y="23"/>
                  </a:cubicBezTo>
                  <a:cubicBezTo>
                    <a:pt x="264" y="23"/>
                    <a:pt x="265" y="23"/>
                    <a:pt x="265" y="24"/>
                  </a:cubicBezTo>
                  <a:cubicBezTo>
                    <a:pt x="263" y="23"/>
                    <a:pt x="262" y="22"/>
                    <a:pt x="261" y="22"/>
                  </a:cubicBezTo>
                  <a:cubicBezTo>
                    <a:pt x="261" y="22"/>
                    <a:pt x="261" y="22"/>
                    <a:pt x="261" y="22"/>
                  </a:cubicBezTo>
                  <a:cubicBezTo>
                    <a:pt x="258" y="21"/>
                    <a:pt x="255" y="20"/>
                    <a:pt x="252" y="20"/>
                  </a:cubicBezTo>
                  <a:cubicBezTo>
                    <a:pt x="252" y="20"/>
                    <a:pt x="252" y="20"/>
                    <a:pt x="252" y="20"/>
                  </a:cubicBezTo>
                  <a:cubicBezTo>
                    <a:pt x="252" y="19"/>
                    <a:pt x="252" y="18"/>
                    <a:pt x="251" y="17"/>
                  </a:cubicBezTo>
                  <a:cubicBezTo>
                    <a:pt x="251" y="15"/>
                    <a:pt x="250" y="13"/>
                    <a:pt x="249" y="11"/>
                  </a:cubicBezTo>
                  <a:cubicBezTo>
                    <a:pt x="248" y="9"/>
                    <a:pt x="247" y="9"/>
                    <a:pt x="247" y="10"/>
                  </a:cubicBezTo>
                  <a:cubicBezTo>
                    <a:pt x="247" y="10"/>
                    <a:pt x="247" y="10"/>
                    <a:pt x="246" y="8"/>
                  </a:cubicBezTo>
                  <a:cubicBezTo>
                    <a:pt x="245" y="8"/>
                    <a:pt x="246" y="8"/>
                    <a:pt x="246" y="8"/>
                  </a:cubicBezTo>
                  <a:cubicBezTo>
                    <a:pt x="244" y="7"/>
                    <a:pt x="243" y="7"/>
                    <a:pt x="242" y="6"/>
                  </a:cubicBezTo>
                  <a:cubicBezTo>
                    <a:pt x="243" y="6"/>
                    <a:pt x="242" y="6"/>
                    <a:pt x="242" y="6"/>
                  </a:cubicBezTo>
                  <a:cubicBezTo>
                    <a:pt x="238" y="5"/>
                    <a:pt x="238" y="5"/>
                    <a:pt x="235" y="5"/>
                  </a:cubicBezTo>
                  <a:cubicBezTo>
                    <a:pt x="235" y="6"/>
                    <a:pt x="235" y="6"/>
                    <a:pt x="235" y="6"/>
                  </a:cubicBezTo>
                  <a:cubicBezTo>
                    <a:pt x="232" y="6"/>
                    <a:pt x="229" y="8"/>
                    <a:pt x="227" y="10"/>
                  </a:cubicBezTo>
                  <a:cubicBezTo>
                    <a:pt x="225" y="13"/>
                    <a:pt x="224" y="17"/>
                    <a:pt x="224" y="20"/>
                  </a:cubicBezTo>
                  <a:cubicBezTo>
                    <a:pt x="222" y="20"/>
                    <a:pt x="221" y="19"/>
                    <a:pt x="219" y="18"/>
                  </a:cubicBezTo>
                  <a:cubicBezTo>
                    <a:pt x="217" y="18"/>
                    <a:pt x="214" y="17"/>
                    <a:pt x="210" y="17"/>
                  </a:cubicBezTo>
                  <a:cubicBezTo>
                    <a:pt x="209" y="18"/>
                    <a:pt x="207" y="18"/>
                    <a:pt x="206" y="20"/>
                  </a:cubicBezTo>
                  <a:cubicBezTo>
                    <a:pt x="204" y="21"/>
                    <a:pt x="204" y="23"/>
                    <a:pt x="203" y="24"/>
                  </a:cubicBezTo>
                  <a:cubicBezTo>
                    <a:pt x="202" y="27"/>
                    <a:pt x="203" y="31"/>
                    <a:pt x="204" y="33"/>
                  </a:cubicBezTo>
                  <a:cubicBezTo>
                    <a:pt x="205" y="37"/>
                    <a:pt x="207" y="40"/>
                    <a:pt x="209" y="44"/>
                  </a:cubicBezTo>
                  <a:cubicBezTo>
                    <a:pt x="216" y="52"/>
                    <a:pt x="216" y="52"/>
                    <a:pt x="216" y="52"/>
                  </a:cubicBezTo>
                  <a:cubicBezTo>
                    <a:pt x="220" y="58"/>
                    <a:pt x="224" y="64"/>
                    <a:pt x="226" y="71"/>
                  </a:cubicBezTo>
                  <a:cubicBezTo>
                    <a:pt x="227" y="74"/>
                    <a:pt x="227" y="74"/>
                    <a:pt x="227" y="78"/>
                  </a:cubicBezTo>
                  <a:cubicBezTo>
                    <a:pt x="227" y="77"/>
                    <a:pt x="227" y="77"/>
                    <a:pt x="227" y="77"/>
                  </a:cubicBezTo>
                  <a:cubicBezTo>
                    <a:pt x="227" y="78"/>
                    <a:pt x="227" y="80"/>
                    <a:pt x="227" y="80"/>
                  </a:cubicBezTo>
                  <a:cubicBezTo>
                    <a:pt x="227" y="86"/>
                    <a:pt x="227" y="91"/>
                    <a:pt x="226" y="96"/>
                  </a:cubicBezTo>
                  <a:cubicBezTo>
                    <a:pt x="226" y="95"/>
                    <a:pt x="226" y="95"/>
                    <a:pt x="226" y="96"/>
                  </a:cubicBezTo>
                  <a:cubicBezTo>
                    <a:pt x="226" y="97"/>
                    <a:pt x="226" y="97"/>
                    <a:pt x="226" y="97"/>
                  </a:cubicBezTo>
                  <a:cubicBezTo>
                    <a:pt x="226" y="97"/>
                    <a:pt x="226" y="97"/>
                    <a:pt x="226" y="97"/>
                  </a:cubicBezTo>
                  <a:cubicBezTo>
                    <a:pt x="226" y="98"/>
                    <a:pt x="225" y="99"/>
                    <a:pt x="225" y="98"/>
                  </a:cubicBezTo>
                  <a:cubicBezTo>
                    <a:pt x="223" y="111"/>
                    <a:pt x="219" y="125"/>
                    <a:pt x="210" y="135"/>
                  </a:cubicBezTo>
                  <a:cubicBezTo>
                    <a:pt x="208" y="138"/>
                    <a:pt x="205" y="141"/>
                    <a:pt x="203" y="144"/>
                  </a:cubicBezTo>
                  <a:cubicBezTo>
                    <a:pt x="197" y="150"/>
                    <a:pt x="191" y="155"/>
                    <a:pt x="184" y="160"/>
                  </a:cubicBezTo>
                  <a:cubicBezTo>
                    <a:pt x="183" y="159"/>
                    <a:pt x="183" y="158"/>
                    <a:pt x="182" y="157"/>
                  </a:cubicBezTo>
                  <a:cubicBezTo>
                    <a:pt x="182" y="157"/>
                    <a:pt x="182" y="158"/>
                    <a:pt x="182" y="157"/>
                  </a:cubicBezTo>
                  <a:cubicBezTo>
                    <a:pt x="182" y="157"/>
                    <a:pt x="182" y="157"/>
                    <a:pt x="182" y="157"/>
                  </a:cubicBezTo>
                  <a:cubicBezTo>
                    <a:pt x="180" y="154"/>
                    <a:pt x="178" y="152"/>
                    <a:pt x="176" y="150"/>
                  </a:cubicBezTo>
                  <a:cubicBezTo>
                    <a:pt x="173" y="146"/>
                    <a:pt x="169" y="143"/>
                    <a:pt x="165" y="140"/>
                  </a:cubicBezTo>
                  <a:cubicBezTo>
                    <a:pt x="165" y="140"/>
                    <a:pt x="165" y="140"/>
                    <a:pt x="165" y="140"/>
                  </a:cubicBezTo>
                  <a:cubicBezTo>
                    <a:pt x="164" y="139"/>
                    <a:pt x="161" y="139"/>
                    <a:pt x="161" y="138"/>
                  </a:cubicBezTo>
                  <a:cubicBezTo>
                    <a:pt x="160" y="138"/>
                    <a:pt x="159" y="137"/>
                    <a:pt x="159" y="138"/>
                  </a:cubicBezTo>
                  <a:cubicBezTo>
                    <a:pt x="159" y="137"/>
                    <a:pt x="158" y="137"/>
                    <a:pt x="157" y="137"/>
                  </a:cubicBezTo>
                  <a:cubicBezTo>
                    <a:pt x="158" y="133"/>
                    <a:pt x="158" y="133"/>
                    <a:pt x="158" y="133"/>
                  </a:cubicBezTo>
                  <a:cubicBezTo>
                    <a:pt x="161" y="122"/>
                    <a:pt x="163" y="111"/>
                    <a:pt x="165" y="100"/>
                  </a:cubicBezTo>
                  <a:cubicBezTo>
                    <a:pt x="166" y="89"/>
                    <a:pt x="167" y="78"/>
                    <a:pt x="166" y="67"/>
                  </a:cubicBezTo>
                  <a:cubicBezTo>
                    <a:pt x="165" y="55"/>
                    <a:pt x="162" y="44"/>
                    <a:pt x="157" y="34"/>
                  </a:cubicBezTo>
                  <a:cubicBezTo>
                    <a:pt x="152" y="24"/>
                    <a:pt x="144" y="15"/>
                    <a:pt x="134" y="9"/>
                  </a:cubicBezTo>
                  <a:cubicBezTo>
                    <a:pt x="124" y="3"/>
                    <a:pt x="113" y="0"/>
                    <a:pt x="101" y="2"/>
                  </a:cubicBezTo>
                  <a:cubicBezTo>
                    <a:pt x="96" y="3"/>
                    <a:pt x="90" y="5"/>
                    <a:pt x="86" y="9"/>
                  </a:cubicBezTo>
                  <a:cubicBezTo>
                    <a:pt x="81" y="13"/>
                    <a:pt x="78" y="18"/>
                    <a:pt x="76" y="23"/>
                  </a:cubicBezTo>
                  <a:cubicBezTo>
                    <a:pt x="74" y="28"/>
                    <a:pt x="73" y="34"/>
                    <a:pt x="73" y="39"/>
                  </a:cubicBezTo>
                  <a:cubicBezTo>
                    <a:pt x="73" y="45"/>
                    <a:pt x="75" y="51"/>
                    <a:pt x="78" y="55"/>
                  </a:cubicBezTo>
                  <a:cubicBezTo>
                    <a:pt x="82" y="60"/>
                    <a:pt x="88" y="62"/>
                    <a:pt x="93" y="61"/>
                  </a:cubicBezTo>
                  <a:cubicBezTo>
                    <a:pt x="99" y="60"/>
                    <a:pt x="104" y="57"/>
                    <a:pt x="106" y="52"/>
                  </a:cubicBezTo>
                  <a:cubicBezTo>
                    <a:pt x="104" y="57"/>
                    <a:pt x="99" y="60"/>
                    <a:pt x="93" y="60"/>
                  </a:cubicBezTo>
                  <a:cubicBezTo>
                    <a:pt x="88" y="61"/>
                    <a:pt x="83" y="58"/>
                    <a:pt x="79" y="54"/>
                  </a:cubicBezTo>
                  <a:cubicBezTo>
                    <a:pt x="76" y="50"/>
                    <a:pt x="75" y="45"/>
                    <a:pt x="75" y="39"/>
                  </a:cubicBezTo>
                  <a:cubicBezTo>
                    <a:pt x="75" y="34"/>
                    <a:pt x="76" y="29"/>
                    <a:pt x="78" y="24"/>
                  </a:cubicBezTo>
                  <a:cubicBezTo>
                    <a:pt x="80" y="19"/>
                    <a:pt x="83" y="15"/>
                    <a:pt x="88" y="12"/>
                  </a:cubicBezTo>
                  <a:cubicBezTo>
                    <a:pt x="92" y="8"/>
                    <a:pt x="97" y="6"/>
                    <a:pt x="102" y="6"/>
                  </a:cubicBezTo>
                  <a:cubicBezTo>
                    <a:pt x="112" y="4"/>
                    <a:pt x="123" y="7"/>
                    <a:pt x="132" y="13"/>
                  </a:cubicBezTo>
                  <a:cubicBezTo>
                    <a:pt x="140" y="19"/>
                    <a:pt x="147" y="27"/>
                    <a:pt x="152" y="36"/>
                  </a:cubicBezTo>
                  <a:cubicBezTo>
                    <a:pt x="157" y="46"/>
                    <a:pt x="159" y="56"/>
                    <a:pt x="159" y="67"/>
                  </a:cubicBezTo>
                  <a:cubicBezTo>
                    <a:pt x="160" y="88"/>
                    <a:pt x="157" y="110"/>
                    <a:pt x="151" y="131"/>
                  </a:cubicBezTo>
                  <a:cubicBezTo>
                    <a:pt x="150" y="134"/>
                    <a:pt x="150" y="134"/>
                    <a:pt x="150" y="134"/>
                  </a:cubicBezTo>
                  <a:cubicBezTo>
                    <a:pt x="150" y="135"/>
                    <a:pt x="150" y="135"/>
                    <a:pt x="150" y="135"/>
                  </a:cubicBezTo>
                  <a:cubicBezTo>
                    <a:pt x="150" y="135"/>
                    <a:pt x="150" y="135"/>
                    <a:pt x="150" y="135"/>
                  </a:cubicBezTo>
                  <a:cubicBezTo>
                    <a:pt x="150" y="135"/>
                    <a:pt x="149" y="134"/>
                    <a:pt x="148" y="134"/>
                  </a:cubicBezTo>
                  <a:cubicBezTo>
                    <a:pt x="148" y="134"/>
                    <a:pt x="148" y="134"/>
                    <a:pt x="148" y="134"/>
                  </a:cubicBezTo>
                  <a:cubicBezTo>
                    <a:pt x="144" y="133"/>
                    <a:pt x="140" y="133"/>
                    <a:pt x="135" y="133"/>
                  </a:cubicBezTo>
                  <a:cubicBezTo>
                    <a:pt x="132" y="133"/>
                    <a:pt x="135" y="133"/>
                    <a:pt x="133" y="133"/>
                  </a:cubicBezTo>
                  <a:cubicBezTo>
                    <a:pt x="132" y="133"/>
                    <a:pt x="132" y="133"/>
                    <a:pt x="132" y="133"/>
                  </a:cubicBezTo>
                  <a:cubicBezTo>
                    <a:pt x="131" y="133"/>
                    <a:pt x="131" y="134"/>
                    <a:pt x="130" y="134"/>
                  </a:cubicBezTo>
                  <a:cubicBezTo>
                    <a:pt x="131" y="133"/>
                    <a:pt x="130" y="133"/>
                    <a:pt x="130" y="133"/>
                  </a:cubicBezTo>
                  <a:cubicBezTo>
                    <a:pt x="128" y="134"/>
                    <a:pt x="128" y="134"/>
                    <a:pt x="126" y="134"/>
                  </a:cubicBezTo>
                  <a:cubicBezTo>
                    <a:pt x="126" y="134"/>
                    <a:pt x="126" y="134"/>
                    <a:pt x="126" y="134"/>
                  </a:cubicBezTo>
                  <a:cubicBezTo>
                    <a:pt x="124" y="134"/>
                    <a:pt x="122" y="134"/>
                    <a:pt x="121" y="134"/>
                  </a:cubicBezTo>
                  <a:cubicBezTo>
                    <a:pt x="111" y="137"/>
                    <a:pt x="102" y="141"/>
                    <a:pt x="96" y="148"/>
                  </a:cubicBezTo>
                  <a:cubicBezTo>
                    <a:pt x="89" y="155"/>
                    <a:pt x="86" y="165"/>
                    <a:pt x="84" y="174"/>
                  </a:cubicBezTo>
                  <a:cubicBezTo>
                    <a:pt x="83" y="176"/>
                    <a:pt x="83" y="176"/>
                    <a:pt x="83" y="178"/>
                  </a:cubicBezTo>
                  <a:cubicBezTo>
                    <a:pt x="83" y="178"/>
                    <a:pt x="83" y="178"/>
                    <a:pt x="83" y="178"/>
                  </a:cubicBezTo>
                  <a:cubicBezTo>
                    <a:pt x="82" y="178"/>
                    <a:pt x="83" y="180"/>
                    <a:pt x="82" y="180"/>
                  </a:cubicBezTo>
                  <a:cubicBezTo>
                    <a:pt x="82" y="182"/>
                    <a:pt x="82" y="183"/>
                    <a:pt x="81" y="184"/>
                  </a:cubicBezTo>
                  <a:cubicBezTo>
                    <a:pt x="81" y="184"/>
                    <a:pt x="80" y="183"/>
                    <a:pt x="78" y="182"/>
                  </a:cubicBezTo>
                  <a:cubicBezTo>
                    <a:pt x="74" y="178"/>
                    <a:pt x="68" y="175"/>
                    <a:pt x="64" y="171"/>
                  </a:cubicBezTo>
                  <a:cubicBezTo>
                    <a:pt x="63" y="170"/>
                    <a:pt x="64" y="171"/>
                    <a:pt x="63" y="170"/>
                  </a:cubicBezTo>
                  <a:cubicBezTo>
                    <a:pt x="59" y="166"/>
                    <a:pt x="52" y="161"/>
                    <a:pt x="46" y="156"/>
                  </a:cubicBezTo>
                  <a:cubicBezTo>
                    <a:pt x="47" y="157"/>
                    <a:pt x="47" y="157"/>
                    <a:pt x="47" y="157"/>
                  </a:cubicBezTo>
                  <a:cubicBezTo>
                    <a:pt x="46" y="156"/>
                    <a:pt x="45" y="154"/>
                    <a:pt x="44" y="153"/>
                  </a:cubicBezTo>
                  <a:cubicBezTo>
                    <a:pt x="44" y="153"/>
                    <a:pt x="44" y="154"/>
                    <a:pt x="44" y="154"/>
                  </a:cubicBezTo>
                  <a:cubicBezTo>
                    <a:pt x="44" y="153"/>
                    <a:pt x="42" y="152"/>
                    <a:pt x="42" y="151"/>
                  </a:cubicBezTo>
                  <a:cubicBezTo>
                    <a:pt x="42" y="151"/>
                    <a:pt x="42" y="151"/>
                    <a:pt x="41" y="150"/>
                  </a:cubicBezTo>
                  <a:cubicBezTo>
                    <a:pt x="41" y="150"/>
                    <a:pt x="41" y="150"/>
                    <a:pt x="41" y="150"/>
                  </a:cubicBezTo>
                  <a:cubicBezTo>
                    <a:pt x="40" y="147"/>
                    <a:pt x="37" y="145"/>
                    <a:pt x="36" y="143"/>
                  </a:cubicBezTo>
                  <a:cubicBezTo>
                    <a:pt x="36" y="143"/>
                    <a:pt x="36" y="143"/>
                    <a:pt x="36" y="143"/>
                  </a:cubicBezTo>
                  <a:cubicBezTo>
                    <a:pt x="34" y="139"/>
                    <a:pt x="31" y="133"/>
                    <a:pt x="29" y="128"/>
                  </a:cubicBezTo>
                  <a:cubicBezTo>
                    <a:pt x="29" y="129"/>
                    <a:pt x="29" y="129"/>
                    <a:pt x="29" y="129"/>
                  </a:cubicBezTo>
                  <a:cubicBezTo>
                    <a:pt x="29" y="128"/>
                    <a:pt x="28" y="127"/>
                    <a:pt x="28" y="125"/>
                  </a:cubicBezTo>
                  <a:cubicBezTo>
                    <a:pt x="27" y="125"/>
                    <a:pt x="27" y="123"/>
                    <a:pt x="27" y="121"/>
                  </a:cubicBezTo>
                  <a:cubicBezTo>
                    <a:pt x="27" y="121"/>
                    <a:pt x="27" y="121"/>
                    <a:pt x="27" y="121"/>
                  </a:cubicBezTo>
                  <a:cubicBezTo>
                    <a:pt x="27" y="120"/>
                    <a:pt x="26" y="120"/>
                    <a:pt x="26" y="119"/>
                  </a:cubicBezTo>
                  <a:cubicBezTo>
                    <a:pt x="25" y="118"/>
                    <a:pt x="25" y="118"/>
                    <a:pt x="25" y="118"/>
                  </a:cubicBezTo>
                  <a:cubicBezTo>
                    <a:pt x="26" y="117"/>
                    <a:pt x="25" y="116"/>
                    <a:pt x="25" y="115"/>
                  </a:cubicBezTo>
                  <a:cubicBezTo>
                    <a:pt x="25" y="115"/>
                    <a:pt x="25" y="115"/>
                    <a:pt x="25" y="115"/>
                  </a:cubicBezTo>
                  <a:cubicBezTo>
                    <a:pt x="25" y="114"/>
                    <a:pt x="24" y="114"/>
                    <a:pt x="24" y="113"/>
                  </a:cubicBezTo>
                  <a:cubicBezTo>
                    <a:pt x="24" y="113"/>
                    <a:pt x="24" y="113"/>
                    <a:pt x="24" y="113"/>
                  </a:cubicBezTo>
                  <a:cubicBezTo>
                    <a:pt x="24" y="111"/>
                    <a:pt x="23" y="110"/>
                    <a:pt x="24" y="110"/>
                  </a:cubicBezTo>
                  <a:cubicBezTo>
                    <a:pt x="23" y="109"/>
                    <a:pt x="24" y="112"/>
                    <a:pt x="23" y="111"/>
                  </a:cubicBezTo>
                  <a:cubicBezTo>
                    <a:pt x="22" y="104"/>
                    <a:pt x="21" y="97"/>
                    <a:pt x="22" y="90"/>
                  </a:cubicBezTo>
                  <a:cubicBezTo>
                    <a:pt x="22" y="89"/>
                    <a:pt x="22" y="88"/>
                    <a:pt x="21" y="88"/>
                  </a:cubicBezTo>
                  <a:cubicBezTo>
                    <a:pt x="22" y="88"/>
                    <a:pt x="22" y="86"/>
                    <a:pt x="22" y="85"/>
                  </a:cubicBezTo>
                  <a:cubicBezTo>
                    <a:pt x="22" y="85"/>
                    <a:pt x="22" y="85"/>
                    <a:pt x="22" y="84"/>
                  </a:cubicBezTo>
                  <a:cubicBezTo>
                    <a:pt x="22" y="83"/>
                    <a:pt x="22" y="83"/>
                    <a:pt x="22" y="81"/>
                  </a:cubicBezTo>
                  <a:cubicBezTo>
                    <a:pt x="22" y="82"/>
                    <a:pt x="22" y="82"/>
                    <a:pt x="22" y="82"/>
                  </a:cubicBezTo>
                  <a:cubicBezTo>
                    <a:pt x="22" y="81"/>
                    <a:pt x="23" y="79"/>
                    <a:pt x="23" y="78"/>
                  </a:cubicBezTo>
                  <a:cubicBezTo>
                    <a:pt x="23" y="78"/>
                    <a:pt x="23" y="78"/>
                    <a:pt x="23" y="78"/>
                  </a:cubicBezTo>
                  <a:cubicBezTo>
                    <a:pt x="23" y="77"/>
                    <a:pt x="23" y="76"/>
                    <a:pt x="24" y="74"/>
                  </a:cubicBezTo>
                  <a:cubicBezTo>
                    <a:pt x="23" y="75"/>
                    <a:pt x="23" y="75"/>
                    <a:pt x="23" y="75"/>
                  </a:cubicBezTo>
                  <a:cubicBezTo>
                    <a:pt x="24" y="73"/>
                    <a:pt x="24" y="74"/>
                    <a:pt x="24" y="72"/>
                  </a:cubicBezTo>
                  <a:cubicBezTo>
                    <a:pt x="24" y="73"/>
                    <a:pt x="24" y="73"/>
                    <a:pt x="24" y="73"/>
                  </a:cubicBezTo>
                  <a:cubicBezTo>
                    <a:pt x="25" y="71"/>
                    <a:pt x="25" y="69"/>
                    <a:pt x="26" y="67"/>
                  </a:cubicBezTo>
                  <a:cubicBezTo>
                    <a:pt x="27" y="67"/>
                    <a:pt x="27" y="67"/>
                    <a:pt x="27" y="67"/>
                  </a:cubicBezTo>
                  <a:cubicBezTo>
                    <a:pt x="26" y="66"/>
                    <a:pt x="26" y="66"/>
                    <a:pt x="26" y="66"/>
                  </a:cubicBezTo>
                  <a:cubicBezTo>
                    <a:pt x="27" y="65"/>
                    <a:pt x="27" y="65"/>
                    <a:pt x="27" y="65"/>
                  </a:cubicBezTo>
                  <a:cubicBezTo>
                    <a:pt x="27" y="64"/>
                    <a:pt x="27" y="64"/>
                    <a:pt x="27" y="64"/>
                  </a:cubicBezTo>
                  <a:cubicBezTo>
                    <a:pt x="27" y="64"/>
                    <a:pt x="27" y="64"/>
                    <a:pt x="27" y="64"/>
                  </a:cubicBezTo>
                  <a:cubicBezTo>
                    <a:pt x="26" y="64"/>
                    <a:pt x="25" y="64"/>
                    <a:pt x="25" y="64"/>
                  </a:cubicBezTo>
                  <a:cubicBezTo>
                    <a:pt x="24" y="63"/>
                    <a:pt x="24" y="63"/>
                    <a:pt x="24" y="63"/>
                  </a:cubicBezTo>
                  <a:cubicBezTo>
                    <a:pt x="24" y="64"/>
                    <a:pt x="24" y="64"/>
                    <a:pt x="24" y="64"/>
                  </a:cubicBezTo>
                  <a:cubicBezTo>
                    <a:pt x="24" y="64"/>
                    <a:pt x="23" y="64"/>
                    <a:pt x="23" y="64"/>
                  </a:cubicBezTo>
                  <a:cubicBezTo>
                    <a:pt x="22" y="64"/>
                    <a:pt x="23" y="65"/>
                    <a:pt x="21" y="65"/>
                  </a:cubicBezTo>
                  <a:cubicBezTo>
                    <a:pt x="21" y="64"/>
                    <a:pt x="18" y="64"/>
                    <a:pt x="19" y="64"/>
                  </a:cubicBezTo>
                  <a:cubicBezTo>
                    <a:pt x="18" y="64"/>
                    <a:pt x="15" y="63"/>
                    <a:pt x="14" y="63"/>
                  </a:cubicBezTo>
                  <a:cubicBezTo>
                    <a:pt x="14" y="63"/>
                    <a:pt x="13" y="63"/>
                    <a:pt x="14" y="64"/>
                  </a:cubicBezTo>
                  <a:cubicBezTo>
                    <a:pt x="14" y="64"/>
                    <a:pt x="13" y="64"/>
                    <a:pt x="13" y="63"/>
                  </a:cubicBezTo>
                  <a:cubicBezTo>
                    <a:pt x="13" y="64"/>
                    <a:pt x="14" y="64"/>
                    <a:pt x="14" y="64"/>
                  </a:cubicBezTo>
                  <a:cubicBezTo>
                    <a:pt x="13" y="64"/>
                    <a:pt x="11" y="63"/>
                    <a:pt x="11" y="62"/>
                  </a:cubicBezTo>
                  <a:cubicBezTo>
                    <a:pt x="9" y="61"/>
                    <a:pt x="9" y="60"/>
                    <a:pt x="9" y="58"/>
                  </a:cubicBezTo>
                  <a:cubicBezTo>
                    <a:pt x="9" y="59"/>
                    <a:pt x="8" y="58"/>
                    <a:pt x="8" y="58"/>
                  </a:cubicBezTo>
                  <a:cubicBezTo>
                    <a:pt x="8" y="57"/>
                    <a:pt x="8" y="56"/>
                    <a:pt x="9" y="56"/>
                  </a:cubicBezTo>
                  <a:cubicBezTo>
                    <a:pt x="9" y="55"/>
                    <a:pt x="8" y="55"/>
                    <a:pt x="8" y="54"/>
                  </a:cubicBezTo>
                  <a:cubicBezTo>
                    <a:pt x="9" y="55"/>
                    <a:pt x="9" y="54"/>
                    <a:pt x="9" y="54"/>
                  </a:cubicBezTo>
                  <a:cubicBezTo>
                    <a:pt x="9" y="54"/>
                    <a:pt x="10" y="51"/>
                    <a:pt x="10" y="51"/>
                  </a:cubicBezTo>
                  <a:cubicBezTo>
                    <a:pt x="10" y="51"/>
                    <a:pt x="9" y="52"/>
                    <a:pt x="10" y="51"/>
                  </a:cubicBezTo>
                  <a:cubicBezTo>
                    <a:pt x="10" y="50"/>
                    <a:pt x="11" y="50"/>
                    <a:pt x="11" y="49"/>
                  </a:cubicBezTo>
                  <a:cubicBezTo>
                    <a:pt x="11" y="49"/>
                    <a:pt x="11" y="49"/>
                    <a:pt x="11" y="49"/>
                  </a:cubicBezTo>
                  <a:cubicBezTo>
                    <a:pt x="12" y="49"/>
                    <a:pt x="14" y="48"/>
                    <a:pt x="13" y="49"/>
                  </a:cubicBezTo>
                  <a:cubicBezTo>
                    <a:pt x="13" y="49"/>
                    <a:pt x="13" y="49"/>
                    <a:pt x="13" y="49"/>
                  </a:cubicBezTo>
                  <a:cubicBezTo>
                    <a:pt x="13" y="49"/>
                    <a:pt x="14" y="48"/>
                    <a:pt x="14" y="48"/>
                  </a:cubicBezTo>
                  <a:cubicBezTo>
                    <a:pt x="15" y="48"/>
                    <a:pt x="16" y="48"/>
                    <a:pt x="16" y="48"/>
                  </a:cubicBezTo>
                  <a:cubicBezTo>
                    <a:pt x="16" y="47"/>
                    <a:pt x="16" y="47"/>
                    <a:pt x="16" y="47"/>
                  </a:cubicBezTo>
                  <a:cubicBezTo>
                    <a:pt x="16" y="47"/>
                    <a:pt x="17" y="47"/>
                    <a:pt x="17" y="47"/>
                  </a:cubicBezTo>
                  <a:cubicBezTo>
                    <a:pt x="17" y="45"/>
                    <a:pt x="17" y="45"/>
                    <a:pt x="17" y="45"/>
                  </a:cubicBezTo>
                  <a:cubicBezTo>
                    <a:pt x="16" y="45"/>
                    <a:pt x="16" y="45"/>
                    <a:pt x="16" y="45"/>
                  </a:cubicBezTo>
                  <a:cubicBezTo>
                    <a:pt x="16" y="44"/>
                    <a:pt x="16" y="44"/>
                    <a:pt x="16" y="44"/>
                  </a:cubicBezTo>
                  <a:cubicBezTo>
                    <a:pt x="15" y="44"/>
                    <a:pt x="15" y="45"/>
                    <a:pt x="14" y="45"/>
                  </a:cubicBezTo>
                  <a:cubicBezTo>
                    <a:pt x="14" y="45"/>
                    <a:pt x="14" y="45"/>
                    <a:pt x="14" y="45"/>
                  </a:cubicBezTo>
                  <a:cubicBezTo>
                    <a:pt x="14" y="45"/>
                    <a:pt x="14" y="45"/>
                    <a:pt x="14" y="45"/>
                  </a:cubicBezTo>
                  <a:cubicBezTo>
                    <a:pt x="14" y="45"/>
                    <a:pt x="14" y="45"/>
                    <a:pt x="14" y="45"/>
                  </a:cubicBezTo>
                  <a:cubicBezTo>
                    <a:pt x="12" y="45"/>
                    <a:pt x="9" y="43"/>
                    <a:pt x="8" y="43"/>
                  </a:cubicBezTo>
                  <a:cubicBezTo>
                    <a:pt x="8" y="43"/>
                    <a:pt x="8" y="43"/>
                    <a:pt x="8" y="43"/>
                  </a:cubicBezTo>
                  <a:cubicBezTo>
                    <a:pt x="7" y="42"/>
                    <a:pt x="7" y="43"/>
                    <a:pt x="6" y="42"/>
                  </a:cubicBezTo>
                  <a:cubicBezTo>
                    <a:pt x="6" y="42"/>
                    <a:pt x="5" y="42"/>
                    <a:pt x="5" y="41"/>
                  </a:cubicBezTo>
                  <a:cubicBezTo>
                    <a:pt x="5" y="41"/>
                    <a:pt x="5" y="41"/>
                    <a:pt x="5" y="41"/>
                  </a:cubicBezTo>
                  <a:cubicBezTo>
                    <a:pt x="4" y="41"/>
                    <a:pt x="4" y="40"/>
                    <a:pt x="4" y="39"/>
                  </a:cubicBezTo>
                  <a:cubicBezTo>
                    <a:pt x="3" y="38"/>
                    <a:pt x="3" y="36"/>
                    <a:pt x="4" y="35"/>
                  </a:cubicBezTo>
                  <a:cubicBezTo>
                    <a:pt x="4" y="35"/>
                    <a:pt x="5" y="34"/>
                    <a:pt x="5" y="33"/>
                  </a:cubicBezTo>
                  <a:cubicBezTo>
                    <a:pt x="5" y="33"/>
                    <a:pt x="5" y="33"/>
                    <a:pt x="5" y="33"/>
                  </a:cubicBezTo>
                  <a:cubicBezTo>
                    <a:pt x="5" y="33"/>
                    <a:pt x="5" y="33"/>
                    <a:pt x="5" y="33"/>
                  </a:cubicBezTo>
                  <a:cubicBezTo>
                    <a:pt x="5" y="33"/>
                    <a:pt x="5" y="33"/>
                    <a:pt x="5" y="33"/>
                  </a:cubicBezTo>
                  <a:cubicBezTo>
                    <a:pt x="5" y="33"/>
                    <a:pt x="5" y="32"/>
                    <a:pt x="6" y="32"/>
                  </a:cubicBezTo>
                  <a:cubicBezTo>
                    <a:pt x="6" y="31"/>
                    <a:pt x="7" y="31"/>
                    <a:pt x="7" y="30"/>
                  </a:cubicBezTo>
                  <a:cubicBezTo>
                    <a:pt x="7" y="31"/>
                    <a:pt x="6" y="31"/>
                    <a:pt x="7" y="30"/>
                  </a:cubicBezTo>
                  <a:cubicBezTo>
                    <a:pt x="8" y="29"/>
                    <a:pt x="7" y="30"/>
                    <a:pt x="9" y="29"/>
                  </a:cubicBezTo>
                  <a:cubicBezTo>
                    <a:pt x="9" y="29"/>
                    <a:pt x="9" y="29"/>
                    <a:pt x="9" y="29"/>
                  </a:cubicBezTo>
                  <a:cubicBezTo>
                    <a:pt x="9" y="29"/>
                    <a:pt x="11" y="29"/>
                    <a:pt x="10" y="29"/>
                  </a:cubicBezTo>
                  <a:cubicBezTo>
                    <a:pt x="10" y="29"/>
                    <a:pt x="12" y="29"/>
                    <a:pt x="12" y="29"/>
                  </a:cubicBezTo>
                  <a:cubicBezTo>
                    <a:pt x="12" y="29"/>
                    <a:pt x="12" y="29"/>
                    <a:pt x="12" y="29"/>
                  </a:cubicBezTo>
                  <a:cubicBezTo>
                    <a:pt x="13" y="29"/>
                    <a:pt x="13" y="29"/>
                    <a:pt x="14" y="29"/>
                  </a:cubicBezTo>
                  <a:cubicBezTo>
                    <a:pt x="14" y="29"/>
                    <a:pt x="14" y="29"/>
                    <a:pt x="14" y="29"/>
                  </a:cubicBezTo>
                  <a:cubicBezTo>
                    <a:pt x="14" y="30"/>
                    <a:pt x="15" y="30"/>
                    <a:pt x="16" y="30"/>
                  </a:cubicBezTo>
                  <a:cubicBezTo>
                    <a:pt x="18" y="31"/>
                    <a:pt x="20" y="32"/>
                    <a:pt x="21" y="32"/>
                  </a:cubicBezTo>
                  <a:cubicBezTo>
                    <a:pt x="22" y="32"/>
                    <a:pt x="23"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6" y="33"/>
                    <a:pt x="26" y="33"/>
                    <a:pt x="26" y="33"/>
                  </a:cubicBezTo>
                  <a:cubicBezTo>
                    <a:pt x="26" y="33"/>
                    <a:pt x="26" y="33"/>
                    <a:pt x="26" y="33"/>
                  </a:cubicBezTo>
                  <a:cubicBezTo>
                    <a:pt x="27" y="33"/>
                    <a:pt x="27" y="33"/>
                    <a:pt x="27" y="33"/>
                  </a:cubicBezTo>
                  <a:cubicBezTo>
                    <a:pt x="26" y="31"/>
                    <a:pt x="26" y="31"/>
                    <a:pt x="26" y="31"/>
                  </a:cubicBezTo>
                  <a:cubicBezTo>
                    <a:pt x="26" y="31"/>
                    <a:pt x="26" y="31"/>
                    <a:pt x="26" y="31"/>
                  </a:cubicBezTo>
                  <a:cubicBezTo>
                    <a:pt x="26" y="31"/>
                    <a:pt x="26" y="31"/>
                    <a:pt x="26" y="31"/>
                  </a:cubicBezTo>
                  <a:cubicBezTo>
                    <a:pt x="26" y="32"/>
                    <a:pt x="26" y="32"/>
                    <a:pt x="26" y="32"/>
                  </a:cubicBezTo>
                  <a:cubicBezTo>
                    <a:pt x="26" y="31"/>
                    <a:pt x="26" y="31"/>
                    <a:pt x="26" y="31"/>
                  </a:cubicBezTo>
                  <a:cubicBezTo>
                    <a:pt x="25" y="31"/>
                    <a:pt x="25" y="31"/>
                    <a:pt x="25" y="30"/>
                  </a:cubicBezTo>
                  <a:cubicBezTo>
                    <a:pt x="25" y="30"/>
                    <a:pt x="25" y="29"/>
                    <a:pt x="24" y="28"/>
                  </a:cubicBezTo>
                  <a:cubicBezTo>
                    <a:pt x="24" y="26"/>
                    <a:pt x="25" y="27"/>
                    <a:pt x="25" y="27"/>
                  </a:cubicBezTo>
                  <a:cubicBezTo>
                    <a:pt x="24" y="26"/>
                    <a:pt x="25" y="24"/>
                    <a:pt x="25" y="22"/>
                  </a:cubicBezTo>
                  <a:cubicBezTo>
                    <a:pt x="25" y="23"/>
                    <a:pt x="25" y="24"/>
                    <a:pt x="25" y="23"/>
                  </a:cubicBezTo>
                  <a:cubicBezTo>
                    <a:pt x="24" y="22"/>
                    <a:pt x="26" y="21"/>
                    <a:pt x="26" y="20"/>
                  </a:cubicBezTo>
                  <a:cubicBezTo>
                    <a:pt x="26" y="20"/>
                    <a:pt x="26" y="20"/>
                    <a:pt x="26" y="20"/>
                  </a:cubicBezTo>
                  <a:cubicBezTo>
                    <a:pt x="26" y="20"/>
                    <a:pt x="28" y="19"/>
                    <a:pt x="28" y="19"/>
                  </a:cubicBezTo>
                  <a:cubicBezTo>
                    <a:pt x="28" y="18"/>
                    <a:pt x="29" y="17"/>
                    <a:pt x="29" y="18"/>
                  </a:cubicBezTo>
                  <a:cubicBezTo>
                    <a:pt x="30" y="17"/>
                    <a:pt x="31" y="17"/>
                    <a:pt x="33" y="17"/>
                  </a:cubicBezTo>
                  <a:cubicBezTo>
                    <a:pt x="34" y="17"/>
                    <a:pt x="35" y="18"/>
                    <a:pt x="36" y="18"/>
                  </a:cubicBezTo>
                  <a:cubicBezTo>
                    <a:pt x="37" y="18"/>
                    <a:pt x="37" y="18"/>
                    <a:pt x="37" y="18"/>
                  </a:cubicBezTo>
                  <a:cubicBezTo>
                    <a:pt x="36" y="18"/>
                    <a:pt x="36" y="18"/>
                    <a:pt x="36" y="18"/>
                  </a:cubicBezTo>
                  <a:cubicBezTo>
                    <a:pt x="36" y="18"/>
                    <a:pt x="36" y="18"/>
                    <a:pt x="36" y="18"/>
                  </a:cubicBezTo>
                  <a:cubicBezTo>
                    <a:pt x="37" y="19"/>
                    <a:pt x="38" y="19"/>
                    <a:pt x="37" y="18"/>
                  </a:cubicBezTo>
                  <a:cubicBezTo>
                    <a:pt x="39" y="19"/>
                    <a:pt x="38" y="20"/>
                    <a:pt x="40" y="22"/>
                  </a:cubicBezTo>
                  <a:cubicBezTo>
                    <a:pt x="40" y="22"/>
                    <a:pt x="40" y="22"/>
                    <a:pt x="40" y="22"/>
                  </a:cubicBezTo>
                  <a:cubicBezTo>
                    <a:pt x="40" y="23"/>
                    <a:pt x="40" y="23"/>
                    <a:pt x="41" y="24"/>
                  </a:cubicBezTo>
                  <a:cubicBezTo>
                    <a:pt x="41" y="25"/>
                    <a:pt x="41" y="24"/>
                    <a:pt x="42" y="24"/>
                  </a:cubicBezTo>
                  <a:cubicBezTo>
                    <a:pt x="42" y="25"/>
                    <a:pt x="42" y="26"/>
                    <a:pt x="42" y="26"/>
                  </a:cubicBezTo>
                  <a:cubicBezTo>
                    <a:pt x="42" y="27"/>
                    <a:pt x="42" y="27"/>
                    <a:pt x="42" y="27"/>
                  </a:cubicBezTo>
                  <a:cubicBezTo>
                    <a:pt x="42" y="27"/>
                    <a:pt x="42" y="27"/>
                    <a:pt x="42" y="27"/>
                  </a:cubicBezTo>
                  <a:cubicBezTo>
                    <a:pt x="42" y="27"/>
                    <a:pt x="42" y="27"/>
                    <a:pt x="42" y="27"/>
                  </a:cubicBezTo>
                  <a:cubicBezTo>
                    <a:pt x="43" y="27"/>
                    <a:pt x="43" y="27"/>
                    <a:pt x="43" y="27"/>
                  </a:cubicBezTo>
                  <a:cubicBezTo>
                    <a:pt x="42" y="27"/>
                    <a:pt x="42" y="28"/>
                    <a:pt x="43" y="28"/>
                  </a:cubicBezTo>
                  <a:cubicBezTo>
                    <a:pt x="43" y="28"/>
                    <a:pt x="43" y="28"/>
                    <a:pt x="43" y="28"/>
                  </a:cubicBezTo>
                  <a:cubicBezTo>
                    <a:pt x="43" y="28"/>
                    <a:pt x="43" y="28"/>
                    <a:pt x="43" y="28"/>
                  </a:cubicBezTo>
                  <a:cubicBezTo>
                    <a:pt x="43" y="28"/>
                    <a:pt x="43" y="28"/>
                    <a:pt x="43" y="28"/>
                  </a:cubicBezTo>
                  <a:cubicBezTo>
                    <a:pt x="43" y="28"/>
                    <a:pt x="43" y="28"/>
                    <a:pt x="43" y="28"/>
                  </a:cubicBezTo>
                  <a:cubicBezTo>
                    <a:pt x="43" y="30"/>
                    <a:pt x="43" y="30"/>
                    <a:pt x="43" y="30"/>
                  </a:cubicBezTo>
                  <a:cubicBezTo>
                    <a:pt x="43" y="30"/>
                    <a:pt x="43" y="30"/>
                    <a:pt x="43" y="30"/>
                  </a:cubicBezTo>
                  <a:cubicBezTo>
                    <a:pt x="43" y="29"/>
                    <a:pt x="43" y="29"/>
                    <a:pt x="43" y="29"/>
                  </a:cubicBezTo>
                  <a:cubicBezTo>
                    <a:pt x="43" y="30"/>
                    <a:pt x="43" y="30"/>
                    <a:pt x="43" y="30"/>
                  </a:cubicBezTo>
                  <a:cubicBezTo>
                    <a:pt x="42" y="30"/>
                    <a:pt x="42" y="30"/>
                    <a:pt x="42" y="30"/>
                  </a:cubicBezTo>
                  <a:cubicBezTo>
                    <a:pt x="43" y="29"/>
                    <a:pt x="43" y="29"/>
                    <a:pt x="43" y="29"/>
                  </a:cubicBezTo>
                  <a:cubicBezTo>
                    <a:pt x="42" y="28"/>
                    <a:pt x="42" y="28"/>
                    <a:pt x="42" y="28"/>
                  </a:cubicBezTo>
                  <a:cubicBezTo>
                    <a:pt x="42" y="28"/>
                    <a:pt x="42" y="28"/>
                    <a:pt x="42" y="28"/>
                  </a:cubicBezTo>
                  <a:cubicBezTo>
                    <a:pt x="42" y="28"/>
                    <a:pt x="42" y="28"/>
                    <a:pt x="42" y="28"/>
                  </a:cubicBezTo>
                  <a:cubicBezTo>
                    <a:pt x="42" y="31"/>
                    <a:pt x="42" y="31"/>
                    <a:pt x="42" y="31"/>
                  </a:cubicBezTo>
                  <a:cubicBezTo>
                    <a:pt x="43" y="30"/>
                    <a:pt x="43" y="30"/>
                    <a:pt x="43" y="30"/>
                  </a:cubicBezTo>
                  <a:cubicBezTo>
                    <a:pt x="43" y="30"/>
                    <a:pt x="43" y="30"/>
                    <a:pt x="43" y="30"/>
                  </a:cubicBezTo>
                  <a:cubicBezTo>
                    <a:pt x="43" y="30"/>
                    <a:pt x="43" y="30"/>
                    <a:pt x="43" y="30"/>
                  </a:cubicBezTo>
                  <a:cubicBezTo>
                    <a:pt x="43" y="30"/>
                    <a:pt x="43" y="30"/>
                    <a:pt x="43" y="30"/>
                  </a:cubicBezTo>
                  <a:cubicBezTo>
                    <a:pt x="44" y="29"/>
                    <a:pt x="44" y="29"/>
                    <a:pt x="44" y="29"/>
                  </a:cubicBezTo>
                  <a:cubicBezTo>
                    <a:pt x="44" y="29"/>
                    <a:pt x="44" y="29"/>
                    <a:pt x="44" y="29"/>
                  </a:cubicBezTo>
                  <a:cubicBezTo>
                    <a:pt x="44" y="29"/>
                    <a:pt x="44" y="29"/>
                    <a:pt x="44" y="29"/>
                  </a:cubicBezTo>
                  <a:cubicBezTo>
                    <a:pt x="44" y="29"/>
                    <a:pt x="44" y="29"/>
                    <a:pt x="44" y="29"/>
                  </a:cubicBezTo>
                  <a:cubicBezTo>
                    <a:pt x="44" y="29"/>
                    <a:pt x="44" y="29"/>
                    <a:pt x="44" y="29"/>
                  </a:cubicBezTo>
                  <a:cubicBezTo>
                    <a:pt x="44" y="29"/>
                    <a:pt x="44" y="29"/>
                    <a:pt x="44" y="29"/>
                  </a:cubicBezTo>
                  <a:cubicBezTo>
                    <a:pt x="44" y="28"/>
                    <a:pt x="45" y="28"/>
                    <a:pt x="45" y="28"/>
                  </a:cubicBezTo>
                  <a:cubicBezTo>
                    <a:pt x="45" y="28"/>
                    <a:pt x="45" y="29"/>
                    <a:pt x="44" y="29"/>
                  </a:cubicBezTo>
                  <a:cubicBezTo>
                    <a:pt x="44" y="29"/>
                    <a:pt x="44" y="29"/>
                    <a:pt x="44" y="29"/>
                  </a:cubicBezTo>
                  <a:cubicBezTo>
                    <a:pt x="44" y="29"/>
                    <a:pt x="44" y="29"/>
                    <a:pt x="44" y="29"/>
                  </a:cubicBezTo>
                  <a:cubicBezTo>
                    <a:pt x="45" y="29"/>
                    <a:pt x="45" y="28"/>
                    <a:pt x="46" y="28"/>
                  </a:cubicBezTo>
                  <a:cubicBezTo>
                    <a:pt x="45" y="28"/>
                    <a:pt x="46" y="27"/>
                    <a:pt x="47" y="27"/>
                  </a:cubicBezTo>
                  <a:cubicBezTo>
                    <a:pt x="47" y="26"/>
                    <a:pt x="48" y="26"/>
                    <a:pt x="48" y="26"/>
                  </a:cubicBezTo>
                  <a:cubicBezTo>
                    <a:pt x="48" y="26"/>
                    <a:pt x="49" y="25"/>
                    <a:pt x="48" y="25"/>
                  </a:cubicBezTo>
                  <a:cubicBezTo>
                    <a:pt x="48" y="26"/>
                    <a:pt x="48" y="26"/>
                    <a:pt x="47" y="26"/>
                  </a:cubicBezTo>
                  <a:cubicBezTo>
                    <a:pt x="48" y="26"/>
                    <a:pt x="48" y="25"/>
                    <a:pt x="49" y="25"/>
                  </a:cubicBezTo>
                  <a:cubicBezTo>
                    <a:pt x="49" y="25"/>
                    <a:pt x="49" y="26"/>
                    <a:pt x="50" y="24"/>
                  </a:cubicBezTo>
                  <a:cubicBezTo>
                    <a:pt x="49" y="25"/>
                    <a:pt x="49" y="25"/>
                    <a:pt x="49" y="25"/>
                  </a:cubicBezTo>
                  <a:cubicBezTo>
                    <a:pt x="50" y="24"/>
                    <a:pt x="50" y="24"/>
                    <a:pt x="50" y="24"/>
                  </a:cubicBezTo>
                  <a:cubicBezTo>
                    <a:pt x="50" y="24"/>
                    <a:pt x="50" y="24"/>
                    <a:pt x="50" y="24"/>
                  </a:cubicBezTo>
                  <a:cubicBezTo>
                    <a:pt x="50" y="24"/>
                    <a:pt x="50" y="24"/>
                    <a:pt x="50" y="24"/>
                  </a:cubicBezTo>
                  <a:cubicBezTo>
                    <a:pt x="51" y="24"/>
                    <a:pt x="52" y="23"/>
                    <a:pt x="53" y="23"/>
                  </a:cubicBezTo>
                  <a:cubicBezTo>
                    <a:pt x="53" y="22"/>
                    <a:pt x="54" y="22"/>
                    <a:pt x="54" y="22"/>
                  </a:cubicBezTo>
                  <a:cubicBezTo>
                    <a:pt x="54" y="22"/>
                    <a:pt x="54" y="22"/>
                    <a:pt x="54" y="22"/>
                  </a:cubicBezTo>
                  <a:cubicBezTo>
                    <a:pt x="55" y="21"/>
                    <a:pt x="56" y="21"/>
                    <a:pt x="56" y="22"/>
                  </a:cubicBezTo>
                  <a:cubicBezTo>
                    <a:pt x="56" y="22"/>
                    <a:pt x="56" y="22"/>
                    <a:pt x="56" y="22"/>
                  </a:cubicBezTo>
                  <a:cubicBezTo>
                    <a:pt x="57" y="22"/>
                    <a:pt x="57" y="22"/>
                    <a:pt x="57" y="22"/>
                  </a:cubicBezTo>
                  <a:cubicBezTo>
                    <a:pt x="58" y="23"/>
                    <a:pt x="58" y="22"/>
                    <a:pt x="59" y="23"/>
                  </a:cubicBezTo>
                  <a:cubicBezTo>
                    <a:pt x="59" y="24"/>
                    <a:pt x="59" y="25"/>
                    <a:pt x="58" y="24"/>
                  </a:cubicBezTo>
                  <a:cubicBezTo>
                    <a:pt x="59" y="26"/>
                    <a:pt x="59" y="29"/>
                    <a:pt x="59" y="31"/>
                  </a:cubicBezTo>
                  <a:cubicBezTo>
                    <a:pt x="59" y="31"/>
                    <a:pt x="59" y="31"/>
                    <a:pt x="59" y="31"/>
                  </a:cubicBezTo>
                  <a:cubicBezTo>
                    <a:pt x="59" y="34"/>
                    <a:pt x="57" y="37"/>
                    <a:pt x="57" y="40"/>
                  </a:cubicBezTo>
                  <a:cubicBezTo>
                    <a:pt x="57" y="39"/>
                    <a:pt x="57" y="40"/>
                    <a:pt x="57" y="40"/>
                  </a:cubicBezTo>
                  <a:cubicBezTo>
                    <a:pt x="56" y="40"/>
                    <a:pt x="57" y="41"/>
                    <a:pt x="56" y="41"/>
                  </a:cubicBezTo>
                  <a:cubicBezTo>
                    <a:pt x="56" y="41"/>
                    <a:pt x="56" y="41"/>
                    <a:pt x="56" y="40"/>
                  </a:cubicBezTo>
                  <a:cubicBezTo>
                    <a:pt x="55" y="42"/>
                    <a:pt x="54" y="44"/>
                    <a:pt x="53" y="45"/>
                  </a:cubicBezTo>
                  <a:cubicBezTo>
                    <a:pt x="54" y="44"/>
                    <a:pt x="53" y="45"/>
                    <a:pt x="53" y="45"/>
                  </a:cubicBezTo>
                  <a:cubicBezTo>
                    <a:pt x="53" y="45"/>
                    <a:pt x="53" y="46"/>
                    <a:pt x="52" y="47"/>
                  </a:cubicBezTo>
                  <a:cubicBezTo>
                    <a:pt x="52" y="47"/>
                    <a:pt x="52" y="47"/>
                    <a:pt x="52" y="47"/>
                  </a:cubicBezTo>
                  <a:cubicBezTo>
                    <a:pt x="51" y="47"/>
                    <a:pt x="51" y="47"/>
                    <a:pt x="51" y="47"/>
                  </a:cubicBezTo>
                  <a:cubicBezTo>
                    <a:pt x="51" y="47"/>
                    <a:pt x="51" y="47"/>
                    <a:pt x="50" y="48"/>
                  </a:cubicBezTo>
                  <a:cubicBezTo>
                    <a:pt x="50" y="48"/>
                    <a:pt x="50" y="48"/>
                    <a:pt x="50" y="48"/>
                  </a:cubicBezTo>
                  <a:cubicBezTo>
                    <a:pt x="49" y="49"/>
                    <a:pt x="48" y="49"/>
                    <a:pt x="47" y="50"/>
                  </a:cubicBezTo>
                  <a:cubicBezTo>
                    <a:pt x="47" y="50"/>
                    <a:pt x="47" y="50"/>
                    <a:pt x="46" y="51"/>
                  </a:cubicBezTo>
                  <a:cubicBezTo>
                    <a:pt x="46" y="51"/>
                    <a:pt x="46" y="51"/>
                    <a:pt x="46" y="51"/>
                  </a:cubicBezTo>
                  <a:cubicBezTo>
                    <a:pt x="45" y="51"/>
                    <a:pt x="45" y="51"/>
                    <a:pt x="45" y="51"/>
                  </a:cubicBezTo>
                  <a:cubicBezTo>
                    <a:pt x="45" y="52"/>
                    <a:pt x="45" y="52"/>
                    <a:pt x="45" y="52"/>
                  </a:cubicBezTo>
                  <a:cubicBezTo>
                    <a:pt x="45" y="52"/>
                    <a:pt x="45" y="53"/>
                    <a:pt x="45" y="52"/>
                  </a:cubicBezTo>
                  <a:cubicBezTo>
                    <a:pt x="45" y="54"/>
                    <a:pt x="45" y="55"/>
                    <a:pt x="45" y="56"/>
                  </a:cubicBezTo>
                  <a:cubicBezTo>
                    <a:pt x="44" y="60"/>
                    <a:pt x="43" y="65"/>
                    <a:pt x="43" y="69"/>
                  </a:cubicBezTo>
                  <a:cubicBezTo>
                    <a:pt x="43" y="69"/>
                    <a:pt x="43" y="69"/>
                    <a:pt x="43" y="69"/>
                  </a:cubicBezTo>
                  <a:cubicBezTo>
                    <a:pt x="43" y="70"/>
                    <a:pt x="43" y="69"/>
                    <a:pt x="43" y="70"/>
                  </a:cubicBezTo>
                  <a:cubicBezTo>
                    <a:pt x="43" y="70"/>
                    <a:pt x="43" y="71"/>
                    <a:pt x="43" y="70"/>
                  </a:cubicBezTo>
                  <a:cubicBezTo>
                    <a:pt x="44" y="72"/>
                    <a:pt x="43" y="72"/>
                    <a:pt x="43" y="73"/>
                  </a:cubicBezTo>
                  <a:cubicBezTo>
                    <a:pt x="43" y="73"/>
                    <a:pt x="43" y="72"/>
                    <a:pt x="43" y="73"/>
                  </a:cubicBezTo>
                  <a:cubicBezTo>
                    <a:pt x="43" y="73"/>
                    <a:pt x="43" y="75"/>
                    <a:pt x="43" y="75"/>
                  </a:cubicBezTo>
                  <a:cubicBezTo>
                    <a:pt x="43" y="75"/>
                    <a:pt x="43" y="75"/>
                    <a:pt x="43" y="75"/>
                  </a:cubicBezTo>
                  <a:cubicBezTo>
                    <a:pt x="43" y="76"/>
                    <a:pt x="43" y="76"/>
                    <a:pt x="43" y="76"/>
                  </a:cubicBezTo>
                  <a:cubicBezTo>
                    <a:pt x="43" y="77"/>
                    <a:pt x="44" y="73"/>
                    <a:pt x="44" y="74"/>
                  </a:cubicBezTo>
                  <a:cubicBezTo>
                    <a:pt x="44" y="75"/>
                    <a:pt x="44" y="75"/>
                    <a:pt x="44" y="75"/>
                  </a:cubicBezTo>
                  <a:cubicBezTo>
                    <a:pt x="45" y="76"/>
                    <a:pt x="45" y="73"/>
                    <a:pt x="45" y="75"/>
                  </a:cubicBezTo>
                  <a:cubicBezTo>
                    <a:pt x="45" y="76"/>
                    <a:pt x="44" y="77"/>
                    <a:pt x="44" y="76"/>
                  </a:cubicBezTo>
                  <a:cubicBezTo>
                    <a:pt x="44" y="78"/>
                    <a:pt x="43" y="77"/>
                    <a:pt x="43" y="79"/>
                  </a:cubicBezTo>
                  <a:cubicBezTo>
                    <a:pt x="43" y="80"/>
                    <a:pt x="43" y="78"/>
                    <a:pt x="43" y="78"/>
                  </a:cubicBezTo>
                  <a:cubicBezTo>
                    <a:pt x="44" y="79"/>
                    <a:pt x="43" y="80"/>
                    <a:pt x="43" y="81"/>
                  </a:cubicBezTo>
                  <a:cubicBezTo>
                    <a:pt x="43" y="80"/>
                    <a:pt x="43" y="81"/>
                    <a:pt x="43" y="81"/>
                  </a:cubicBezTo>
                  <a:cubicBezTo>
                    <a:pt x="43" y="83"/>
                    <a:pt x="43" y="81"/>
                    <a:pt x="43" y="82"/>
                  </a:cubicBezTo>
                  <a:cubicBezTo>
                    <a:pt x="43" y="83"/>
                    <a:pt x="43" y="84"/>
                    <a:pt x="43" y="83"/>
                  </a:cubicBezTo>
                  <a:cubicBezTo>
                    <a:pt x="42" y="83"/>
                    <a:pt x="43" y="84"/>
                    <a:pt x="43" y="85"/>
                  </a:cubicBezTo>
                  <a:cubicBezTo>
                    <a:pt x="43" y="86"/>
                    <a:pt x="43" y="84"/>
                    <a:pt x="44" y="85"/>
                  </a:cubicBezTo>
                  <a:cubicBezTo>
                    <a:pt x="43" y="85"/>
                    <a:pt x="43" y="88"/>
                    <a:pt x="43" y="87"/>
                  </a:cubicBezTo>
                  <a:cubicBezTo>
                    <a:pt x="43" y="87"/>
                    <a:pt x="43" y="87"/>
                    <a:pt x="43" y="87"/>
                  </a:cubicBezTo>
                  <a:cubicBezTo>
                    <a:pt x="44" y="88"/>
                    <a:pt x="43" y="89"/>
                    <a:pt x="44" y="90"/>
                  </a:cubicBezTo>
                  <a:cubicBezTo>
                    <a:pt x="43" y="90"/>
                    <a:pt x="43" y="90"/>
                    <a:pt x="43" y="90"/>
                  </a:cubicBezTo>
                  <a:cubicBezTo>
                    <a:pt x="44" y="91"/>
                    <a:pt x="44" y="91"/>
                    <a:pt x="44" y="91"/>
                  </a:cubicBezTo>
                  <a:cubicBezTo>
                    <a:pt x="44" y="92"/>
                    <a:pt x="44" y="94"/>
                    <a:pt x="44" y="94"/>
                  </a:cubicBezTo>
                  <a:cubicBezTo>
                    <a:pt x="44" y="94"/>
                    <a:pt x="45" y="96"/>
                    <a:pt x="44" y="95"/>
                  </a:cubicBezTo>
                  <a:cubicBezTo>
                    <a:pt x="44" y="94"/>
                    <a:pt x="44" y="94"/>
                    <a:pt x="44" y="93"/>
                  </a:cubicBezTo>
                  <a:cubicBezTo>
                    <a:pt x="44" y="94"/>
                    <a:pt x="44" y="95"/>
                    <a:pt x="44" y="96"/>
                  </a:cubicBezTo>
                  <a:cubicBezTo>
                    <a:pt x="44" y="96"/>
                    <a:pt x="44" y="96"/>
                    <a:pt x="44" y="96"/>
                  </a:cubicBezTo>
                  <a:cubicBezTo>
                    <a:pt x="44" y="96"/>
                    <a:pt x="44" y="97"/>
                    <a:pt x="44" y="98"/>
                  </a:cubicBezTo>
                  <a:cubicBezTo>
                    <a:pt x="44" y="97"/>
                    <a:pt x="44" y="97"/>
                    <a:pt x="44" y="98"/>
                  </a:cubicBezTo>
                  <a:cubicBezTo>
                    <a:pt x="44" y="98"/>
                    <a:pt x="44" y="98"/>
                    <a:pt x="44" y="98"/>
                  </a:cubicBezTo>
                  <a:cubicBezTo>
                    <a:pt x="44" y="100"/>
                    <a:pt x="45" y="98"/>
                    <a:pt x="45" y="100"/>
                  </a:cubicBezTo>
                  <a:cubicBezTo>
                    <a:pt x="45" y="99"/>
                    <a:pt x="45" y="99"/>
                    <a:pt x="45" y="99"/>
                  </a:cubicBezTo>
                  <a:cubicBezTo>
                    <a:pt x="45" y="99"/>
                    <a:pt x="45" y="100"/>
                    <a:pt x="45" y="100"/>
                  </a:cubicBezTo>
                  <a:cubicBezTo>
                    <a:pt x="45" y="101"/>
                    <a:pt x="45" y="101"/>
                    <a:pt x="45" y="102"/>
                  </a:cubicBezTo>
                  <a:cubicBezTo>
                    <a:pt x="45" y="103"/>
                    <a:pt x="45" y="102"/>
                    <a:pt x="45" y="103"/>
                  </a:cubicBezTo>
                  <a:cubicBezTo>
                    <a:pt x="45" y="102"/>
                    <a:pt x="45" y="102"/>
                    <a:pt x="45" y="102"/>
                  </a:cubicBezTo>
                  <a:cubicBezTo>
                    <a:pt x="45" y="102"/>
                    <a:pt x="46" y="102"/>
                    <a:pt x="46" y="104"/>
                  </a:cubicBezTo>
                  <a:cubicBezTo>
                    <a:pt x="46" y="104"/>
                    <a:pt x="46" y="106"/>
                    <a:pt x="46" y="105"/>
                  </a:cubicBezTo>
                  <a:cubicBezTo>
                    <a:pt x="46" y="105"/>
                    <a:pt x="46" y="106"/>
                    <a:pt x="46" y="105"/>
                  </a:cubicBezTo>
                  <a:cubicBezTo>
                    <a:pt x="47" y="107"/>
                    <a:pt x="46" y="105"/>
                    <a:pt x="46" y="107"/>
                  </a:cubicBezTo>
                  <a:cubicBezTo>
                    <a:pt x="47" y="107"/>
                    <a:pt x="47" y="108"/>
                    <a:pt x="48" y="109"/>
                  </a:cubicBezTo>
                  <a:cubicBezTo>
                    <a:pt x="48" y="108"/>
                    <a:pt x="48" y="108"/>
                    <a:pt x="48" y="108"/>
                  </a:cubicBezTo>
                  <a:cubicBezTo>
                    <a:pt x="48" y="109"/>
                    <a:pt x="48" y="109"/>
                    <a:pt x="48" y="109"/>
                  </a:cubicBezTo>
                  <a:cubicBezTo>
                    <a:pt x="48" y="108"/>
                    <a:pt x="49" y="109"/>
                    <a:pt x="49" y="108"/>
                  </a:cubicBezTo>
                  <a:cubicBezTo>
                    <a:pt x="49" y="109"/>
                    <a:pt x="49" y="110"/>
                    <a:pt x="49" y="110"/>
                  </a:cubicBezTo>
                  <a:cubicBezTo>
                    <a:pt x="48" y="109"/>
                    <a:pt x="49" y="112"/>
                    <a:pt x="48" y="112"/>
                  </a:cubicBezTo>
                  <a:cubicBezTo>
                    <a:pt x="49" y="114"/>
                    <a:pt x="50" y="113"/>
                    <a:pt x="50" y="116"/>
                  </a:cubicBezTo>
                  <a:cubicBezTo>
                    <a:pt x="50" y="115"/>
                    <a:pt x="50" y="116"/>
                    <a:pt x="50" y="115"/>
                  </a:cubicBezTo>
                  <a:cubicBezTo>
                    <a:pt x="50" y="116"/>
                    <a:pt x="50" y="116"/>
                    <a:pt x="50" y="118"/>
                  </a:cubicBezTo>
                  <a:cubicBezTo>
                    <a:pt x="50" y="116"/>
                    <a:pt x="51" y="119"/>
                    <a:pt x="51" y="117"/>
                  </a:cubicBezTo>
                  <a:cubicBezTo>
                    <a:pt x="51" y="117"/>
                    <a:pt x="50" y="116"/>
                    <a:pt x="50" y="116"/>
                  </a:cubicBezTo>
                  <a:cubicBezTo>
                    <a:pt x="51" y="116"/>
                    <a:pt x="51" y="115"/>
                    <a:pt x="51" y="117"/>
                  </a:cubicBezTo>
                  <a:cubicBezTo>
                    <a:pt x="52" y="118"/>
                    <a:pt x="52" y="119"/>
                    <a:pt x="52" y="119"/>
                  </a:cubicBezTo>
                  <a:cubicBezTo>
                    <a:pt x="52" y="119"/>
                    <a:pt x="51" y="117"/>
                    <a:pt x="51" y="118"/>
                  </a:cubicBezTo>
                  <a:cubicBezTo>
                    <a:pt x="52" y="120"/>
                    <a:pt x="52" y="120"/>
                    <a:pt x="52" y="121"/>
                  </a:cubicBezTo>
                  <a:cubicBezTo>
                    <a:pt x="52" y="120"/>
                    <a:pt x="51" y="120"/>
                    <a:pt x="51" y="120"/>
                  </a:cubicBezTo>
                  <a:cubicBezTo>
                    <a:pt x="52" y="121"/>
                    <a:pt x="52" y="121"/>
                    <a:pt x="52" y="121"/>
                  </a:cubicBezTo>
                  <a:cubicBezTo>
                    <a:pt x="52" y="121"/>
                    <a:pt x="52" y="121"/>
                    <a:pt x="52" y="121"/>
                  </a:cubicBezTo>
                  <a:cubicBezTo>
                    <a:pt x="53" y="122"/>
                    <a:pt x="52" y="121"/>
                    <a:pt x="53" y="123"/>
                  </a:cubicBezTo>
                  <a:cubicBezTo>
                    <a:pt x="53" y="124"/>
                    <a:pt x="53" y="124"/>
                    <a:pt x="53" y="124"/>
                  </a:cubicBezTo>
                  <a:cubicBezTo>
                    <a:pt x="54" y="123"/>
                    <a:pt x="52" y="121"/>
                    <a:pt x="53" y="121"/>
                  </a:cubicBezTo>
                  <a:cubicBezTo>
                    <a:pt x="53" y="122"/>
                    <a:pt x="53" y="123"/>
                    <a:pt x="54" y="124"/>
                  </a:cubicBezTo>
                  <a:cubicBezTo>
                    <a:pt x="54" y="123"/>
                    <a:pt x="54" y="123"/>
                    <a:pt x="54" y="123"/>
                  </a:cubicBezTo>
                  <a:cubicBezTo>
                    <a:pt x="54" y="124"/>
                    <a:pt x="55" y="124"/>
                    <a:pt x="55" y="126"/>
                  </a:cubicBezTo>
                  <a:cubicBezTo>
                    <a:pt x="56" y="126"/>
                    <a:pt x="55" y="126"/>
                    <a:pt x="55" y="126"/>
                  </a:cubicBezTo>
                  <a:cubicBezTo>
                    <a:pt x="56" y="128"/>
                    <a:pt x="56" y="129"/>
                    <a:pt x="57" y="130"/>
                  </a:cubicBezTo>
                  <a:cubicBezTo>
                    <a:pt x="57" y="129"/>
                    <a:pt x="58" y="132"/>
                    <a:pt x="58" y="130"/>
                  </a:cubicBezTo>
                  <a:cubicBezTo>
                    <a:pt x="57" y="130"/>
                    <a:pt x="56" y="127"/>
                    <a:pt x="56" y="126"/>
                  </a:cubicBezTo>
                  <a:cubicBezTo>
                    <a:pt x="56" y="127"/>
                    <a:pt x="55" y="125"/>
                    <a:pt x="55" y="124"/>
                  </a:cubicBezTo>
                  <a:cubicBezTo>
                    <a:pt x="56" y="126"/>
                    <a:pt x="56" y="125"/>
                    <a:pt x="56" y="125"/>
                  </a:cubicBezTo>
                  <a:cubicBezTo>
                    <a:pt x="57" y="126"/>
                    <a:pt x="57" y="126"/>
                    <a:pt x="57" y="127"/>
                  </a:cubicBezTo>
                  <a:cubicBezTo>
                    <a:pt x="57" y="127"/>
                    <a:pt x="56" y="126"/>
                    <a:pt x="56" y="127"/>
                  </a:cubicBezTo>
                  <a:cubicBezTo>
                    <a:pt x="57" y="128"/>
                    <a:pt x="58" y="130"/>
                    <a:pt x="58" y="131"/>
                  </a:cubicBezTo>
                  <a:cubicBezTo>
                    <a:pt x="59" y="131"/>
                    <a:pt x="59" y="131"/>
                    <a:pt x="59" y="130"/>
                  </a:cubicBezTo>
                  <a:cubicBezTo>
                    <a:pt x="60" y="132"/>
                    <a:pt x="61" y="134"/>
                    <a:pt x="63" y="136"/>
                  </a:cubicBezTo>
                  <a:cubicBezTo>
                    <a:pt x="61" y="135"/>
                    <a:pt x="63" y="137"/>
                    <a:pt x="63" y="137"/>
                  </a:cubicBezTo>
                  <a:cubicBezTo>
                    <a:pt x="63" y="137"/>
                    <a:pt x="64" y="138"/>
                    <a:pt x="64" y="137"/>
                  </a:cubicBezTo>
                  <a:cubicBezTo>
                    <a:pt x="65" y="139"/>
                    <a:pt x="64" y="137"/>
                    <a:pt x="65" y="138"/>
                  </a:cubicBezTo>
                  <a:cubicBezTo>
                    <a:pt x="66" y="139"/>
                    <a:pt x="67" y="141"/>
                    <a:pt x="68" y="142"/>
                  </a:cubicBezTo>
                  <a:cubicBezTo>
                    <a:pt x="70" y="143"/>
                    <a:pt x="73" y="145"/>
                    <a:pt x="74" y="146"/>
                  </a:cubicBezTo>
                  <a:cubicBezTo>
                    <a:pt x="75" y="146"/>
                    <a:pt x="75" y="146"/>
                    <a:pt x="76" y="146"/>
                  </a:cubicBezTo>
                  <a:cubicBezTo>
                    <a:pt x="77" y="147"/>
                    <a:pt x="75" y="146"/>
                    <a:pt x="76" y="147"/>
                  </a:cubicBezTo>
                  <a:cubicBezTo>
                    <a:pt x="76" y="147"/>
                    <a:pt x="76" y="147"/>
                    <a:pt x="76" y="147"/>
                  </a:cubicBezTo>
                  <a:cubicBezTo>
                    <a:pt x="77" y="147"/>
                    <a:pt x="79" y="148"/>
                    <a:pt x="79" y="149"/>
                  </a:cubicBezTo>
                  <a:cubicBezTo>
                    <a:pt x="79" y="149"/>
                    <a:pt x="79" y="148"/>
                    <a:pt x="79" y="148"/>
                  </a:cubicBezTo>
                  <a:cubicBezTo>
                    <a:pt x="79" y="148"/>
                    <a:pt x="80" y="149"/>
                    <a:pt x="80" y="149"/>
                  </a:cubicBezTo>
                  <a:cubicBezTo>
                    <a:pt x="80" y="149"/>
                    <a:pt x="80" y="149"/>
                    <a:pt x="80" y="149"/>
                  </a:cubicBezTo>
                  <a:cubicBezTo>
                    <a:pt x="81" y="149"/>
                    <a:pt x="82" y="150"/>
                    <a:pt x="83" y="151"/>
                  </a:cubicBezTo>
                  <a:cubicBezTo>
                    <a:pt x="82" y="151"/>
                    <a:pt x="82" y="151"/>
                    <a:pt x="82" y="151"/>
                  </a:cubicBezTo>
                  <a:cubicBezTo>
                    <a:pt x="83" y="152"/>
                    <a:pt x="84" y="153"/>
                    <a:pt x="86" y="154"/>
                  </a:cubicBezTo>
                  <a:cubicBezTo>
                    <a:pt x="86" y="154"/>
                    <a:pt x="86" y="154"/>
                    <a:pt x="86" y="154"/>
                  </a:cubicBezTo>
                  <a:cubicBezTo>
                    <a:pt x="87" y="155"/>
                    <a:pt x="87" y="155"/>
                    <a:pt x="87" y="155"/>
                  </a:cubicBezTo>
                  <a:cubicBezTo>
                    <a:pt x="87" y="154"/>
                    <a:pt x="88" y="155"/>
                    <a:pt x="88" y="155"/>
                  </a:cubicBezTo>
                  <a:cubicBezTo>
                    <a:pt x="88" y="155"/>
                    <a:pt x="87" y="154"/>
                    <a:pt x="86" y="153"/>
                  </a:cubicBezTo>
                  <a:cubicBezTo>
                    <a:pt x="85" y="153"/>
                    <a:pt x="87" y="154"/>
                    <a:pt x="86" y="154"/>
                  </a:cubicBezTo>
                  <a:cubicBezTo>
                    <a:pt x="86" y="154"/>
                    <a:pt x="84" y="152"/>
                    <a:pt x="84" y="152"/>
                  </a:cubicBezTo>
                  <a:cubicBezTo>
                    <a:pt x="85" y="152"/>
                    <a:pt x="85" y="153"/>
                    <a:pt x="85" y="153"/>
                  </a:cubicBezTo>
                  <a:cubicBezTo>
                    <a:pt x="86" y="153"/>
                    <a:pt x="85" y="152"/>
                    <a:pt x="84" y="152"/>
                  </a:cubicBezTo>
                  <a:cubicBezTo>
                    <a:pt x="85" y="152"/>
                    <a:pt x="85" y="152"/>
                    <a:pt x="85" y="152"/>
                  </a:cubicBezTo>
                  <a:cubicBezTo>
                    <a:pt x="85" y="152"/>
                    <a:pt x="84" y="151"/>
                    <a:pt x="83" y="150"/>
                  </a:cubicBezTo>
                  <a:cubicBezTo>
                    <a:pt x="84" y="151"/>
                    <a:pt x="83" y="150"/>
                    <a:pt x="83" y="150"/>
                  </a:cubicBezTo>
                  <a:cubicBezTo>
                    <a:pt x="83" y="150"/>
                    <a:pt x="82" y="149"/>
                    <a:pt x="81" y="148"/>
                  </a:cubicBezTo>
                  <a:cubicBezTo>
                    <a:pt x="80" y="148"/>
                    <a:pt x="79" y="146"/>
                    <a:pt x="77" y="146"/>
                  </a:cubicBezTo>
                  <a:cubicBezTo>
                    <a:pt x="78" y="146"/>
                    <a:pt x="78" y="147"/>
                    <a:pt x="79" y="148"/>
                  </a:cubicBezTo>
                  <a:cubicBezTo>
                    <a:pt x="78" y="147"/>
                    <a:pt x="78" y="147"/>
                    <a:pt x="77" y="147"/>
                  </a:cubicBezTo>
                  <a:cubicBezTo>
                    <a:pt x="77" y="146"/>
                    <a:pt x="77" y="146"/>
                    <a:pt x="75" y="145"/>
                  </a:cubicBezTo>
                  <a:cubicBezTo>
                    <a:pt x="75" y="145"/>
                    <a:pt x="75" y="145"/>
                    <a:pt x="75" y="145"/>
                  </a:cubicBezTo>
                  <a:cubicBezTo>
                    <a:pt x="74" y="144"/>
                    <a:pt x="74" y="144"/>
                    <a:pt x="73" y="143"/>
                  </a:cubicBezTo>
                  <a:cubicBezTo>
                    <a:pt x="70" y="142"/>
                    <a:pt x="68" y="140"/>
                    <a:pt x="67" y="138"/>
                  </a:cubicBezTo>
                  <a:cubicBezTo>
                    <a:pt x="67" y="138"/>
                    <a:pt x="67" y="138"/>
                    <a:pt x="67" y="138"/>
                  </a:cubicBezTo>
                  <a:cubicBezTo>
                    <a:pt x="66" y="137"/>
                    <a:pt x="64" y="135"/>
                    <a:pt x="63" y="134"/>
                  </a:cubicBezTo>
                  <a:cubicBezTo>
                    <a:pt x="61" y="132"/>
                    <a:pt x="60" y="129"/>
                    <a:pt x="59" y="128"/>
                  </a:cubicBezTo>
                  <a:cubicBezTo>
                    <a:pt x="57" y="124"/>
                    <a:pt x="55" y="120"/>
                    <a:pt x="53" y="115"/>
                  </a:cubicBezTo>
                  <a:cubicBezTo>
                    <a:pt x="53" y="116"/>
                    <a:pt x="53" y="116"/>
                    <a:pt x="53" y="116"/>
                  </a:cubicBezTo>
                  <a:cubicBezTo>
                    <a:pt x="53" y="115"/>
                    <a:pt x="53" y="116"/>
                    <a:pt x="52" y="115"/>
                  </a:cubicBezTo>
                  <a:cubicBezTo>
                    <a:pt x="53" y="116"/>
                    <a:pt x="52" y="114"/>
                    <a:pt x="52" y="113"/>
                  </a:cubicBezTo>
                  <a:cubicBezTo>
                    <a:pt x="51" y="111"/>
                    <a:pt x="50" y="108"/>
                    <a:pt x="50" y="106"/>
                  </a:cubicBezTo>
                  <a:cubicBezTo>
                    <a:pt x="50" y="106"/>
                    <a:pt x="50" y="106"/>
                    <a:pt x="50" y="106"/>
                  </a:cubicBezTo>
                  <a:cubicBezTo>
                    <a:pt x="50" y="104"/>
                    <a:pt x="49" y="102"/>
                    <a:pt x="48" y="100"/>
                  </a:cubicBezTo>
                  <a:cubicBezTo>
                    <a:pt x="48" y="99"/>
                    <a:pt x="48" y="99"/>
                    <a:pt x="48" y="98"/>
                  </a:cubicBezTo>
                  <a:cubicBezTo>
                    <a:pt x="48" y="97"/>
                    <a:pt x="48" y="96"/>
                    <a:pt x="47" y="94"/>
                  </a:cubicBezTo>
                  <a:cubicBezTo>
                    <a:pt x="47" y="93"/>
                    <a:pt x="47" y="90"/>
                    <a:pt x="47" y="89"/>
                  </a:cubicBezTo>
                  <a:cubicBezTo>
                    <a:pt x="47" y="84"/>
                    <a:pt x="46" y="78"/>
                    <a:pt x="47" y="72"/>
                  </a:cubicBezTo>
                  <a:cubicBezTo>
                    <a:pt x="46" y="72"/>
                    <a:pt x="46" y="72"/>
                    <a:pt x="46" y="72"/>
                  </a:cubicBezTo>
                  <a:cubicBezTo>
                    <a:pt x="47" y="67"/>
                    <a:pt x="47" y="60"/>
                    <a:pt x="48" y="55"/>
                  </a:cubicBezTo>
                  <a:cubicBezTo>
                    <a:pt x="48" y="56"/>
                    <a:pt x="48" y="56"/>
                    <a:pt x="48" y="56"/>
                  </a:cubicBezTo>
                  <a:cubicBezTo>
                    <a:pt x="48" y="55"/>
                    <a:pt x="48" y="54"/>
                    <a:pt x="48" y="53"/>
                  </a:cubicBezTo>
                  <a:cubicBezTo>
                    <a:pt x="49" y="53"/>
                    <a:pt x="51" y="52"/>
                    <a:pt x="51" y="51"/>
                  </a:cubicBezTo>
                  <a:cubicBezTo>
                    <a:pt x="53" y="50"/>
                    <a:pt x="53" y="50"/>
                    <a:pt x="54" y="49"/>
                  </a:cubicBezTo>
                  <a:cubicBezTo>
                    <a:pt x="56" y="47"/>
                    <a:pt x="57" y="46"/>
                    <a:pt x="58" y="44"/>
                  </a:cubicBezTo>
                  <a:cubicBezTo>
                    <a:pt x="58" y="44"/>
                    <a:pt x="58" y="44"/>
                    <a:pt x="58" y="43"/>
                  </a:cubicBezTo>
                  <a:cubicBezTo>
                    <a:pt x="59" y="42"/>
                    <a:pt x="60" y="40"/>
                    <a:pt x="60" y="41"/>
                  </a:cubicBezTo>
                  <a:cubicBezTo>
                    <a:pt x="61" y="38"/>
                    <a:pt x="63" y="34"/>
                    <a:pt x="62" y="30"/>
                  </a:cubicBezTo>
                  <a:cubicBezTo>
                    <a:pt x="62" y="31"/>
                    <a:pt x="63" y="30"/>
                    <a:pt x="63" y="29"/>
                  </a:cubicBezTo>
                  <a:cubicBezTo>
                    <a:pt x="63" y="27"/>
                    <a:pt x="62" y="24"/>
                    <a:pt x="61" y="21"/>
                  </a:cubicBezTo>
                  <a:cubicBezTo>
                    <a:pt x="60" y="21"/>
                    <a:pt x="61" y="22"/>
                    <a:pt x="60" y="21"/>
                  </a:cubicBezTo>
                  <a:cubicBezTo>
                    <a:pt x="60" y="20"/>
                    <a:pt x="60" y="21"/>
                    <a:pt x="60" y="20"/>
                  </a:cubicBezTo>
                  <a:cubicBezTo>
                    <a:pt x="59" y="18"/>
                    <a:pt x="57" y="18"/>
                    <a:pt x="55" y="18"/>
                  </a:cubicBezTo>
                  <a:cubicBezTo>
                    <a:pt x="54" y="18"/>
                    <a:pt x="52" y="19"/>
                    <a:pt x="51" y="19"/>
                  </a:cubicBezTo>
                  <a:cubicBezTo>
                    <a:pt x="49" y="21"/>
                    <a:pt x="47" y="22"/>
                    <a:pt x="46" y="23"/>
                  </a:cubicBezTo>
                  <a:cubicBezTo>
                    <a:pt x="45" y="24"/>
                    <a:pt x="45" y="24"/>
                    <a:pt x="45" y="24"/>
                  </a:cubicBezTo>
                  <a:cubicBezTo>
                    <a:pt x="44" y="23"/>
                    <a:pt x="43" y="21"/>
                    <a:pt x="42" y="19"/>
                  </a:cubicBezTo>
                  <a:cubicBezTo>
                    <a:pt x="41" y="17"/>
                    <a:pt x="38" y="15"/>
                    <a:pt x="35" y="14"/>
                  </a:cubicBezTo>
                  <a:cubicBezTo>
                    <a:pt x="35" y="14"/>
                    <a:pt x="35" y="14"/>
                    <a:pt x="35" y="14"/>
                  </a:cubicBezTo>
                  <a:cubicBezTo>
                    <a:pt x="34" y="13"/>
                    <a:pt x="32" y="13"/>
                    <a:pt x="30" y="14"/>
                  </a:cubicBezTo>
                  <a:cubicBezTo>
                    <a:pt x="29" y="14"/>
                    <a:pt x="28" y="15"/>
                    <a:pt x="26" y="15"/>
                  </a:cubicBezTo>
                  <a:cubicBezTo>
                    <a:pt x="26" y="16"/>
                    <a:pt x="25" y="17"/>
                    <a:pt x="25" y="17"/>
                  </a:cubicBezTo>
                  <a:cubicBezTo>
                    <a:pt x="24" y="17"/>
                    <a:pt x="23" y="19"/>
                    <a:pt x="23" y="20"/>
                  </a:cubicBezTo>
                  <a:cubicBezTo>
                    <a:pt x="22" y="21"/>
                    <a:pt x="22" y="23"/>
                    <a:pt x="22" y="24"/>
                  </a:cubicBezTo>
                  <a:cubicBezTo>
                    <a:pt x="22" y="26"/>
                    <a:pt x="22" y="27"/>
                    <a:pt x="22" y="29"/>
                  </a:cubicBezTo>
                  <a:cubicBezTo>
                    <a:pt x="19" y="28"/>
                    <a:pt x="17" y="27"/>
                    <a:pt x="14" y="26"/>
                  </a:cubicBezTo>
                  <a:cubicBezTo>
                    <a:pt x="12" y="26"/>
                    <a:pt x="10" y="26"/>
                    <a:pt x="8" y="26"/>
                  </a:cubicBezTo>
                  <a:cubicBezTo>
                    <a:pt x="6" y="27"/>
                    <a:pt x="4" y="28"/>
                    <a:pt x="3" y="30"/>
                  </a:cubicBezTo>
                  <a:cubicBezTo>
                    <a:pt x="2" y="32"/>
                    <a:pt x="2" y="32"/>
                    <a:pt x="2" y="32"/>
                  </a:cubicBezTo>
                  <a:cubicBezTo>
                    <a:pt x="2" y="32"/>
                    <a:pt x="2" y="32"/>
                    <a:pt x="1" y="34"/>
                  </a:cubicBezTo>
                  <a:cubicBezTo>
                    <a:pt x="1" y="34"/>
                    <a:pt x="1" y="34"/>
                    <a:pt x="1" y="34"/>
                  </a:cubicBezTo>
                  <a:cubicBezTo>
                    <a:pt x="0" y="35"/>
                    <a:pt x="1" y="37"/>
                    <a:pt x="1" y="38"/>
                  </a:cubicBezTo>
                  <a:cubicBezTo>
                    <a:pt x="0" y="37"/>
                    <a:pt x="1" y="38"/>
                    <a:pt x="1" y="39"/>
                  </a:cubicBezTo>
                  <a:cubicBezTo>
                    <a:pt x="1" y="40"/>
                    <a:pt x="2" y="41"/>
                    <a:pt x="2" y="42"/>
                  </a:cubicBezTo>
                  <a:cubicBezTo>
                    <a:pt x="3" y="42"/>
                    <a:pt x="3" y="43"/>
                    <a:pt x="4" y="44"/>
                  </a:cubicBezTo>
                  <a:cubicBezTo>
                    <a:pt x="4" y="44"/>
                    <a:pt x="4" y="44"/>
                    <a:pt x="4" y="44"/>
                  </a:cubicBezTo>
                  <a:cubicBezTo>
                    <a:pt x="6" y="45"/>
                    <a:pt x="8" y="46"/>
                    <a:pt x="10" y="47"/>
                  </a:cubicBezTo>
                  <a:cubicBezTo>
                    <a:pt x="9" y="48"/>
                    <a:pt x="8" y="49"/>
                    <a:pt x="7" y="50"/>
                  </a:cubicBezTo>
                  <a:cubicBezTo>
                    <a:pt x="5" y="53"/>
                    <a:pt x="5" y="58"/>
                    <a:pt x="7" y="61"/>
                  </a:cubicBezTo>
                  <a:cubicBezTo>
                    <a:pt x="8" y="64"/>
                    <a:pt x="10" y="64"/>
                    <a:pt x="11" y="65"/>
                  </a:cubicBezTo>
                  <a:cubicBezTo>
                    <a:pt x="13" y="66"/>
                    <a:pt x="15" y="66"/>
                    <a:pt x="16" y="66"/>
                  </a:cubicBezTo>
                  <a:cubicBezTo>
                    <a:pt x="19" y="67"/>
                    <a:pt x="21" y="67"/>
                    <a:pt x="23" y="67"/>
                  </a:cubicBezTo>
                  <a:cubicBezTo>
                    <a:pt x="19" y="79"/>
                    <a:pt x="18" y="91"/>
                    <a:pt x="20" y="104"/>
                  </a:cubicBezTo>
                  <a:cubicBezTo>
                    <a:pt x="21" y="107"/>
                    <a:pt x="21" y="107"/>
                    <a:pt x="21" y="111"/>
                  </a:cubicBezTo>
                  <a:cubicBezTo>
                    <a:pt x="21" y="111"/>
                    <a:pt x="21" y="111"/>
                    <a:pt x="21" y="111"/>
                  </a:cubicBezTo>
                  <a:cubicBezTo>
                    <a:pt x="21" y="111"/>
                    <a:pt x="22" y="113"/>
                    <a:pt x="22" y="114"/>
                  </a:cubicBezTo>
                  <a:cubicBezTo>
                    <a:pt x="23" y="119"/>
                    <a:pt x="24" y="123"/>
                    <a:pt x="26" y="128"/>
                  </a:cubicBezTo>
                  <a:cubicBezTo>
                    <a:pt x="26" y="128"/>
                    <a:pt x="26" y="127"/>
                    <a:pt x="26" y="128"/>
                  </a:cubicBezTo>
                  <a:cubicBezTo>
                    <a:pt x="27" y="129"/>
                    <a:pt x="27" y="129"/>
                    <a:pt x="27" y="129"/>
                  </a:cubicBezTo>
                  <a:cubicBezTo>
                    <a:pt x="27" y="129"/>
                    <a:pt x="27" y="129"/>
                    <a:pt x="27" y="129"/>
                  </a:cubicBezTo>
                  <a:cubicBezTo>
                    <a:pt x="27" y="130"/>
                    <a:pt x="27" y="131"/>
                    <a:pt x="27" y="130"/>
                  </a:cubicBezTo>
                  <a:cubicBezTo>
                    <a:pt x="29" y="136"/>
                    <a:pt x="33" y="142"/>
                    <a:pt x="37" y="148"/>
                  </a:cubicBezTo>
                  <a:cubicBezTo>
                    <a:pt x="41" y="153"/>
                    <a:pt x="45" y="158"/>
                    <a:pt x="50" y="162"/>
                  </a:cubicBezTo>
                  <a:cubicBezTo>
                    <a:pt x="58" y="169"/>
                    <a:pt x="58" y="169"/>
                    <a:pt x="58" y="169"/>
                  </a:cubicBezTo>
                  <a:cubicBezTo>
                    <a:pt x="66" y="175"/>
                    <a:pt x="73" y="180"/>
                    <a:pt x="81" y="185"/>
                  </a:cubicBezTo>
                  <a:cubicBezTo>
                    <a:pt x="81" y="187"/>
                    <a:pt x="81" y="188"/>
                    <a:pt x="80" y="190"/>
                  </a:cubicBezTo>
                  <a:cubicBezTo>
                    <a:pt x="80" y="190"/>
                    <a:pt x="81" y="190"/>
                    <a:pt x="81" y="190"/>
                  </a:cubicBezTo>
                  <a:cubicBezTo>
                    <a:pt x="80" y="191"/>
                    <a:pt x="80" y="191"/>
                    <a:pt x="80" y="191"/>
                  </a:cubicBezTo>
                  <a:cubicBezTo>
                    <a:pt x="80" y="191"/>
                    <a:pt x="80" y="191"/>
                    <a:pt x="80" y="191"/>
                  </a:cubicBezTo>
                  <a:cubicBezTo>
                    <a:pt x="80" y="191"/>
                    <a:pt x="80" y="192"/>
                    <a:pt x="80" y="191"/>
                  </a:cubicBezTo>
                  <a:cubicBezTo>
                    <a:pt x="78" y="200"/>
                    <a:pt x="79" y="209"/>
                    <a:pt x="78" y="218"/>
                  </a:cubicBezTo>
                  <a:cubicBezTo>
                    <a:pt x="78" y="220"/>
                    <a:pt x="78" y="223"/>
                    <a:pt x="78" y="225"/>
                  </a:cubicBezTo>
                  <a:cubicBezTo>
                    <a:pt x="78" y="232"/>
                    <a:pt x="78" y="238"/>
                    <a:pt x="77" y="244"/>
                  </a:cubicBezTo>
                  <a:cubicBezTo>
                    <a:pt x="77" y="244"/>
                    <a:pt x="78" y="243"/>
                    <a:pt x="78" y="241"/>
                  </a:cubicBezTo>
                  <a:cubicBezTo>
                    <a:pt x="80" y="237"/>
                    <a:pt x="79" y="233"/>
                    <a:pt x="80" y="229"/>
                  </a:cubicBezTo>
                  <a:cubicBezTo>
                    <a:pt x="80" y="228"/>
                    <a:pt x="79" y="229"/>
                    <a:pt x="79" y="228"/>
                  </a:cubicBezTo>
                  <a:cubicBezTo>
                    <a:pt x="80" y="224"/>
                    <a:pt x="80" y="218"/>
                    <a:pt x="80" y="213"/>
                  </a:cubicBezTo>
                  <a:cubicBezTo>
                    <a:pt x="80" y="214"/>
                    <a:pt x="80" y="214"/>
                    <a:pt x="80" y="214"/>
                  </a:cubicBezTo>
                  <a:cubicBezTo>
                    <a:pt x="80" y="213"/>
                    <a:pt x="80" y="212"/>
                    <a:pt x="80" y="211"/>
                  </a:cubicBezTo>
                  <a:cubicBezTo>
                    <a:pt x="80" y="211"/>
                    <a:pt x="80" y="211"/>
                    <a:pt x="80" y="211"/>
                  </a:cubicBezTo>
                  <a:cubicBezTo>
                    <a:pt x="80" y="211"/>
                    <a:pt x="80" y="209"/>
                    <a:pt x="81" y="209"/>
                  </a:cubicBezTo>
                  <a:cubicBezTo>
                    <a:pt x="81" y="209"/>
                    <a:pt x="80" y="209"/>
                    <a:pt x="80" y="208"/>
                  </a:cubicBezTo>
                  <a:cubicBezTo>
                    <a:pt x="81" y="208"/>
                    <a:pt x="81" y="208"/>
                    <a:pt x="81" y="208"/>
                  </a:cubicBezTo>
                  <a:cubicBezTo>
                    <a:pt x="81" y="206"/>
                    <a:pt x="81" y="204"/>
                    <a:pt x="81" y="202"/>
                  </a:cubicBezTo>
                  <a:cubicBezTo>
                    <a:pt x="81" y="202"/>
                    <a:pt x="81" y="202"/>
                    <a:pt x="81" y="202"/>
                  </a:cubicBezTo>
                  <a:cubicBezTo>
                    <a:pt x="82" y="199"/>
                    <a:pt x="82" y="195"/>
                    <a:pt x="83" y="191"/>
                  </a:cubicBezTo>
                  <a:cubicBezTo>
                    <a:pt x="83" y="191"/>
                    <a:pt x="83" y="192"/>
                    <a:pt x="82" y="191"/>
                  </a:cubicBezTo>
                  <a:cubicBezTo>
                    <a:pt x="83" y="191"/>
                    <a:pt x="83" y="190"/>
                    <a:pt x="83" y="189"/>
                  </a:cubicBezTo>
                  <a:cubicBezTo>
                    <a:pt x="83" y="189"/>
                    <a:pt x="84" y="188"/>
                    <a:pt x="84" y="186"/>
                  </a:cubicBezTo>
                  <a:cubicBezTo>
                    <a:pt x="84" y="187"/>
                    <a:pt x="84" y="187"/>
                    <a:pt x="84" y="187"/>
                  </a:cubicBezTo>
                  <a:cubicBezTo>
                    <a:pt x="84" y="186"/>
                    <a:pt x="84" y="185"/>
                    <a:pt x="84" y="185"/>
                  </a:cubicBezTo>
                  <a:cubicBezTo>
                    <a:pt x="84" y="184"/>
                    <a:pt x="84" y="184"/>
                    <a:pt x="84" y="184"/>
                  </a:cubicBezTo>
                  <a:cubicBezTo>
                    <a:pt x="85" y="184"/>
                    <a:pt x="84" y="183"/>
                    <a:pt x="84" y="182"/>
                  </a:cubicBezTo>
                  <a:cubicBezTo>
                    <a:pt x="85" y="182"/>
                    <a:pt x="85" y="182"/>
                    <a:pt x="85" y="182"/>
                  </a:cubicBezTo>
                  <a:cubicBezTo>
                    <a:pt x="85" y="182"/>
                    <a:pt x="85" y="181"/>
                    <a:pt x="85" y="181"/>
                  </a:cubicBezTo>
                  <a:cubicBezTo>
                    <a:pt x="85" y="181"/>
                    <a:pt x="85" y="181"/>
                    <a:pt x="85" y="181"/>
                  </a:cubicBezTo>
                  <a:cubicBezTo>
                    <a:pt x="85" y="179"/>
                    <a:pt x="85" y="178"/>
                    <a:pt x="85" y="179"/>
                  </a:cubicBezTo>
                  <a:cubicBezTo>
                    <a:pt x="85" y="178"/>
                    <a:pt x="85" y="180"/>
                    <a:pt x="85" y="179"/>
                  </a:cubicBezTo>
                  <a:cubicBezTo>
                    <a:pt x="86" y="175"/>
                    <a:pt x="87" y="170"/>
                    <a:pt x="89" y="165"/>
                  </a:cubicBezTo>
                  <a:cubicBezTo>
                    <a:pt x="89" y="165"/>
                    <a:pt x="89" y="165"/>
                    <a:pt x="89" y="164"/>
                  </a:cubicBezTo>
                  <a:cubicBezTo>
                    <a:pt x="89" y="164"/>
                    <a:pt x="90" y="163"/>
                    <a:pt x="90" y="162"/>
                  </a:cubicBezTo>
                  <a:cubicBezTo>
                    <a:pt x="90" y="163"/>
                    <a:pt x="90" y="162"/>
                    <a:pt x="90" y="162"/>
                  </a:cubicBezTo>
                  <a:cubicBezTo>
                    <a:pt x="90" y="161"/>
                    <a:pt x="91" y="161"/>
                    <a:pt x="91" y="160"/>
                  </a:cubicBezTo>
                  <a:cubicBezTo>
                    <a:pt x="91" y="161"/>
                    <a:pt x="91" y="161"/>
                    <a:pt x="91" y="160"/>
                  </a:cubicBezTo>
                  <a:cubicBezTo>
                    <a:pt x="91" y="160"/>
                    <a:pt x="92" y="159"/>
                    <a:pt x="92" y="158"/>
                  </a:cubicBezTo>
                  <a:cubicBezTo>
                    <a:pt x="92" y="158"/>
                    <a:pt x="92" y="158"/>
                    <a:pt x="92" y="158"/>
                  </a:cubicBezTo>
                  <a:cubicBezTo>
                    <a:pt x="93" y="158"/>
                    <a:pt x="93" y="157"/>
                    <a:pt x="93" y="156"/>
                  </a:cubicBezTo>
                  <a:cubicBezTo>
                    <a:pt x="93" y="156"/>
                    <a:pt x="93" y="156"/>
                    <a:pt x="93" y="156"/>
                  </a:cubicBezTo>
                  <a:cubicBezTo>
                    <a:pt x="93" y="155"/>
                    <a:pt x="94" y="156"/>
                    <a:pt x="94" y="155"/>
                  </a:cubicBezTo>
                  <a:cubicBezTo>
                    <a:pt x="94" y="155"/>
                    <a:pt x="94" y="155"/>
                    <a:pt x="94" y="155"/>
                  </a:cubicBezTo>
                  <a:cubicBezTo>
                    <a:pt x="95" y="154"/>
                    <a:pt x="96" y="153"/>
                    <a:pt x="97" y="152"/>
                  </a:cubicBezTo>
                  <a:cubicBezTo>
                    <a:pt x="96" y="152"/>
                    <a:pt x="96" y="152"/>
                    <a:pt x="96" y="152"/>
                  </a:cubicBezTo>
                  <a:cubicBezTo>
                    <a:pt x="97" y="151"/>
                    <a:pt x="98" y="150"/>
                    <a:pt x="99" y="149"/>
                  </a:cubicBezTo>
                  <a:cubicBezTo>
                    <a:pt x="99" y="148"/>
                    <a:pt x="99" y="149"/>
                    <a:pt x="100" y="148"/>
                  </a:cubicBezTo>
                  <a:cubicBezTo>
                    <a:pt x="100" y="148"/>
                    <a:pt x="102" y="146"/>
                    <a:pt x="101" y="147"/>
                  </a:cubicBezTo>
                  <a:cubicBezTo>
                    <a:pt x="102" y="146"/>
                    <a:pt x="103" y="145"/>
                    <a:pt x="104" y="145"/>
                  </a:cubicBezTo>
                  <a:cubicBezTo>
                    <a:pt x="104" y="145"/>
                    <a:pt x="104" y="144"/>
                    <a:pt x="103" y="144"/>
                  </a:cubicBezTo>
                  <a:cubicBezTo>
                    <a:pt x="104" y="144"/>
                    <a:pt x="104" y="144"/>
                    <a:pt x="104" y="144"/>
                  </a:cubicBezTo>
                  <a:cubicBezTo>
                    <a:pt x="104" y="144"/>
                    <a:pt x="103" y="144"/>
                    <a:pt x="103" y="144"/>
                  </a:cubicBezTo>
                  <a:cubicBezTo>
                    <a:pt x="104" y="144"/>
                    <a:pt x="105" y="143"/>
                    <a:pt x="105" y="143"/>
                  </a:cubicBezTo>
                  <a:cubicBezTo>
                    <a:pt x="106" y="142"/>
                    <a:pt x="107" y="142"/>
                    <a:pt x="108" y="142"/>
                  </a:cubicBezTo>
                  <a:cubicBezTo>
                    <a:pt x="108" y="142"/>
                    <a:pt x="109" y="141"/>
                    <a:pt x="108" y="141"/>
                  </a:cubicBezTo>
                  <a:cubicBezTo>
                    <a:pt x="109" y="141"/>
                    <a:pt x="110" y="141"/>
                    <a:pt x="110" y="141"/>
                  </a:cubicBezTo>
                  <a:cubicBezTo>
                    <a:pt x="111" y="141"/>
                    <a:pt x="110" y="141"/>
                    <a:pt x="111" y="141"/>
                  </a:cubicBezTo>
                  <a:cubicBezTo>
                    <a:pt x="111" y="141"/>
                    <a:pt x="111" y="141"/>
                    <a:pt x="111" y="141"/>
                  </a:cubicBezTo>
                  <a:cubicBezTo>
                    <a:pt x="112" y="141"/>
                    <a:pt x="113" y="140"/>
                    <a:pt x="113" y="139"/>
                  </a:cubicBezTo>
                  <a:cubicBezTo>
                    <a:pt x="113" y="139"/>
                    <a:pt x="113" y="140"/>
                    <a:pt x="113" y="139"/>
                  </a:cubicBezTo>
                  <a:cubicBezTo>
                    <a:pt x="114" y="139"/>
                    <a:pt x="114" y="139"/>
                    <a:pt x="115" y="139"/>
                  </a:cubicBezTo>
                  <a:cubicBezTo>
                    <a:pt x="115" y="139"/>
                    <a:pt x="115" y="139"/>
                    <a:pt x="115" y="139"/>
                  </a:cubicBezTo>
                  <a:cubicBezTo>
                    <a:pt x="115" y="138"/>
                    <a:pt x="116" y="138"/>
                    <a:pt x="116" y="139"/>
                  </a:cubicBezTo>
                  <a:cubicBezTo>
                    <a:pt x="116" y="139"/>
                    <a:pt x="117" y="139"/>
                    <a:pt x="118" y="138"/>
                  </a:cubicBezTo>
                  <a:cubicBezTo>
                    <a:pt x="117" y="138"/>
                    <a:pt x="117" y="138"/>
                    <a:pt x="117" y="138"/>
                  </a:cubicBezTo>
                  <a:cubicBezTo>
                    <a:pt x="118" y="138"/>
                    <a:pt x="120" y="138"/>
                    <a:pt x="121" y="138"/>
                  </a:cubicBezTo>
                  <a:cubicBezTo>
                    <a:pt x="121" y="138"/>
                    <a:pt x="120" y="137"/>
                    <a:pt x="120" y="138"/>
                  </a:cubicBezTo>
                  <a:cubicBezTo>
                    <a:pt x="122" y="137"/>
                    <a:pt x="124" y="137"/>
                    <a:pt x="125" y="136"/>
                  </a:cubicBezTo>
                  <a:cubicBezTo>
                    <a:pt x="125" y="136"/>
                    <a:pt x="125" y="137"/>
                    <a:pt x="125" y="137"/>
                  </a:cubicBezTo>
                  <a:cubicBezTo>
                    <a:pt x="126" y="137"/>
                    <a:pt x="126" y="136"/>
                    <a:pt x="126" y="136"/>
                  </a:cubicBezTo>
                  <a:cubicBezTo>
                    <a:pt x="126" y="136"/>
                    <a:pt x="127" y="136"/>
                    <a:pt x="127" y="136"/>
                  </a:cubicBezTo>
                  <a:cubicBezTo>
                    <a:pt x="128" y="136"/>
                    <a:pt x="128" y="136"/>
                    <a:pt x="127" y="136"/>
                  </a:cubicBezTo>
                  <a:cubicBezTo>
                    <a:pt x="128" y="136"/>
                    <a:pt x="131" y="136"/>
                    <a:pt x="133" y="136"/>
                  </a:cubicBezTo>
                  <a:cubicBezTo>
                    <a:pt x="133" y="136"/>
                    <a:pt x="134" y="136"/>
                    <a:pt x="134" y="136"/>
                  </a:cubicBezTo>
                  <a:cubicBezTo>
                    <a:pt x="134" y="136"/>
                    <a:pt x="134" y="136"/>
                    <a:pt x="134" y="136"/>
                  </a:cubicBezTo>
                  <a:cubicBezTo>
                    <a:pt x="134" y="136"/>
                    <a:pt x="134" y="136"/>
                    <a:pt x="134" y="136"/>
                  </a:cubicBezTo>
                  <a:cubicBezTo>
                    <a:pt x="134" y="136"/>
                    <a:pt x="134" y="136"/>
                    <a:pt x="134" y="136"/>
                  </a:cubicBezTo>
                  <a:cubicBezTo>
                    <a:pt x="135" y="136"/>
                    <a:pt x="135" y="136"/>
                    <a:pt x="135" y="136"/>
                  </a:cubicBezTo>
                  <a:cubicBezTo>
                    <a:pt x="136" y="136"/>
                    <a:pt x="136" y="136"/>
                    <a:pt x="137" y="136"/>
                  </a:cubicBezTo>
                  <a:cubicBezTo>
                    <a:pt x="137" y="136"/>
                    <a:pt x="136" y="135"/>
                    <a:pt x="137" y="135"/>
                  </a:cubicBezTo>
                  <a:cubicBezTo>
                    <a:pt x="138" y="135"/>
                    <a:pt x="137" y="136"/>
                    <a:pt x="138" y="136"/>
                  </a:cubicBezTo>
                  <a:cubicBezTo>
                    <a:pt x="139" y="136"/>
                    <a:pt x="139" y="136"/>
                    <a:pt x="139" y="136"/>
                  </a:cubicBezTo>
                  <a:cubicBezTo>
                    <a:pt x="139" y="136"/>
                    <a:pt x="140" y="136"/>
                    <a:pt x="139" y="136"/>
                  </a:cubicBezTo>
                  <a:cubicBezTo>
                    <a:pt x="139" y="136"/>
                    <a:pt x="141" y="136"/>
                    <a:pt x="141" y="136"/>
                  </a:cubicBezTo>
                  <a:cubicBezTo>
                    <a:pt x="141" y="136"/>
                    <a:pt x="141" y="136"/>
                    <a:pt x="141" y="136"/>
                  </a:cubicBezTo>
                  <a:cubicBezTo>
                    <a:pt x="141" y="136"/>
                    <a:pt x="142" y="136"/>
                    <a:pt x="142" y="136"/>
                  </a:cubicBezTo>
                  <a:cubicBezTo>
                    <a:pt x="142" y="136"/>
                    <a:pt x="142" y="136"/>
                    <a:pt x="142" y="136"/>
                  </a:cubicBezTo>
                  <a:cubicBezTo>
                    <a:pt x="142" y="137"/>
                    <a:pt x="143" y="136"/>
                    <a:pt x="144" y="137"/>
                  </a:cubicBezTo>
                  <a:cubicBezTo>
                    <a:pt x="145" y="137"/>
                    <a:pt x="146" y="137"/>
                    <a:pt x="147" y="137"/>
                  </a:cubicBezTo>
                  <a:cubicBezTo>
                    <a:pt x="148" y="137"/>
                    <a:pt x="148" y="137"/>
                    <a:pt x="149" y="138"/>
                  </a:cubicBezTo>
                  <a:cubicBezTo>
                    <a:pt x="149" y="137"/>
                    <a:pt x="149" y="137"/>
                    <a:pt x="149" y="137"/>
                  </a:cubicBezTo>
                  <a:cubicBezTo>
                    <a:pt x="149" y="137"/>
                    <a:pt x="150" y="137"/>
                    <a:pt x="150" y="138"/>
                  </a:cubicBezTo>
                  <a:cubicBezTo>
                    <a:pt x="150" y="138"/>
                    <a:pt x="151" y="138"/>
                    <a:pt x="152" y="138"/>
                  </a:cubicBezTo>
                  <a:cubicBezTo>
                    <a:pt x="153" y="138"/>
                    <a:pt x="152" y="138"/>
                    <a:pt x="152" y="138"/>
                  </a:cubicBezTo>
                  <a:cubicBezTo>
                    <a:pt x="153" y="138"/>
                    <a:pt x="154" y="139"/>
                    <a:pt x="155" y="139"/>
                  </a:cubicBezTo>
                  <a:cubicBezTo>
                    <a:pt x="155" y="139"/>
                    <a:pt x="154" y="139"/>
                    <a:pt x="155" y="139"/>
                  </a:cubicBezTo>
                  <a:cubicBezTo>
                    <a:pt x="156" y="138"/>
                    <a:pt x="156" y="140"/>
                    <a:pt x="157" y="140"/>
                  </a:cubicBezTo>
                  <a:cubicBezTo>
                    <a:pt x="157" y="140"/>
                    <a:pt x="157" y="140"/>
                    <a:pt x="157" y="140"/>
                  </a:cubicBezTo>
                  <a:cubicBezTo>
                    <a:pt x="158" y="140"/>
                    <a:pt x="158" y="141"/>
                    <a:pt x="158" y="141"/>
                  </a:cubicBezTo>
                  <a:cubicBezTo>
                    <a:pt x="159" y="141"/>
                    <a:pt x="160" y="141"/>
                    <a:pt x="159" y="141"/>
                  </a:cubicBezTo>
                  <a:cubicBezTo>
                    <a:pt x="161" y="142"/>
                    <a:pt x="163" y="144"/>
                    <a:pt x="165" y="144"/>
                  </a:cubicBezTo>
                  <a:cubicBezTo>
                    <a:pt x="165" y="144"/>
                    <a:pt x="166" y="144"/>
                    <a:pt x="165" y="144"/>
                  </a:cubicBezTo>
                  <a:cubicBezTo>
                    <a:pt x="165" y="144"/>
                    <a:pt x="165" y="144"/>
                    <a:pt x="165" y="144"/>
                  </a:cubicBezTo>
                  <a:cubicBezTo>
                    <a:pt x="165" y="144"/>
                    <a:pt x="165" y="144"/>
                    <a:pt x="165" y="144"/>
                  </a:cubicBezTo>
                  <a:cubicBezTo>
                    <a:pt x="165" y="144"/>
                    <a:pt x="166" y="145"/>
                    <a:pt x="166" y="144"/>
                  </a:cubicBezTo>
                  <a:cubicBezTo>
                    <a:pt x="167" y="145"/>
                    <a:pt x="166" y="145"/>
                    <a:pt x="168" y="146"/>
                  </a:cubicBezTo>
                  <a:cubicBezTo>
                    <a:pt x="168" y="146"/>
                    <a:pt x="168" y="146"/>
                    <a:pt x="168" y="147"/>
                  </a:cubicBezTo>
                  <a:cubicBezTo>
                    <a:pt x="169" y="147"/>
                    <a:pt x="169" y="147"/>
                    <a:pt x="169" y="147"/>
                  </a:cubicBezTo>
                  <a:cubicBezTo>
                    <a:pt x="170" y="148"/>
                    <a:pt x="169" y="147"/>
                    <a:pt x="170" y="147"/>
                  </a:cubicBezTo>
                  <a:cubicBezTo>
                    <a:pt x="170" y="148"/>
                    <a:pt x="171" y="148"/>
                    <a:pt x="171" y="148"/>
                  </a:cubicBezTo>
                  <a:cubicBezTo>
                    <a:pt x="171" y="149"/>
                    <a:pt x="171" y="149"/>
                    <a:pt x="171" y="149"/>
                  </a:cubicBezTo>
                  <a:cubicBezTo>
                    <a:pt x="171" y="148"/>
                    <a:pt x="172" y="149"/>
                    <a:pt x="172" y="149"/>
                  </a:cubicBezTo>
                  <a:cubicBezTo>
                    <a:pt x="172" y="149"/>
                    <a:pt x="172" y="149"/>
                    <a:pt x="172" y="149"/>
                  </a:cubicBezTo>
                  <a:cubicBezTo>
                    <a:pt x="172" y="149"/>
                    <a:pt x="172" y="150"/>
                    <a:pt x="173" y="150"/>
                  </a:cubicBezTo>
                  <a:cubicBezTo>
                    <a:pt x="172" y="150"/>
                    <a:pt x="172" y="150"/>
                    <a:pt x="171" y="149"/>
                  </a:cubicBezTo>
                  <a:cubicBezTo>
                    <a:pt x="172" y="150"/>
                    <a:pt x="172" y="150"/>
                    <a:pt x="172" y="150"/>
                  </a:cubicBezTo>
                  <a:cubicBezTo>
                    <a:pt x="172" y="150"/>
                    <a:pt x="173" y="151"/>
                    <a:pt x="173" y="151"/>
                  </a:cubicBezTo>
                  <a:cubicBezTo>
                    <a:pt x="174" y="151"/>
                    <a:pt x="174" y="152"/>
                    <a:pt x="174" y="152"/>
                  </a:cubicBezTo>
                  <a:cubicBezTo>
                    <a:pt x="174" y="152"/>
                    <a:pt x="174" y="152"/>
                    <a:pt x="174" y="152"/>
                  </a:cubicBezTo>
                  <a:cubicBezTo>
                    <a:pt x="174" y="152"/>
                    <a:pt x="174" y="152"/>
                    <a:pt x="174" y="152"/>
                  </a:cubicBezTo>
                  <a:cubicBezTo>
                    <a:pt x="174" y="152"/>
                    <a:pt x="174" y="151"/>
                    <a:pt x="174" y="152"/>
                  </a:cubicBezTo>
                  <a:cubicBezTo>
                    <a:pt x="175" y="153"/>
                    <a:pt x="174" y="152"/>
                    <a:pt x="175" y="153"/>
                  </a:cubicBezTo>
                  <a:cubicBezTo>
                    <a:pt x="175" y="153"/>
                    <a:pt x="175" y="153"/>
                    <a:pt x="175" y="153"/>
                  </a:cubicBezTo>
                  <a:cubicBezTo>
                    <a:pt x="175" y="153"/>
                    <a:pt x="175" y="153"/>
                    <a:pt x="175" y="153"/>
                  </a:cubicBezTo>
                  <a:cubicBezTo>
                    <a:pt x="175" y="153"/>
                    <a:pt x="175" y="153"/>
                    <a:pt x="175" y="153"/>
                  </a:cubicBezTo>
                  <a:cubicBezTo>
                    <a:pt x="175" y="153"/>
                    <a:pt x="175" y="153"/>
                    <a:pt x="175" y="153"/>
                  </a:cubicBezTo>
                  <a:cubicBezTo>
                    <a:pt x="175" y="154"/>
                    <a:pt x="176" y="155"/>
                    <a:pt x="176" y="155"/>
                  </a:cubicBezTo>
                  <a:cubicBezTo>
                    <a:pt x="176" y="155"/>
                    <a:pt x="177" y="156"/>
                    <a:pt x="177" y="156"/>
                  </a:cubicBezTo>
                  <a:cubicBezTo>
                    <a:pt x="177" y="156"/>
                    <a:pt x="177" y="156"/>
                    <a:pt x="177" y="156"/>
                  </a:cubicBezTo>
                  <a:cubicBezTo>
                    <a:pt x="178" y="156"/>
                    <a:pt x="178" y="157"/>
                    <a:pt x="178" y="157"/>
                  </a:cubicBezTo>
                  <a:cubicBezTo>
                    <a:pt x="178" y="157"/>
                    <a:pt x="178" y="157"/>
                    <a:pt x="178" y="157"/>
                  </a:cubicBezTo>
                  <a:cubicBezTo>
                    <a:pt x="178" y="158"/>
                    <a:pt x="179" y="158"/>
                    <a:pt x="179" y="159"/>
                  </a:cubicBezTo>
                  <a:cubicBezTo>
                    <a:pt x="179" y="159"/>
                    <a:pt x="180" y="158"/>
                    <a:pt x="180" y="159"/>
                  </a:cubicBezTo>
                  <a:cubicBezTo>
                    <a:pt x="180" y="160"/>
                    <a:pt x="180" y="161"/>
                    <a:pt x="180" y="160"/>
                  </a:cubicBezTo>
                  <a:cubicBezTo>
                    <a:pt x="180" y="161"/>
                    <a:pt x="181" y="161"/>
                    <a:pt x="181" y="162"/>
                  </a:cubicBezTo>
                  <a:cubicBezTo>
                    <a:pt x="180" y="162"/>
                    <a:pt x="180" y="163"/>
                    <a:pt x="179" y="163"/>
                  </a:cubicBezTo>
                  <a:cubicBezTo>
                    <a:pt x="179" y="163"/>
                    <a:pt x="180" y="163"/>
                    <a:pt x="181" y="163"/>
                  </a:cubicBezTo>
                  <a:cubicBezTo>
                    <a:pt x="181" y="163"/>
                    <a:pt x="182" y="164"/>
                    <a:pt x="182" y="164"/>
                  </a:cubicBezTo>
                  <a:cubicBezTo>
                    <a:pt x="182" y="164"/>
                    <a:pt x="182" y="164"/>
                    <a:pt x="182" y="165"/>
                  </a:cubicBezTo>
                  <a:cubicBezTo>
                    <a:pt x="183" y="167"/>
                    <a:pt x="184" y="169"/>
                    <a:pt x="185" y="170"/>
                  </a:cubicBezTo>
                  <a:cubicBezTo>
                    <a:pt x="185" y="170"/>
                    <a:pt x="185" y="170"/>
                    <a:pt x="185" y="170"/>
                  </a:cubicBezTo>
                  <a:cubicBezTo>
                    <a:pt x="185" y="171"/>
                    <a:pt x="186" y="171"/>
                    <a:pt x="185" y="171"/>
                  </a:cubicBezTo>
                  <a:cubicBezTo>
                    <a:pt x="185" y="171"/>
                    <a:pt x="185" y="171"/>
                    <a:pt x="185" y="171"/>
                  </a:cubicBezTo>
                  <a:cubicBezTo>
                    <a:pt x="185" y="172"/>
                    <a:pt x="185" y="174"/>
                    <a:pt x="186" y="174"/>
                  </a:cubicBezTo>
                  <a:cubicBezTo>
                    <a:pt x="186" y="174"/>
                    <a:pt x="186" y="174"/>
                    <a:pt x="186" y="174"/>
                  </a:cubicBezTo>
                  <a:cubicBezTo>
                    <a:pt x="186" y="174"/>
                    <a:pt x="186" y="175"/>
                    <a:pt x="186" y="176"/>
                  </a:cubicBezTo>
                  <a:cubicBezTo>
                    <a:pt x="186" y="176"/>
                    <a:pt x="186" y="176"/>
                    <a:pt x="186" y="176"/>
                  </a:cubicBezTo>
                  <a:cubicBezTo>
                    <a:pt x="186" y="176"/>
                    <a:pt x="186" y="176"/>
                    <a:pt x="186" y="176"/>
                  </a:cubicBezTo>
                  <a:cubicBezTo>
                    <a:pt x="186" y="177"/>
                    <a:pt x="186" y="177"/>
                    <a:pt x="186" y="177"/>
                  </a:cubicBezTo>
                  <a:cubicBezTo>
                    <a:pt x="187" y="177"/>
                    <a:pt x="187" y="177"/>
                    <a:pt x="187" y="178"/>
                  </a:cubicBezTo>
                  <a:cubicBezTo>
                    <a:pt x="187" y="178"/>
                    <a:pt x="187" y="179"/>
                    <a:pt x="187" y="180"/>
                  </a:cubicBezTo>
                  <a:cubicBezTo>
                    <a:pt x="187" y="181"/>
                    <a:pt x="187" y="181"/>
                    <a:pt x="187" y="181"/>
                  </a:cubicBezTo>
                  <a:cubicBezTo>
                    <a:pt x="187" y="181"/>
                    <a:pt x="187" y="182"/>
                    <a:pt x="187" y="181"/>
                  </a:cubicBezTo>
                  <a:cubicBezTo>
                    <a:pt x="188" y="182"/>
                    <a:pt x="188" y="183"/>
                    <a:pt x="188" y="184"/>
                  </a:cubicBezTo>
                  <a:cubicBezTo>
                    <a:pt x="188" y="186"/>
                    <a:pt x="188" y="189"/>
                    <a:pt x="188" y="192"/>
                  </a:cubicBezTo>
                  <a:cubicBezTo>
                    <a:pt x="188" y="192"/>
                    <a:pt x="188" y="192"/>
                    <a:pt x="188" y="192"/>
                  </a:cubicBezTo>
                  <a:cubicBezTo>
                    <a:pt x="188" y="193"/>
                    <a:pt x="187" y="192"/>
                    <a:pt x="188" y="193"/>
                  </a:cubicBezTo>
                  <a:cubicBezTo>
                    <a:pt x="188" y="193"/>
                    <a:pt x="188" y="193"/>
                    <a:pt x="188" y="193"/>
                  </a:cubicBezTo>
                  <a:cubicBezTo>
                    <a:pt x="188" y="194"/>
                    <a:pt x="188" y="194"/>
                    <a:pt x="188" y="195"/>
                  </a:cubicBezTo>
                  <a:cubicBezTo>
                    <a:pt x="187" y="195"/>
                    <a:pt x="188" y="194"/>
                    <a:pt x="188" y="194"/>
                  </a:cubicBezTo>
                  <a:cubicBezTo>
                    <a:pt x="187" y="194"/>
                    <a:pt x="188" y="196"/>
                    <a:pt x="187" y="196"/>
                  </a:cubicBezTo>
                  <a:cubicBezTo>
                    <a:pt x="187" y="196"/>
                    <a:pt x="188" y="196"/>
                    <a:pt x="188" y="196"/>
                  </a:cubicBezTo>
                  <a:cubicBezTo>
                    <a:pt x="188" y="196"/>
                    <a:pt x="188" y="196"/>
                    <a:pt x="188" y="196"/>
                  </a:cubicBezTo>
                  <a:cubicBezTo>
                    <a:pt x="188" y="197"/>
                    <a:pt x="188" y="195"/>
                    <a:pt x="189" y="196"/>
                  </a:cubicBezTo>
                  <a:cubicBezTo>
                    <a:pt x="189" y="196"/>
                    <a:pt x="189" y="196"/>
                    <a:pt x="189" y="196"/>
                  </a:cubicBezTo>
                  <a:cubicBezTo>
                    <a:pt x="189" y="197"/>
                    <a:pt x="189" y="195"/>
                    <a:pt x="189" y="196"/>
                  </a:cubicBezTo>
                  <a:cubicBezTo>
                    <a:pt x="189" y="197"/>
                    <a:pt x="189" y="197"/>
                    <a:pt x="188" y="197"/>
                  </a:cubicBezTo>
                  <a:cubicBezTo>
                    <a:pt x="188" y="198"/>
                    <a:pt x="188" y="197"/>
                    <a:pt x="187" y="199"/>
                  </a:cubicBezTo>
                  <a:cubicBezTo>
                    <a:pt x="188" y="199"/>
                    <a:pt x="188" y="198"/>
                    <a:pt x="188" y="198"/>
                  </a:cubicBezTo>
                  <a:cubicBezTo>
                    <a:pt x="188" y="199"/>
                    <a:pt x="188" y="199"/>
                    <a:pt x="187" y="200"/>
                  </a:cubicBezTo>
                  <a:cubicBezTo>
                    <a:pt x="187" y="199"/>
                    <a:pt x="187" y="200"/>
                    <a:pt x="187" y="200"/>
                  </a:cubicBezTo>
                  <a:cubicBezTo>
                    <a:pt x="187" y="201"/>
                    <a:pt x="187" y="200"/>
                    <a:pt x="187" y="201"/>
                  </a:cubicBezTo>
                  <a:cubicBezTo>
                    <a:pt x="187" y="201"/>
                    <a:pt x="187" y="202"/>
                    <a:pt x="187" y="201"/>
                  </a:cubicBezTo>
                  <a:cubicBezTo>
                    <a:pt x="186" y="201"/>
                    <a:pt x="187" y="202"/>
                    <a:pt x="186" y="202"/>
                  </a:cubicBezTo>
                  <a:cubicBezTo>
                    <a:pt x="186" y="203"/>
                    <a:pt x="187" y="201"/>
                    <a:pt x="187" y="203"/>
                  </a:cubicBezTo>
                  <a:cubicBezTo>
                    <a:pt x="187" y="202"/>
                    <a:pt x="186" y="204"/>
                    <a:pt x="186" y="203"/>
                  </a:cubicBezTo>
                  <a:cubicBezTo>
                    <a:pt x="186" y="204"/>
                    <a:pt x="186" y="204"/>
                    <a:pt x="186" y="204"/>
                  </a:cubicBezTo>
                  <a:cubicBezTo>
                    <a:pt x="187" y="204"/>
                    <a:pt x="186" y="205"/>
                    <a:pt x="186" y="205"/>
                  </a:cubicBezTo>
                  <a:cubicBezTo>
                    <a:pt x="186" y="205"/>
                    <a:pt x="186" y="205"/>
                    <a:pt x="186" y="205"/>
                  </a:cubicBezTo>
                  <a:cubicBezTo>
                    <a:pt x="186" y="206"/>
                    <a:pt x="186" y="206"/>
                    <a:pt x="186" y="206"/>
                  </a:cubicBezTo>
                  <a:cubicBezTo>
                    <a:pt x="186" y="207"/>
                    <a:pt x="185" y="208"/>
                    <a:pt x="186" y="208"/>
                  </a:cubicBezTo>
                  <a:cubicBezTo>
                    <a:pt x="186" y="208"/>
                    <a:pt x="185" y="209"/>
                    <a:pt x="185" y="209"/>
                  </a:cubicBezTo>
                  <a:cubicBezTo>
                    <a:pt x="185" y="208"/>
                    <a:pt x="186" y="208"/>
                    <a:pt x="185" y="208"/>
                  </a:cubicBezTo>
                  <a:cubicBezTo>
                    <a:pt x="185" y="208"/>
                    <a:pt x="185" y="209"/>
                    <a:pt x="185" y="209"/>
                  </a:cubicBezTo>
                  <a:cubicBezTo>
                    <a:pt x="185" y="209"/>
                    <a:pt x="185" y="209"/>
                    <a:pt x="185" y="209"/>
                  </a:cubicBezTo>
                  <a:cubicBezTo>
                    <a:pt x="185" y="209"/>
                    <a:pt x="185" y="210"/>
                    <a:pt x="184" y="210"/>
                  </a:cubicBezTo>
                  <a:cubicBezTo>
                    <a:pt x="185" y="210"/>
                    <a:pt x="185" y="210"/>
                    <a:pt x="185" y="210"/>
                  </a:cubicBezTo>
                  <a:cubicBezTo>
                    <a:pt x="184" y="211"/>
                    <a:pt x="184" y="211"/>
                    <a:pt x="184" y="211"/>
                  </a:cubicBezTo>
                  <a:cubicBezTo>
                    <a:pt x="184" y="212"/>
                    <a:pt x="185" y="211"/>
                    <a:pt x="184" y="212"/>
                  </a:cubicBezTo>
                  <a:cubicBezTo>
                    <a:pt x="185" y="211"/>
                    <a:pt x="185" y="211"/>
                    <a:pt x="185" y="211"/>
                  </a:cubicBezTo>
                  <a:cubicBezTo>
                    <a:pt x="185" y="211"/>
                    <a:pt x="185" y="212"/>
                    <a:pt x="185" y="212"/>
                  </a:cubicBezTo>
                  <a:cubicBezTo>
                    <a:pt x="184" y="212"/>
                    <a:pt x="184" y="213"/>
                    <a:pt x="184" y="213"/>
                  </a:cubicBezTo>
                  <a:cubicBezTo>
                    <a:pt x="184" y="213"/>
                    <a:pt x="184" y="213"/>
                    <a:pt x="184" y="214"/>
                  </a:cubicBezTo>
                  <a:cubicBezTo>
                    <a:pt x="184" y="213"/>
                    <a:pt x="184" y="213"/>
                    <a:pt x="184" y="213"/>
                  </a:cubicBezTo>
                  <a:cubicBezTo>
                    <a:pt x="184" y="213"/>
                    <a:pt x="184" y="214"/>
                    <a:pt x="184" y="214"/>
                  </a:cubicBezTo>
                  <a:cubicBezTo>
                    <a:pt x="184" y="215"/>
                    <a:pt x="183" y="216"/>
                    <a:pt x="183" y="215"/>
                  </a:cubicBezTo>
                  <a:cubicBezTo>
                    <a:pt x="183" y="215"/>
                    <a:pt x="183" y="216"/>
                    <a:pt x="184" y="216"/>
                  </a:cubicBezTo>
                  <a:cubicBezTo>
                    <a:pt x="183" y="216"/>
                    <a:pt x="183" y="215"/>
                    <a:pt x="183" y="216"/>
                  </a:cubicBezTo>
                  <a:cubicBezTo>
                    <a:pt x="183" y="217"/>
                    <a:pt x="183" y="218"/>
                    <a:pt x="183" y="218"/>
                  </a:cubicBezTo>
                  <a:cubicBezTo>
                    <a:pt x="184" y="218"/>
                    <a:pt x="184" y="218"/>
                    <a:pt x="184" y="218"/>
                  </a:cubicBezTo>
                  <a:cubicBezTo>
                    <a:pt x="184" y="218"/>
                    <a:pt x="184" y="218"/>
                    <a:pt x="184" y="218"/>
                  </a:cubicBezTo>
                  <a:cubicBezTo>
                    <a:pt x="184" y="217"/>
                    <a:pt x="184" y="218"/>
                    <a:pt x="184" y="218"/>
                  </a:cubicBezTo>
                  <a:cubicBezTo>
                    <a:pt x="184" y="219"/>
                    <a:pt x="184" y="219"/>
                    <a:pt x="184" y="219"/>
                  </a:cubicBezTo>
                  <a:cubicBezTo>
                    <a:pt x="184" y="218"/>
                    <a:pt x="183" y="220"/>
                    <a:pt x="182" y="220"/>
                  </a:cubicBezTo>
                  <a:cubicBezTo>
                    <a:pt x="182" y="221"/>
                    <a:pt x="183" y="221"/>
                    <a:pt x="182" y="223"/>
                  </a:cubicBezTo>
                  <a:cubicBezTo>
                    <a:pt x="182" y="222"/>
                    <a:pt x="182" y="223"/>
                    <a:pt x="182" y="222"/>
                  </a:cubicBezTo>
                  <a:cubicBezTo>
                    <a:pt x="182" y="223"/>
                    <a:pt x="181" y="222"/>
                    <a:pt x="181" y="224"/>
                  </a:cubicBezTo>
                  <a:cubicBezTo>
                    <a:pt x="182" y="223"/>
                    <a:pt x="182" y="225"/>
                    <a:pt x="182" y="224"/>
                  </a:cubicBezTo>
                  <a:cubicBezTo>
                    <a:pt x="182" y="224"/>
                    <a:pt x="182" y="223"/>
                    <a:pt x="182" y="223"/>
                  </a:cubicBezTo>
                  <a:cubicBezTo>
                    <a:pt x="182" y="223"/>
                    <a:pt x="183" y="223"/>
                    <a:pt x="183" y="224"/>
                  </a:cubicBezTo>
                  <a:cubicBezTo>
                    <a:pt x="182" y="224"/>
                    <a:pt x="182" y="225"/>
                    <a:pt x="182" y="225"/>
                  </a:cubicBezTo>
                  <a:cubicBezTo>
                    <a:pt x="182" y="225"/>
                    <a:pt x="182" y="224"/>
                    <a:pt x="182" y="224"/>
                  </a:cubicBezTo>
                  <a:cubicBezTo>
                    <a:pt x="181" y="225"/>
                    <a:pt x="182" y="226"/>
                    <a:pt x="181" y="226"/>
                  </a:cubicBezTo>
                  <a:cubicBezTo>
                    <a:pt x="181" y="225"/>
                    <a:pt x="181" y="225"/>
                    <a:pt x="181" y="225"/>
                  </a:cubicBezTo>
                  <a:cubicBezTo>
                    <a:pt x="181" y="226"/>
                    <a:pt x="181" y="226"/>
                    <a:pt x="181" y="226"/>
                  </a:cubicBezTo>
                  <a:cubicBezTo>
                    <a:pt x="181" y="226"/>
                    <a:pt x="181" y="226"/>
                    <a:pt x="181" y="226"/>
                  </a:cubicBezTo>
                  <a:cubicBezTo>
                    <a:pt x="181" y="227"/>
                    <a:pt x="180" y="226"/>
                    <a:pt x="180" y="227"/>
                  </a:cubicBezTo>
                  <a:cubicBezTo>
                    <a:pt x="180" y="228"/>
                    <a:pt x="180" y="228"/>
                    <a:pt x="180" y="228"/>
                  </a:cubicBezTo>
                  <a:cubicBezTo>
                    <a:pt x="181" y="228"/>
                    <a:pt x="181" y="226"/>
                    <a:pt x="181" y="227"/>
                  </a:cubicBezTo>
                  <a:cubicBezTo>
                    <a:pt x="181" y="227"/>
                    <a:pt x="181" y="228"/>
                    <a:pt x="181" y="229"/>
                  </a:cubicBezTo>
                  <a:cubicBezTo>
                    <a:pt x="181" y="228"/>
                    <a:pt x="181" y="228"/>
                    <a:pt x="181" y="228"/>
                  </a:cubicBezTo>
                  <a:cubicBezTo>
                    <a:pt x="181" y="228"/>
                    <a:pt x="182" y="229"/>
                    <a:pt x="181" y="230"/>
                  </a:cubicBezTo>
                  <a:cubicBezTo>
                    <a:pt x="181" y="230"/>
                    <a:pt x="181" y="230"/>
                    <a:pt x="180" y="230"/>
                  </a:cubicBezTo>
                  <a:cubicBezTo>
                    <a:pt x="180" y="231"/>
                    <a:pt x="180" y="232"/>
                    <a:pt x="180" y="233"/>
                  </a:cubicBezTo>
                  <a:cubicBezTo>
                    <a:pt x="180" y="233"/>
                    <a:pt x="179" y="234"/>
                    <a:pt x="180" y="233"/>
                  </a:cubicBezTo>
                  <a:cubicBezTo>
                    <a:pt x="180" y="233"/>
                    <a:pt x="180" y="231"/>
                    <a:pt x="181" y="230"/>
                  </a:cubicBezTo>
                  <a:cubicBezTo>
                    <a:pt x="181" y="231"/>
                    <a:pt x="181" y="229"/>
                    <a:pt x="181" y="229"/>
                  </a:cubicBezTo>
                  <a:cubicBezTo>
                    <a:pt x="181" y="230"/>
                    <a:pt x="182" y="230"/>
                    <a:pt x="182" y="230"/>
                  </a:cubicBezTo>
                  <a:cubicBezTo>
                    <a:pt x="182" y="231"/>
                    <a:pt x="182" y="231"/>
                    <a:pt x="182" y="231"/>
                  </a:cubicBezTo>
                  <a:cubicBezTo>
                    <a:pt x="181" y="231"/>
                    <a:pt x="181" y="231"/>
                    <a:pt x="181" y="231"/>
                  </a:cubicBezTo>
                  <a:cubicBezTo>
                    <a:pt x="181" y="232"/>
                    <a:pt x="180" y="233"/>
                    <a:pt x="180" y="234"/>
                  </a:cubicBezTo>
                  <a:cubicBezTo>
                    <a:pt x="180" y="234"/>
                    <a:pt x="180" y="234"/>
                    <a:pt x="181" y="234"/>
                  </a:cubicBezTo>
                  <a:cubicBezTo>
                    <a:pt x="180" y="235"/>
                    <a:pt x="180" y="237"/>
                    <a:pt x="180" y="238"/>
                  </a:cubicBezTo>
                  <a:cubicBezTo>
                    <a:pt x="180" y="237"/>
                    <a:pt x="179" y="239"/>
                    <a:pt x="179" y="239"/>
                  </a:cubicBezTo>
                  <a:cubicBezTo>
                    <a:pt x="179" y="239"/>
                    <a:pt x="180" y="240"/>
                    <a:pt x="180" y="240"/>
                  </a:cubicBezTo>
                  <a:cubicBezTo>
                    <a:pt x="179" y="240"/>
                    <a:pt x="180" y="240"/>
                    <a:pt x="180" y="241"/>
                  </a:cubicBezTo>
                  <a:cubicBezTo>
                    <a:pt x="180" y="241"/>
                    <a:pt x="179" y="243"/>
                    <a:pt x="179" y="244"/>
                  </a:cubicBezTo>
                  <a:cubicBezTo>
                    <a:pt x="179" y="245"/>
                    <a:pt x="179" y="247"/>
                    <a:pt x="179" y="249"/>
                  </a:cubicBezTo>
                  <a:cubicBezTo>
                    <a:pt x="179" y="249"/>
                    <a:pt x="179" y="249"/>
                    <a:pt x="179" y="250"/>
                  </a:cubicBezTo>
                  <a:cubicBezTo>
                    <a:pt x="179" y="250"/>
                    <a:pt x="179" y="249"/>
                    <a:pt x="179" y="250"/>
                  </a:cubicBezTo>
                  <a:cubicBezTo>
                    <a:pt x="179" y="250"/>
                    <a:pt x="179" y="250"/>
                    <a:pt x="179" y="250"/>
                  </a:cubicBezTo>
                  <a:cubicBezTo>
                    <a:pt x="179" y="250"/>
                    <a:pt x="179" y="252"/>
                    <a:pt x="179" y="253"/>
                  </a:cubicBezTo>
                  <a:cubicBezTo>
                    <a:pt x="179" y="252"/>
                    <a:pt x="179" y="252"/>
                    <a:pt x="179" y="252"/>
                  </a:cubicBezTo>
                  <a:cubicBezTo>
                    <a:pt x="179" y="252"/>
                    <a:pt x="179" y="253"/>
                    <a:pt x="179" y="253"/>
                  </a:cubicBezTo>
                  <a:cubicBezTo>
                    <a:pt x="179" y="253"/>
                    <a:pt x="180" y="253"/>
                    <a:pt x="180" y="253"/>
                  </a:cubicBezTo>
                  <a:cubicBezTo>
                    <a:pt x="180" y="254"/>
                    <a:pt x="180" y="254"/>
                    <a:pt x="180" y="255"/>
                  </a:cubicBezTo>
                  <a:cubicBezTo>
                    <a:pt x="179" y="255"/>
                    <a:pt x="179" y="255"/>
                    <a:pt x="179" y="255"/>
                  </a:cubicBezTo>
                  <a:cubicBezTo>
                    <a:pt x="179" y="256"/>
                    <a:pt x="180" y="257"/>
                    <a:pt x="180" y="258"/>
                  </a:cubicBezTo>
                  <a:cubicBezTo>
                    <a:pt x="180" y="258"/>
                    <a:pt x="180" y="258"/>
                    <a:pt x="180" y="258"/>
                  </a:cubicBezTo>
                  <a:cubicBezTo>
                    <a:pt x="180" y="259"/>
                    <a:pt x="180" y="259"/>
                    <a:pt x="180" y="259"/>
                  </a:cubicBezTo>
                  <a:cubicBezTo>
                    <a:pt x="180" y="259"/>
                    <a:pt x="181" y="260"/>
                    <a:pt x="180" y="260"/>
                  </a:cubicBezTo>
                  <a:cubicBezTo>
                    <a:pt x="180" y="259"/>
                    <a:pt x="181" y="259"/>
                    <a:pt x="181" y="258"/>
                  </a:cubicBezTo>
                  <a:cubicBezTo>
                    <a:pt x="180" y="257"/>
                    <a:pt x="180" y="259"/>
                    <a:pt x="180" y="258"/>
                  </a:cubicBezTo>
                  <a:cubicBezTo>
                    <a:pt x="180" y="258"/>
                    <a:pt x="180" y="257"/>
                    <a:pt x="180" y="256"/>
                  </a:cubicBezTo>
                  <a:cubicBezTo>
                    <a:pt x="180" y="257"/>
                    <a:pt x="180" y="257"/>
                    <a:pt x="180" y="257"/>
                  </a:cubicBezTo>
                  <a:cubicBezTo>
                    <a:pt x="180" y="257"/>
                    <a:pt x="180" y="257"/>
                    <a:pt x="180" y="256"/>
                  </a:cubicBezTo>
                  <a:cubicBezTo>
                    <a:pt x="180" y="257"/>
                    <a:pt x="181" y="257"/>
                    <a:pt x="181" y="257"/>
                  </a:cubicBezTo>
                  <a:cubicBezTo>
                    <a:pt x="181" y="257"/>
                    <a:pt x="181" y="256"/>
                    <a:pt x="181" y="255"/>
                  </a:cubicBezTo>
                  <a:cubicBezTo>
                    <a:pt x="180" y="256"/>
                    <a:pt x="180" y="255"/>
                    <a:pt x="180" y="255"/>
                  </a:cubicBezTo>
                  <a:cubicBezTo>
                    <a:pt x="181" y="255"/>
                    <a:pt x="181" y="254"/>
                    <a:pt x="180" y="253"/>
                  </a:cubicBezTo>
                  <a:cubicBezTo>
                    <a:pt x="180" y="253"/>
                    <a:pt x="181" y="251"/>
                    <a:pt x="181" y="250"/>
                  </a:cubicBezTo>
                  <a:cubicBezTo>
                    <a:pt x="180" y="251"/>
                    <a:pt x="180" y="251"/>
                    <a:pt x="180" y="252"/>
                  </a:cubicBezTo>
                  <a:cubicBezTo>
                    <a:pt x="180" y="251"/>
                    <a:pt x="180" y="251"/>
                    <a:pt x="180" y="250"/>
                  </a:cubicBezTo>
                  <a:cubicBezTo>
                    <a:pt x="180" y="250"/>
                    <a:pt x="180" y="250"/>
                    <a:pt x="180" y="249"/>
                  </a:cubicBezTo>
                  <a:cubicBezTo>
                    <a:pt x="180" y="249"/>
                    <a:pt x="180" y="249"/>
                    <a:pt x="180" y="249"/>
                  </a:cubicBezTo>
                  <a:cubicBezTo>
                    <a:pt x="180" y="248"/>
                    <a:pt x="181" y="248"/>
                    <a:pt x="181" y="247"/>
                  </a:cubicBezTo>
                  <a:cubicBezTo>
                    <a:pt x="181" y="245"/>
                    <a:pt x="181" y="243"/>
                    <a:pt x="181" y="242"/>
                  </a:cubicBezTo>
                  <a:cubicBezTo>
                    <a:pt x="181" y="242"/>
                    <a:pt x="181" y="242"/>
                    <a:pt x="181" y="242"/>
                  </a:cubicBezTo>
                  <a:cubicBezTo>
                    <a:pt x="181" y="241"/>
                    <a:pt x="181" y="239"/>
                    <a:pt x="182" y="238"/>
                  </a:cubicBezTo>
                  <a:cubicBezTo>
                    <a:pt x="182" y="236"/>
                    <a:pt x="183" y="234"/>
                    <a:pt x="182" y="233"/>
                  </a:cubicBezTo>
                  <a:cubicBezTo>
                    <a:pt x="183" y="230"/>
                    <a:pt x="184" y="227"/>
                    <a:pt x="185" y="224"/>
                  </a:cubicBezTo>
                  <a:cubicBezTo>
                    <a:pt x="184" y="224"/>
                    <a:pt x="184" y="224"/>
                    <a:pt x="184" y="224"/>
                  </a:cubicBezTo>
                  <a:cubicBezTo>
                    <a:pt x="185" y="224"/>
                    <a:pt x="184" y="224"/>
                    <a:pt x="184" y="223"/>
                  </a:cubicBezTo>
                  <a:cubicBezTo>
                    <a:pt x="184" y="224"/>
                    <a:pt x="185" y="222"/>
                    <a:pt x="185" y="222"/>
                  </a:cubicBezTo>
                  <a:cubicBezTo>
                    <a:pt x="185" y="221"/>
                    <a:pt x="186" y="219"/>
                    <a:pt x="187" y="217"/>
                  </a:cubicBezTo>
                  <a:cubicBezTo>
                    <a:pt x="186" y="217"/>
                    <a:pt x="186" y="217"/>
                    <a:pt x="186" y="217"/>
                  </a:cubicBezTo>
                  <a:cubicBezTo>
                    <a:pt x="187" y="216"/>
                    <a:pt x="187" y="215"/>
                    <a:pt x="187" y="213"/>
                  </a:cubicBezTo>
                  <a:cubicBezTo>
                    <a:pt x="187" y="213"/>
                    <a:pt x="187" y="212"/>
                    <a:pt x="187" y="212"/>
                  </a:cubicBezTo>
                  <a:cubicBezTo>
                    <a:pt x="188" y="211"/>
                    <a:pt x="188" y="211"/>
                    <a:pt x="189" y="209"/>
                  </a:cubicBezTo>
                  <a:cubicBezTo>
                    <a:pt x="189" y="208"/>
                    <a:pt x="189" y="207"/>
                    <a:pt x="189" y="206"/>
                  </a:cubicBezTo>
                  <a:cubicBezTo>
                    <a:pt x="189" y="205"/>
                    <a:pt x="190" y="203"/>
                    <a:pt x="190" y="202"/>
                  </a:cubicBezTo>
                  <a:cubicBezTo>
                    <a:pt x="190" y="202"/>
                    <a:pt x="191" y="202"/>
                    <a:pt x="191" y="202"/>
                  </a:cubicBezTo>
                  <a:cubicBezTo>
                    <a:pt x="189" y="202"/>
                    <a:pt x="191" y="201"/>
                    <a:pt x="190" y="202"/>
                  </a:cubicBezTo>
                  <a:cubicBezTo>
                    <a:pt x="191" y="199"/>
                    <a:pt x="191" y="197"/>
                    <a:pt x="191" y="194"/>
                  </a:cubicBezTo>
                  <a:cubicBezTo>
                    <a:pt x="191" y="194"/>
                    <a:pt x="191" y="194"/>
                    <a:pt x="191" y="194"/>
                  </a:cubicBezTo>
                  <a:cubicBezTo>
                    <a:pt x="192" y="190"/>
                    <a:pt x="191" y="186"/>
                    <a:pt x="191" y="182"/>
                  </a:cubicBezTo>
                  <a:cubicBezTo>
                    <a:pt x="190" y="183"/>
                    <a:pt x="190" y="183"/>
                    <a:pt x="190" y="183"/>
                  </a:cubicBezTo>
                  <a:cubicBezTo>
                    <a:pt x="190" y="182"/>
                    <a:pt x="190" y="180"/>
                    <a:pt x="191" y="181"/>
                  </a:cubicBezTo>
                  <a:cubicBezTo>
                    <a:pt x="190" y="180"/>
                    <a:pt x="190" y="178"/>
                    <a:pt x="190" y="177"/>
                  </a:cubicBezTo>
                  <a:cubicBezTo>
                    <a:pt x="190" y="176"/>
                    <a:pt x="190" y="176"/>
                    <a:pt x="190" y="175"/>
                  </a:cubicBezTo>
                  <a:cubicBezTo>
                    <a:pt x="189" y="173"/>
                    <a:pt x="189" y="173"/>
                    <a:pt x="188" y="171"/>
                  </a:cubicBezTo>
                  <a:cubicBezTo>
                    <a:pt x="188" y="171"/>
                    <a:pt x="188" y="171"/>
                    <a:pt x="188" y="171"/>
                  </a:cubicBezTo>
                  <a:cubicBezTo>
                    <a:pt x="188" y="170"/>
                    <a:pt x="187" y="168"/>
                    <a:pt x="188" y="169"/>
                  </a:cubicBezTo>
                  <a:cubicBezTo>
                    <a:pt x="187" y="167"/>
                    <a:pt x="186" y="164"/>
                    <a:pt x="185" y="163"/>
                  </a:cubicBezTo>
                  <a:cubicBezTo>
                    <a:pt x="185" y="163"/>
                    <a:pt x="185" y="162"/>
                    <a:pt x="185" y="162"/>
                  </a:cubicBezTo>
                  <a:cubicBezTo>
                    <a:pt x="185" y="162"/>
                    <a:pt x="185" y="161"/>
                    <a:pt x="184" y="161"/>
                  </a:cubicBezTo>
                  <a:cubicBezTo>
                    <a:pt x="185" y="161"/>
                    <a:pt x="185" y="161"/>
                    <a:pt x="185" y="161"/>
                  </a:cubicBezTo>
                  <a:cubicBezTo>
                    <a:pt x="190" y="158"/>
                    <a:pt x="195" y="153"/>
                    <a:pt x="200" y="149"/>
                  </a:cubicBezTo>
                  <a:cubicBezTo>
                    <a:pt x="201" y="149"/>
                    <a:pt x="200" y="149"/>
                    <a:pt x="201" y="148"/>
                  </a:cubicBezTo>
                  <a:cubicBezTo>
                    <a:pt x="206" y="145"/>
                    <a:pt x="212" y="137"/>
                    <a:pt x="216" y="131"/>
                  </a:cubicBezTo>
                  <a:cubicBezTo>
                    <a:pt x="215" y="131"/>
                    <a:pt x="215" y="131"/>
                    <a:pt x="215" y="131"/>
                  </a:cubicBezTo>
                  <a:cubicBezTo>
                    <a:pt x="216" y="130"/>
                    <a:pt x="217" y="128"/>
                    <a:pt x="218" y="127"/>
                  </a:cubicBezTo>
                  <a:cubicBezTo>
                    <a:pt x="218" y="127"/>
                    <a:pt x="218" y="127"/>
                    <a:pt x="218" y="127"/>
                  </a:cubicBezTo>
                  <a:cubicBezTo>
                    <a:pt x="218" y="127"/>
                    <a:pt x="219" y="125"/>
                    <a:pt x="219" y="124"/>
                  </a:cubicBezTo>
                  <a:cubicBezTo>
                    <a:pt x="220" y="124"/>
                    <a:pt x="219" y="124"/>
                    <a:pt x="220" y="123"/>
                  </a:cubicBezTo>
                  <a:cubicBezTo>
                    <a:pt x="220" y="122"/>
                    <a:pt x="220" y="122"/>
                    <a:pt x="220" y="122"/>
                  </a:cubicBezTo>
                  <a:cubicBezTo>
                    <a:pt x="222" y="121"/>
                    <a:pt x="223" y="117"/>
                    <a:pt x="224" y="114"/>
                  </a:cubicBezTo>
                  <a:cubicBezTo>
                    <a:pt x="224" y="114"/>
                    <a:pt x="224" y="115"/>
                    <a:pt x="224" y="114"/>
                  </a:cubicBezTo>
                  <a:cubicBezTo>
                    <a:pt x="226" y="110"/>
                    <a:pt x="227" y="103"/>
                    <a:pt x="228" y="98"/>
                  </a:cubicBezTo>
                  <a:cubicBezTo>
                    <a:pt x="228" y="98"/>
                    <a:pt x="228" y="98"/>
                    <a:pt x="228" y="98"/>
                  </a:cubicBezTo>
                  <a:cubicBezTo>
                    <a:pt x="228" y="97"/>
                    <a:pt x="229" y="96"/>
                    <a:pt x="229" y="94"/>
                  </a:cubicBezTo>
                  <a:cubicBezTo>
                    <a:pt x="229" y="93"/>
                    <a:pt x="229" y="92"/>
                    <a:pt x="229" y="90"/>
                  </a:cubicBezTo>
                  <a:cubicBezTo>
                    <a:pt x="229" y="90"/>
                    <a:pt x="229" y="90"/>
                    <a:pt x="229" y="90"/>
                  </a:cubicBezTo>
                  <a:cubicBezTo>
                    <a:pt x="230" y="89"/>
                    <a:pt x="229" y="88"/>
                    <a:pt x="230" y="87"/>
                  </a:cubicBezTo>
                  <a:cubicBezTo>
                    <a:pt x="230" y="86"/>
                    <a:pt x="230" y="86"/>
                    <a:pt x="230" y="86"/>
                  </a:cubicBezTo>
                  <a:cubicBezTo>
                    <a:pt x="230" y="85"/>
                    <a:pt x="229" y="84"/>
                    <a:pt x="230" y="83"/>
                  </a:cubicBezTo>
                  <a:cubicBezTo>
                    <a:pt x="230" y="83"/>
                    <a:pt x="230" y="83"/>
                    <a:pt x="230" y="83"/>
                  </a:cubicBezTo>
                  <a:cubicBezTo>
                    <a:pt x="230" y="82"/>
                    <a:pt x="230" y="81"/>
                    <a:pt x="230" y="80"/>
                  </a:cubicBezTo>
                  <a:cubicBezTo>
                    <a:pt x="230" y="80"/>
                    <a:pt x="230" y="80"/>
                    <a:pt x="230" y="80"/>
                  </a:cubicBezTo>
                  <a:cubicBezTo>
                    <a:pt x="230" y="78"/>
                    <a:pt x="229" y="77"/>
                    <a:pt x="230" y="77"/>
                  </a:cubicBezTo>
                  <a:cubicBezTo>
                    <a:pt x="229" y="76"/>
                    <a:pt x="230" y="79"/>
                    <a:pt x="229" y="78"/>
                  </a:cubicBezTo>
                  <a:cubicBezTo>
                    <a:pt x="229" y="74"/>
                    <a:pt x="229" y="70"/>
                    <a:pt x="227" y="66"/>
                  </a:cubicBezTo>
                  <a:cubicBezTo>
                    <a:pt x="226" y="63"/>
                    <a:pt x="224" y="59"/>
                    <a:pt x="222" y="56"/>
                  </a:cubicBezTo>
                  <a:cubicBezTo>
                    <a:pt x="222" y="56"/>
                    <a:pt x="221" y="55"/>
                    <a:pt x="221" y="55"/>
                  </a:cubicBezTo>
                  <a:cubicBezTo>
                    <a:pt x="221" y="54"/>
                    <a:pt x="219" y="53"/>
                    <a:pt x="219" y="52"/>
                  </a:cubicBezTo>
                  <a:cubicBezTo>
                    <a:pt x="219" y="52"/>
                    <a:pt x="219" y="52"/>
                    <a:pt x="218" y="52"/>
                  </a:cubicBezTo>
                  <a:cubicBezTo>
                    <a:pt x="218" y="51"/>
                    <a:pt x="218" y="50"/>
                    <a:pt x="217" y="49"/>
                  </a:cubicBezTo>
                  <a:cubicBezTo>
                    <a:pt x="217" y="50"/>
                    <a:pt x="217" y="50"/>
                    <a:pt x="217" y="50"/>
                  </a:cubicBezTo>
                  <a:cubicBezTo>
                    <a:pt x="216" y="48"/>
                    <a:pt x="215" y="47"/>
                    <a:pt x="215" y="46"/>
                  </a:cubicBezTo>
                  <a:cubicBezTo>
                    <a:pt x="215" y="46"/>
                    <a:pt x="215" y="46"/>
                    <a:pt x="215" y="46"/>
                  </a:cubicBezTo>
                  <a:cubicBezTo>
                    <a:pt x="214" y="45"/>
                    <a:pt x="213" y="44"/>
                    <a:pt x="212" y="43"/>
                  </a:cubicBezTo>
                  <a:cubicBezTo>
                    <a:pt x="212" y="43"/>
                    <a:pt x="212" y="43"/>
                    <a:pt x="212" y="43"/>
                  </a:cubicBezTo>
                  <a:cubicBezTo>
                    <a:pt x="211" y="42"/>
                    <a:pt x="212" y="43"/>
                    <a:pt x="211" y="41"/>
                  </a:cubicBezTo>
                  <a:cubicBezTo>
                    <a:pt x="211" y="41"/>
                    <a:pt x="211" y="41"/>
                    <a:pt x="211" y="41"/>
                  </a:cubicBezTo>
                  <a:cubicBezTo>
                    <a:pt x="210" y="40"/>
                    <a:pt x="209" y="37"/>
                    <a:pt x="208" y="35"/>
                  </a:cubicBezTo>
                  <a:cubicBezTo>
                    <a:pt x="208" y="35"/>
                    <a:pt x="208" y="35"/>
                    <a:pt x="208" y="35"/>
                  </a:cubicBezTo>
                  <a:cubicBezTo>
                    <a:pt x="207" y="34"/>
                    <a:pt x="206" y="32"/>
                    <a:pt x="206" y="29"/>
                  </a:cubicBezTo>
                  <a:cubicBezTo>
                    <a:pt x="206" y="29"/>
                    <a:pt x="205" y="30"/>
                    <a:pt x="205" y="28"/>
                  </a:cubicBezTo>
                  <a:cubicBezTo>
                    <a:pt x="205" y="28"/>
                    <a:pt x="206" y="27"/>
                    <a:pt x="206" y="26"/>
                  </a:cubicBezTo>
                  <a:cubicBezTo>
                    <a:pt x="206" y="25"/>
                    <a:pt x="206" y="25"/>
                    <a:pt x="206" y="25"/>
                  </a:cubicBezTo>
                  <a:cubicBezTo>
                    <a:pt x="206" y="24"/>
                    <a:pt x="207" y="23"/>
                    <a:pt x="207" y="23"/>
                  </a:cubicBezTo>
                  <a:cubicBezTo>
                    <a:pt x="208" y="22"/>
                    <a:pt x="209" y="21"/>
                    <a:pt x="209" y="21"/>
                  </a:cubicBezTo>
                  <a:cubicBezTo>
                    <a:pt x="208" y="21"/>
                    <a:pt x="210" y="20"/>
                    <a:pt x="208" y="21"/>
                  </a:cubicBezTo>
                  <a:cubicBezTo>
                    <a:pt x="209" y="20"/>
                    <a:pt x="209" y="20"/>
                    <a:pt x="209" y="20"/>
                  </a:cubicBezTo>
                  <a:cubicBezTo>
                    <a:pt x="209" y="20"/>
                    <a:pt x="208" y="21"/>
                    <a:pt x="208" y="20"/>
                  </a:cubicBezTo>
                  <a:cubicBezTo>
                    <a:pt x="209" y="20"/>
                    <a:pt x="211" y="19"/>
                    <a:pt x="212" y="19"/>
                  </a:cubicBezTo>
                  <a:cubicBezTo>
                    <a:pt x="214" y="19"/>
                    <a:pt x="215" y="20"/>
                    <a:pt x="217" y="21"/>
                  </a:cubicBezTo>
                  <a:cubicBezTo>
                    <a:pt x="216" y="20"/>
                    <a:pt x="217" y="20"/>
                    <a:pt x="217" y="20"/>
                  </a:cubicBezTo>
                  <a:cubicBezTo>
                    <a:pt x="218" y="21"/>
                    <a:pt x="219" y="21"/>
                    <a:pt x="220" y="22"/>
                  </a:cubicBezTo>
                  <a:cubicBezTo>
                    <a:pt x="220" y="22"/>
                    <a:pt x="220" y="22"/>
                    <a:pt x="221" y="22"/>
                  </a:cubicBezTo>
                  <a:cubicBezTo>
                    <a:pt x="221" y="22"/>
                    <a:pt x="221" y="23"/>
                    <a:pt x="222" y="23"/>
                  </a:cubicBezTo>
                  <a:cubicBezTo>
                    <a:pt x="222" y="23"/>
                    <a:pt x="223" y="23"/>
                    <a:pt x="223" y="24"/>
                  </a:cubicBezTo>
                  <a:cubicBezTo>
                    <a:pt x="223" y="24"/>
                    <a:pt x="223" y="24"/>
                    <a:pt x="223" y="24"/>
                  </a:cubicBezTo>
                  <a:cubicBezTo>
                    <a:pt x="224" y="24"/>
                    <a:pt x="224" y="24"/>
                    <a:pt x="224" y="24"/>
                  </a:cubicBezTo>
                  <a:cubicBezTo>
                    <a:pt x="224" y="24"/>
                    <a:pt x="225" y="24"/>
                    <a:pt x="225" y="24"/>
                  </a:cubicBezTo>
                  <a:cubicBezTo>
                    <a:pt x="225" y="24"/>
                    <a:pt x="224" y="23"/>
                    <a:pt x="225" y="24"/>
                  </a:cubicBezTo>
                  <a:cubicBezTo>
                    <a:pt x="225" y="24"/>
                    <a:pt x="225" y="24"/>
                    <a:pt x="225" y="24"/>
                  </a:cubicBezTo>
                  <a:cubicBezTo>
                    <a:pt x="226" y="24"/>
                    <a:pt x="226" y="24"/>
                    <a:pt x="226" y="24"/>
                  </a:cubicBezTo>
                  <a:cubicBezTo>
                    <a:pt x="226" y="24"/>
                    <a:pt x="226" y="24"/>
                    <a:pt x="226" y="24"/>
                  </a:cubicBezTo>
                  <a:cubicBezTo>
                    <a:pt x="226" y="23"/>
                    <a:pt x="226" y="23"/>
                    <a:pt x="226" y="22"/>
                  </a:cubicBezTo>
                  <a:cubicBezTo>
                    <a:pt x="227" y="22"/>
                    <a:pt x="227" y="22"/>
                    <a:pt x="227" y="22"/>
                  </a:cubicBezTo>
                  <a:cubicBezTo>
                    <a:pt x="226" y="22"/>
                    <a:pt x="226" y="22"/>
                    <a:pt x="226" y="22"/>
                  </a:cubicBezTo>
                  <a:cubicBezTo>
                    <a:pt x="226" y="21"/>
                    <a:pt x="226" y="19"/>
                    <a:pt x="227" y="20"/>
                  </a:cubicBezTo>
                  <a:cubicBezTo>
                    <a:pt x="227" y="21"/>
                    <a:pt x="226" y="20"/>
                    <a:pt x="226" y="21"/>
                  </a:cubicBezTo>
                  <a:cubicBezTo>
                    <a:pt x="227" y="20"/>
                    <a:pt x="227" y="19"/>
                    <a:pt x="227" y="17"/>
                  </a:cubicBezTo>
                  <a:cubicBezTo>
                    <a:pt x="227" y="18"/>
                    <a:pt x="227" y="18"/>
                    <a:pt x="227" y="18"/>
                  </a:cubicBezTo>
                  <a:cubicBezTo>
                    <a:pt x="227" y="16"/>
                    <a:pt x="228" y="15"/>
                    <a:pt x="229" y="13"/>
                  </a:cubicBezTo>
                  <a:cubicBezTo>
                    <a:pt x="229" y="13"/>
                    <a:pt x="229" y="13"/>
                    <a:pt x="229" y="14"/>
                  </a:cubicBezTo>
                  <a:cubicBezTo>
                    <a:pt x="229" y="11"/>
                    <a:pt x="232" y="10"/>
                    <a:pt x="233" y="8"/>
                  </a:cubicBezTo>
                  <a:cubicBezTo>
                    <a:pt x="233" y="9"/>
                    <a:pt x="233" y="9"/>
                    <a:pt x="233" y="9"/>
                  </a:cubicBezTo>
                  <a:cubicBezTo>
                    <a:pt x="234" y="8"/>
                    <a:pt x="234" y="8"/>
                    <a:pt x="235" y="8"/>
                  </a:cubicBezTo>
                  <a:cubicBezTo>
                    <a:pt x="235" y="8"/>
                    <a:pt x="236" y="8"/>
                    <a:pt x="237" y="8"/>
                  </a:cubicBezTo>
                  <a:cubicBezTo>
                    <a:pt x="237" y="8"/>
                    <a:pt x="237" y="8"/>
                    <a:pt x="237" y="8"/>
                  </a:cubicBezTo>
                  <a:cubicBezTo>
                    <a:pt x="238" y="8"/>
                    <a:pt x="239" y="8"/>
                    <a:pt x="240" y="8"/>
                  </a:cubicBezTo>
                  <a:cubicBezTo>
                    <a:pt x="241" y="9"/>
                    <a:pt x="243" y="9"/>
                    <a:pt x="244" y="10"/>
                  </a:cubicBezTo>
                  <a:cubicBezTo>
                    <a:pt x="244" y="10"/>
                    <a:pt x="245" y="12"/>
                    <a:pt x="245" y="12"/>
                  </a:cubicBezTo>
                  <a:cubicBezTo>
                    <a:pt x="245" y="12"/>
                    <a:pt x="245" y="12"/>
                    <a:pt x="245" y="12"/>
                  </a:cubicBezTo>
                  <a:cubicBezTo>
                    <a:pt x="245" y="12"/>
                    <a:pt x="246" y="12"/>
                    <a:pt x="246" y="12"/>
                  </a:cubicBezTo>
                  <a:cubicBezTo>
                    <a:pt x="246" y="12"/>
                    <a:pt x="246" y="12"/>
                    <a:pt x="246" y="12"/>
                  </a:cubicBezTo>
                  <a:cubicBezTo>
                    <a:pt x="246" y="12"/>
                    <a:pt x="246" y="13"/>
                    <a:pt x="246" y="13"/>
                  </a:cubicBezTo>
                  <a:cubicBezTo>
                    <a:pt x="247" y="14"/>
                    <a:pt x="247" y="15"/>
                    <a:pt x="248" y="15"/>
                  </a:cubicBezTo>
                  <a:cubicBezTo>
                    <a:pt x="247" y="15"/>
                    <a:pt x="248" y="14"/>
                    <a:pt x="248" y="15"/>
                  </a:cubicBezTo>
                  <a:cubicBezTo>
                    <a:pt x="249" y="17"/>
                    <a:pt x="248" y="16"/>
                    <a:pt x="248" y="17"/>
                  </a:cubicBezTo>
                  <a:cubicBezTo>
                    <a:pt x="249" y="18"/>
                    <a:pt x="249" y="18"/>
                    <a:pt x="249" y="18"/>
                  </a:cubicBezTo>
                  <a:cubicBezTo>
                    <a:pt x="248" y="18"/>
                    <a:pt x="249" y="19"/>
                    <a:pt x="248" y="19"/>
                  </a:cubicBezTo>
                  <a:cubicBezTo>
                    <a:pt x="249" y="19"/>
                    <a:pt x="249" y="21"/>
                    <a:pt x="249" y="21"/>
                  </a:cubicBezTo>
                  <a:cubicBezTo>
                    <a:pt x="249" y="21"/>
                    <a:pt x="249" y="21"/>
                    <a:pt x="249" y="21"/>
                  </a:cubicBezTo>
                  <a:cubicBezTo>
                    <a:pt x="249" y="21"/>
                    <a:pt x="249" y="21"/>
                    <a:pt x="249" y="21"/>
                  </a:cubicBezTo>
                  <a:cubicBezTo>
                    <a:pt x="249" y="21"/>
                    <a:pt x="249" y="21"/>
                    <a:pt x="249" y="21"/>
                  </a:cubicBezTo>
                  <a:cubicBezTo>
                    <a:pt x="249" y="21"/>
                    <a:pt x="249" y="21"/>
                    <a:pt x="249" y="21"/>
                  </a:cubicBezTo>
                  <a:cubicBezTo>
                    <a:pt x="249" y="21"/>
                    <a:pt x="249" y="21"/>
                    <a:pt x="249" y="21"/>
                  </a:cubicBezTo>
                  <a:cubicBezTo>
                    <a:pt x="249" y="22"/>
                    <a:pt x="250" y="22"/>
                    <a:pt x="250" y="22"/>
                  </a:cubicBezTo>
                  <a:cubicBezTo>
                    <a:pt x="250" y="23"/>
                    <a:pt x="250" y="23"/>
                    <a:pt x="250" y="23"/>
                  </a:cubicBezTo>
                  <a:cubicBezTo>
                    <a:pt x="251" y="23"/>
                    <a:pt x="251" y="23"/>
                    <a:pt x="251" y="23"/>
                  </a:cubicBezTo>
                  <a:cubicBezTo>
                    <a:pt x="251" y="23"/>
                    <a:pt x="252" y="23"/>
                    <a:pt x="252" y="23"/>
                  </a:cubicBezTo>
                  <a:cubicBezTo>
                    <a:pt x="252" y="23"/>
                    <a:pt x="254" y="23"/>
                    <a:pt x="254" y="24"/>
                  </a:cubicBezTo>
                  <a:cubicBezTo>
                    <a:pt x="256" y="24"/>
                    <a:pt x="258" y="24"/>
                    <a:pt x="259" y="24"/>
                  </a:cubicBezTo>
                  <a:cubicBezTo>
                    <a:pt x="260" y="25"/>
                    <a:pt x="261" y="25"/>
                    <a:pt x="263" y="26"/>
                  </a:cubicBezTo>
                  <a:cubicBezTo>
                    <a:pt x="262" y="26"/>
                    <a:pt x="262" y="26"/>
                    <a:pt x="262" y="25"/>
                  </a:cubicBezTo>
                  <a:cubicBezTo>
                    <a:pt x="263" y="26"/>
                    <a:pt x="263" y="26"/>
                    <a:pt x="264" y="26"/>
                  </a:cubicBezTo>
                  <a:cubicBezTo>
                    <a:pt x="264" y="26"/>
                    <a:pt x="265" y="27"/>
                    <a:pt x="266" y="28"/>
                  </a:cubicBezTo>
                  <a:cubicBezTo>
                    <a:pt x="266" y="29"/>
                    <a:pt x="266" y="29"/>
                    <a:pt x="266" y="29"/>
                  </a:cubicBezTo>
                  <a:cubicBezTo>
                    <a:pt x="266" y="29"/>
                    <a:pt x="266" y="30"/>
                    <a:pt x="266" y="30"/>
                  </a:cubicBezTo>
                  <a:cubicBezTo>
                    <a:pt x="266" y="31"/>
                    <a:pt x="265" y="32"/>
                    <a:pt x="265" y="32"/>
                  </a:cubicBezTo>
                  <a:cubicBezTo>
                    <a:pt x="265" y="32"/>
                    <a:pt x="266" y="31"/>
                    <a:pt x="266" y="32"/>
                  </a:cubicBezTo>
                  <a:cubicBezTo>
                    <a:pt x="266" y="33"/>
                    <a:pt x="264" y="34"/>
                    <a:pt x="263" y="35"/>
                  </a:cubicBezTo>
                  <a:cubicBezTo>
                    <a:pt x="263" y="34"/>
                    <a:pt x="263" y="34"/>
                    <a:pt x="263" y="34"/>
                  </a:cubicBezTo>
                  <a:cubicBezTo>
                    <a:pt x="263" y="35"/>
                    <a:pt x="261" y="36"/>
                    <a:pt x="262" y="36"/>
                  </a:cubicBezTo>
                  <a:cubicBezTo>
                    <a:pt x="261" y="37"/>
                    <a:pt x="260" y="38"/>
                    <a:pt x="260" y="37"/>
                  </a:cubicBezTo>
                  <a:cubicBezTo>
                    <a:pt x="259" y="39"/>
                    <a:pt x="257" y="40"/>
                    <a:pt x="255" y="41"/>
                  </a:cubicBezTo>
                  <a:cubicBezTo>
                    <a:pt x="253" y="42"/>
                    <a:pt x="253" y="42"/>
                    <a:pt x="253" y="42"/>
                  </a:cubicBezTo>
                  <a:cubicBezTo>
                    <a:pt x="255" y="43"/>
                    <a:pt x="255" y="43"/>
                    <a:pt x="255" y="43"/>
                  </a:cubicBezTo>
                  <a:cubicBezTo>
                    <a:pt x="257" y="44"/>
                    <a:pt x="258" y="45"/>
                    <a:pt x="259" y="45"/>
                  </a:cubicBezTo>
                  <a:cubicBezTo>
                    <a:pt x="259" y="45"/>
                    <a:pt x="260" y="46"/>
                    <a:pt x="260" y="46"/>
                  </a:cubicBezTo>
                  <a:cubicBezTo>
                    <a:pt x="259" y="45"/>
                    <a:pt x="259" y="45"/>
                    <a:pt x="259" y="45"/>
                  </a:cubicBezTo>
                  <a:cubicBezTo>
                    <a:pt x="259" y="45"/>
                    <a:pt x="259" y="45"/>
                    <a:pt x="259" y="45"/>
                  </a:cubicBezTo>
                  <a:cubicBezTo>
                    <a:pt x="260" y="46"/>
                    <a:pt x="260" y="46"/>
                    <a:pt x="260" y="45"/>
                  </a:cubicBezTo>
                  <a:cubicBezTo>
                    <a:pt x="262" y="46"/>
                    <a:pt x="261" y="47"/>
                    <a:pt x="263" y="49"/>
                  </a:cubicBezTo>
                  <a:cubicBezTo>
                    <a:pt x="263" y="49"/>
                    <a:pt x="263" y="49"/>
                    <a:pt x="264" y="49"/>
                  </a:cubicBezTo>
                  <a:cubicBezTo>
                    <a:pt x="264" y="50"/>
                    <a:pt x="264" y="50"/>
                    <a:pt x="264" y="51"/>
                  </a:cubicBezTo>
                  <a:cubicBezTo>
                    <a:pt x="264" y="52"/>
                    <a:pt x="264" y="51"/>
                    <a:pt x="265" y="51"/>
                  </a:cubicBezTo>
                  <a:cubicBezTo>
                    <a:pt x="265" y="52"/>
                    <a:pt x="264" y="53"/>
                    <a:pt x="264" y="53"/>
                  </a:cubicBezTo>
                  <a:cubicBezTo>
                    <a:pt x="264" y="53"/>
                    <a:pt x="264" y="54"/>
                    <a:pt x="264" y="54"/>
                  </a:cubicBezTo>
                  <a:cubicBezTo>
                    <a:pt x="264" y="53"/>
                    <a:pt x="263" y="54"/>
                    <a:pt x="263" y="54"/>
                  </a:cubicBezTo>
                  <a:cubicBezTo>
                    <a:pt x="263" y="54"/>
                    <a:pt x="263" y="54"/>
                    <a:pt x="263" y="54"/>
                  </a:cubicBezTo>
                  <a:cubicBezTo>
                    <a:pt x="263" y="54"/>
                    <a:pt x="262" y="55"/>
                    <a:pt x="262" y="55"/>
                  </a:cubicBezTo>
                  <a:cubicBezTo>
                    <a:pt x="262" y="55"/>
                    <a:pt x="263" y="54"/>
                    <a:pt x="263" y="54"/>
                  </a:cubicBezTo>
                  <a:cubicBezTo>
                    <a:pt x="263" y="54"/>
                    <a:pt x="262" y="55"/>
                    <a:pt x="261" y="55"/>
                  </a:cubicBezTo>
                  <a:cubicBezTo>
                    <a:pt x="262" y="55"/>
                    <a:pt x="260" y="56"/>
                    <a:pt x="260" y="56"/>
                  </a:cubicBezTo>
                  <a:cubicBezTo>
                    <a:pt x="259" y="56"/>
                    <a:pt x="259" y="56"/>
                    <a:pt x="258" y="56"/>
                  </a:cubicBezTo>
                  <a:cubicBezTo>
                    <a:pt x="259" y="56"/>
                    <a:pt x="257" y="56"/>
                    <a:pt x="258" y="56"/>
                  </a:cubicBezTo>
                  <a:cubicBezTo>
                    <a:pt x="258" y="56"/>
                    <a:pt x="258" y="56"/>
                    <a:pt x="259" y="56"/>
                  </a:cubicBezTo>
                  <a:cubicBezTo>
                    <a:pt x="258" y="56"/>
                    <a:pt x="259" y="57"/>
                    <a:pt x="257" y="57"/>
                  </a:cubicBezTo>
                  <a:cubicBezTo>
                    <a:pt x="257" y="57"/>
                    <a:pt x="258" y="56"/>
                    <a:pt x="256" y="57"/>
                  </a:cubicBezTo>
                  <a:cubicBezTo>
                    <a:pt x="256" y="57"/>
                    <a:pt x="257" y="57"/>
                    <a:pt x="257" y="57"/>
                  </a:cubicBezTo>
                  <a:cubicBezTo>
                    <a:pt x="255" y="57"/>
                    <a:pt x="255" y="57"/>
                    <a:pt x="255" y="57"/>
                  </a:cubicBezTo>
                  <a:cubicBezTo>
                    <a:pt x="255" y="57"/>
                    <a:pt x="255" y="57"/>
                    <a:pt x="255" y="57"/>
                  </a:cubicBezTo>
                  <a:cubicBezTo>
                    <a:pt x="255" y="57"/>
                    <a:pt x="255" y="57"/>
                    <a:pt x="255" y="57"/>
                  </a:cubicBezTo>
                  <a:cubicBezTo>
                    <a:pt x="255" y="57"/>
                    <a:pt x="253" y="58"/>
                    <a:pt x="252" y="57"/>
                  </a:cubicBezTo>
                  <a:cubicBezTo>
                    <a:pt x="252" y="57"/>
                    <a:pt x="251" y="58"/>
                    <a:pt x="250" y="58"/>
                  </a:cubicBezTo>
                  <a:cubicBezTo>
                    <a:pt x="250" y="58"/>
                    <a:pt x="250" y="58"/>
                    <a:pt x="250" y="58"/>
                  </a:cubicBezTo>
                  <a:cubicBezTo>
                    <a:pt x="249" y="58"/>
                    <a:pt x="248" y="58"/>
                    <a:pt x="247" y="58"/>
                  </a:cubicBezTo>
                  <a:cubicBezTo>
                    <a:pt x="247" y="58"/>
                    <a:pt x="247" y="58"/>
                    <a:pt x="247" y="58"/>
                  </a:cubicBezTo>
                  <a:cubicBezTo>
                    <a:pt x="247" y="58"/>
                    <a:pt x="246" y="58"/>
                    <a:pt x="245" y="57"/>
                  </a:cubicBezTo>
                  <a:cubicBezTo>
                    <a:pt x="244" y="58"/>
                    <a:pt x="244" y="58"/>
                    <a:pt x="244" y="58"/>
                  </a:cubicBezTo>
                  <a:cubicBezTo>
                    <a:pt x="244" y="58"/>
                    <a:pt x="244" y="58"/>
                    <a:pt x="244" y="58"/>
                  </a:cubicBezTo>
                  <a:cubicBezTo>
                    <a:pt x="243" y="58"/>
                    <a:pt x="243" y="58"/>
                    <a:pt x="243" y="58"/>
                  </a:cubicBezTo>
                  <a:cubicBezTo>
                    <a:pt x="243" y="58"/>
                    <a:pt x="243" y="58"/>
                    <a:pt x="243" y="58"/>
                  </a:cubicBezTo>
                  <a:cubicBezTo>
                    <a:pt x="243" y="58"/>
                    <a:pt x="242" y="58"/>
                    <a:pt x="242" y="58"/>
                  </a:cubicBezTo>
                  <a:cubicBezTo>
                    <a:pt x="240" y="57"/>
                    <a:pt x="240" y="57"/>
                    <a:pt x="240" y="57"/>
                  </a:cubicBezTo>
                  <a:cubicBezTo>
                    <a:pt x="241" y="59"/>
                    <a:pt x="241" y="59"/>
                    <a:pt x="241" y="59"/>
                  </a:cubicBezTo>
                  <a:cubicBezTo>
                    <a:pt x="241" y="60"/>
                    <a:pt x="241" y="60"/>
                    <a:pt x="241" y="60"/>
                  </a:cubicBezTo>
                  <a:cubicBezTo>
                    <a:pt x="242" y="62"/>
                    <a:pt x="243" y="64"/>
                    <a:pt x="245" y="66"/>
                  </a:cubicBezTo>
                  <a:cubicBezTo>
                    <a:pt x="245" y="66"/>
                    <a:pt x="244" y="66"/>
                    <a:pt x="245" y="67"/>
                  </a:cubicBezTo>
                  <a:cubicBezTo>
                    <a:pt x="246" y="69"/>
                    <a:pt x="248" y="73"/>
                    <a:pt x="249" y="75"/>
                  </a:cubicBezTo>
                  <a:cubicBezTo>
                    <a:pt x="249" y="74"/>
                    <a:pt x="249" y="75"/>
                    <a:pt x="249" y="75"/>
                  </a:cubicBezTo>
                  <a:cubicBezTo>
                    <a:pt x="249" y="76"/>
                    <a:pt x="250" y="76"/>
                    <a:pt x="250" y="76"/>
                  </a:cubicBezTo>
                  <a:cubicBezTo>
                    <a:pt x="249" y="76"/>
                    <a:pt x="249" y="77"/>
                    <a:pt x="249" y="76"/>
                  </a:cubicBezTo>
                  <a:cubicBezTo>
                    <a:pt x="250" y="78"/>
                    <a:pt x="250" y="81"/>
                    <a:pt x="251" y="82"/>
                  </a:cubicBezTo>
                  <a:cubicBezTo>
                    <a:pt x="251" y="81"/>
                    <a:pt x="251" y="82"/>
                    <a:pt x="251" y="82"/>
                  </a:cubicBezTo>
                  <a:cubicBezTo>
                    <a:pt x="251" y="82"/>
                    <a:pt x="252" y="83"/>
                    <a:pt x="252" y="84"/>
                  </a:cubicBezTo>
                  <a:cubicBezTo>
                    <a:pt x="251" y="85"/>
                    <a:pt x="251" y="85"/>
                    <a:pt x="251" y="85"/>
                  </a:cubicBezTo>
                  <a:cubicBezTo>
                    <a:pt x="252" y="85"/>
                    <a:pt x="252" y="85"/>
                    <a:pt x="252" y="85"/>
                  </a:cubicBezTo>
                  <a:cubicBezTo>
                    <a:pt x="252" y="86"/>
                    <a:pt x="251" y="86"/>
                    <a:pt x="252" y="87"/>
                  </a:cubicBezTo>
                  <a:cubicBezTo>
                    <a:pt x="252" y="87"/>
                    <a:pt x="252" y="87"/>
                    <a:pt x="252" y="87"/>
                  </a:cubicBezTo>
                  <a:cubicBezTo>
                    <a:pt x="252" y="88"/>
                    <a:pt x="252" y="90"/>
                    <a:pt x="253" y="91"/>
                  </a:cubicBezTo>
                  <a:cubicBezTo>
                    <a:pt x="253" y="92"/>
                    <a:pt x="253" y="92"/>
                    <a:pt x="253" y="92"/>
                  </a:cubicBezTo>
                  <a:cubicBezTo>
                    <a:pt x="253" y="93"/>
                    <a:pt x="253" y="94"/>
                    <a:pt x="253" y="93"/>
                  </a:cubicBezTo>
                  <a:cubicBezTo>
                    <a:pt x="253" y="95"/>
                    <a:pt x="253" y="96"/>
                    <a:pt x="253" y="97"/>
                  </a:cubicBezTo>
                  <a:cubicBezTo>
                    <a:pt x="253" y="101"/>
                    <a:pt x="252" y="106"/>
                    <a:pt x="251" y="110"/>
                  </a:cubicBezTo>
                  <a:cubicBezTo>
                    <a:pt x="252" y="110"/>
                    <a:pt x="252" y="110"/>
                    <a:pt x="252" y="110"/>
                  </a:cubicBezTo>
                  <a:cubicBezTo>
                    <a:pt x="252" y="111"/>
                    <a:pt x="251" y="110"/>
                    <a:pt x="251" y="111"/>
                  </a:cubicBezTo>
                  <a:cubicBezTo>
                    <a:pt x="251" y="111"/>
                    <a:pt x="251" y="112"/>
                    <a:pt x="252" y="111"/>
                  </a:cubicBezTo>
                  <a:cubicBezTo>
                    <a:pt x="252" y="113"/>
                    <a:pt x="251" y="113"/>
                    <a:pt x="251" y="114"/>
                  </a:cubicBezTo>
                  <a:cubicBezTo>
                    <a:pt x="250" y="115"/>
                    <a:pt x="251" y="114"/>
                    <a:pt x="251" y="114"/>
                  </a:cubicBezTo>
                  <a:cubicBezTo>
                    <a:pt x="250" y="114"/>
                    <a:pt x="250" y="116"/>
                    <a:pt x="250" y="116"/>
                  </a:cubicBezTo>
                  <a:cubicBezTo>
                    <a:pt x="250" y="117"/>
                    <a:pt x="250" y="116"/>
                    <a:pt x="250" y="116"/>
                  </a:cubicBezTo>
                  <a:cubicBezTo>
                    <a:pt x="250" y="117"/>
                    <a:pt x="250" y="117"/>
                    <a:pt x="250" y="117"/>
                  </a:cubicBezTo>
                  <a:cubicBezTo>
                    <a:pt x="250" y="118"/>
                    <a:pt x="251" y="115"/>
                    <a:pt x="251" y="116"/>
                  </a:cubicBezTo>
                  <a:cubicBezTo>
                    <a:pt x="251" y="117"/>
                    <a:pt x="251" y="117"/>
                    <a:pt x="251" y="117"/>
                  </a:cubicBezTo>
                  <a:cubicBezTo>
                    <a:pt x="251" y="118"/>
                    <a:pt x="252" y="115"/>
                    <a:pt x="252" y="117"/>
                  </a:cubicBezTo>
                  <a:cubicBezTo>
                    <a:pt x="251" y="118"/>
                    <a:pt x="250" y="119"/>
                    <a:pt x="251" y="118"/>
                  </a:cubicBezTo>
                  <a:cubicBezTo>
                    <a:pt x="250" y="120"/>
                    <a:pt x="250" y="118"/>
                    <a:pt x="249" y="121"/>
                  </a:cubicBezTo>
                  <a:cubicBezTo>
                    <a:pt x="249" y="121"/>
                    <a:pt x="249" y="119"/>
                    <a:pt x="250" y="119"/>
                  </a:cubicBezTo>
                  <a:cubicBezTo>
                    <a:pt x="250" y="120"/>
                    <a:pt x="249" y="121"/>
                    <a:pt x="248" y="122"/>
                  </a:cubicBezTo>
                  <a:cubicBezTo>
                    <a:pt x="249" y="121"/>
                    <a:pt x="248" y="122"/>
                    <a:pt x="248" y="123"/>
                  </a:cubicBezTo>
                  <a:cubicBezTo>
                    <a:pt x="248" y="124"/>
                    <a:pt x="248" y="122"/>
                    <a:pt x="248" y="124"/>
                  </a:cubicBezTo>
                  <a:cubicBezTo>
                    <a:pt x="248" y="124"/>
                    <a:pt x="247" y="125"/>
                    <a:pt x="247" y="124"/>
                  </a:cubicBezTo>
                  <a:cubicBezTo>
                    <a:pt x="247" y="124"/>
                    <a:pt x="247" y="125"/>
                    <a:pt x="246" y="126"/>
                  </a:cubicBezTo>
                  <a:cubicBezTo>
                    <a:pt x="246" y="127"/>
                    <a:pt x="247" y="125"/>
                    <a:pt x="247" y="127"/>
                  </a:cubicBezTo>
                  <a:cubicBezTo>
                    <a:pt x="247" y="126"/>
                    <a:pt x="246" y="129"/>
                    <a:pt x="246" y="128"/>
                  </a:cubicBezTo>
                  <a:cubicBezTo>
                    <a:pt x="245" y="128"/>
                    <a:pt x="246" y="128"/>
                    <a:pt x="246" y="128"/>
                  </a:cubicBezTo>
                  <a:cubicBezTo>
                    <a:pt x="246" y="129"/>
                    <a:pt x="244" y="130"/>
                    <a:pt x="245" y="131"/>
                  </a:cubicBezTo>
                  <a:cubicBezTo>
                    <a:pt x="244" y="131"/>
                    <a:pt x="244" y="131"/>
                    <a:pt x="244" y="131"/>
                  </a:cubicBezTo>
                  <a:cubicBezTo>
                    <a:pt x="244" y="132"/>
                    <a:pt x="244" y="132"/>
                    <a:pt x="244" y="132"/>
                  </a:cubicBezTo>
                  <a:cubicBezTo>
                    <a:pt x="244" y="133"/>
                    <a:pt x="243" y="135"/>
                    <a:pt x="243" y="135"/>
                  </a:cubicBezTo>
                  <a:cubicBezTo>
                    <a:pt x="243" y="135"/>
                    <a:pt x="242" y="137"/>
                    <a:pt x="242" y="136"/>
                  </a:cubicBezTo>
                  <a:cubicBezTo>
                    <a:pt x="243" y="135"/>
                    <a:pt x="243" y="135"/>
                    <a:pt x="243" y="134"/>
                  </a:cubicBezTo>
                  <a:cubicBezTo>
                    <a:pt x="243" y="135"/>
                    <a:pt x="242" y="136"/>
                    <a:pt x="242" y="136"/>
                  </a:cubicBezTo>
                  <a:cubicBezTo>
                    <a:pt x="242" y="137"/>
                    <a:pt x="242" y="137"/>
                    <a:pt x="242" y="137"/>
                  </a:cubicBezTo>
                  <a:cubicBezTo>
                    <a:pt x="242" y="137"/>
                    <a:pt x="242" y="138"/>
                    <a:pt x="241" y="138"/>
                  </a:cubicBezTo>
                  <a:cubicBezTo>
                    <a:pt x="241" y="138"/>
                    <a:pt x="242" y="138"/>
                    <a:pt x="241" y="138"/>
                  </a:cubicBezTo>
                  <a:cubicBezTo>
                    <a:pt x="241" y="139"/>
                    <a:pt x="241" y="139"/>
                    <a:pt x="241" y="139"/>
                  </a:cubicBezTo>
                  <a:cubicBezTo>
                    <a:pt x="240" y="140"/>
                    <a:pt x="241" y="139"/>
                    <a:pt x="241" y="141"/>
                  </a:cubicBezTo>
                  <a:cubicBezTo>
                    <a:pt x="241" y="140"/>
                    <a:pt x="241" y="140"/>
                    <a:pt x="241" y="140"/>
                  </a:cubicBezTo>
                  <a:cubicBezTo>
                    <a:pt x="241" y="140"/>
                    <a:pt x="241" y="141"/>
                    <a:pt x="241" y="141"/>
                  </a:cubicBezTo>
                  <a:cubicBezTo>
                    <a:pt x="240" y="142"/>
                    <a:pt x="240" y="142"/>
                    <a:pt x="240" y="142"/>
                  </a:cubicBezTo>
                  <a:cubicBezTo>
                    <a:pt x="239" y="143"/>
                    <a:pt x="240" y="143"/>
                    <a:pt x="239" y="144"/>
                  </a:cubicBezTo>
                  <a:cubicBezTo>
                    <a:pt x="240" y="143"/>
                    <a:pt x="240" y="143"/>
                    <a:pt x="240" y="143"/>
                  </a:cubicBezTo>
                  <a:cubicBezTo>
                    <a:pt x="240" y="142"/>
                    <a:pt x="240" y="144"/>
                    <a:pt x="239" y="145"/>
                  </a:cubicBezTo>
                  <a:cubicBezTo>
                    <a:pt x="239" y="146"/>
                    <a:pt x="238" y="147"/>
                    <a:pt x="239" y="145"/>
                  </a:cubicBezTo>
                  <a:cubicBezTo>
                    <a:pt x="238" y="146"/>
                    <a:pt x="238" y="147"/>
                    <a:pt x="238" y="146"/>
                  </a:cubicBezTo>
                  <a:cubicBezTo>
                    <a:pt x="238" y="148"/>
                    <a:pt x="238" y="146"/>
                    <a:pt x="238" y="147"/>
                  </a:cubicBezTo>
                  <a:cubicBezTo>
                    <a:pt x="238" y="148"/>
                    <a:pt x="237" y="149"/>
                    <a:pt x="237" y="150"/>
                  </a:cubicBezTo>
                  <a:cubicBezTo>
                    <a:pt x="238" y="149"/>
                    <a:pt x="238" y="149"/>
                    <a:pt x="238" y="149"/>
                  </a:cubicBezTo>
                  <a:cubicBezTo>
                    <a:pt x="238" y="150"/>
                    <a:pt x="238" y="150"/>
                    <a:pt x="238" y="150"/>
                  </a:cubicBezTo>
                  <a:cubicBezTo>
                    <a:pt x="238" y="149"/>
                    <a:pt x="238" y="151"/>
                    <a:pt x="238" y="150"/>
                  </a:cubicBezTo>
                  <a:cubicBezTo>
                    <a:pt x="238" y="151"/>
                    <a:pt x="238" y="152"/>
                    <a:pt x="237" y="152"/>
                  </a:cubicBezTo>
                  <a:cubicBezTo>
                    <a:pt x="237" y="150"/>
                    <a:pt x="236" y="154"/>
                    <a:pt x="235" y="153"/>
                  </a:cubicBezTo>
                  <a:cubicBezTo>
                    <a:pt x="234" y="155"/>
                    <a:pt x="236" y="155"/>
                    <a:pt x="234" y="157"/>
                  </a:cubicBezTo>
                  <a:cubicBezTo>
                    <a:pt x="234" y="156"/>
                    <a:pt x="233" y="157"/>
                    <a:pt x="234" y="156"/>
                  </a:cubicBezTo>
                  <a:cubicBezTo>
                    <a:pt x="234" y="157"/>
                    <a:pt x="233" y="157"/>
                    <a:pt x="233" y="158"/>
                  </a:cubicBezTo>
                  <a:cubicBezTo>
                    <a:pt x="233" y="157"/>
                    <a:pt x="232" y="160"/>
                    <a:pt x="234" y="158"/>
                  </a:cubicBezTo>
                  <a:cubicBezTo>
                    <a:pt x="233" y="158"/>
                    <a:pt x="234" y="157"/>
                    <a:pt x="234" y="157"/>
                  </a:cubicBezTo>
                  <a:cubicBezTo>
                    <a:pt x="234" y="158"/>
                    <a:pt x="235" y="157"/>
                    <a:pt x="234" y="158"/>
                  </a:cubicBezTo>
                  <a:cubicBezTo>
                    <a:pt x="233" y="159"/>
                    <a:pt x="233" y="160"/>
                    <a:pt x="233" y="160"/>
                  </a:cubicBezTo>
                  <a:cubicBezTo>
                    <a:pt x="232" y="160"/>
                    <a:pt x="233" y="159"/>
                    <a:pt x="233" y="159"/>
                  </a:cubicBezTo>
                  <a:cubicBezTo>
                    <a:pt x="232" y="161"/>
                    <a:pt x="232" y="161"/>
                    <a:pt x="231" y="162"/>
                  </a:cubicBezTo>
                  <a:cubicBezTo>
                    <a:pt x="232" y="161"/>
                    <a:pt x="232" y="160"/>
                    <a:pt x="232" y="160"/>
                  </a:cubicBezTo>
                  <a:cubicBezTo>
                    <a:pt x="231" y="161"/>
                    <a:pt x="231" y="161"/>
                    <a:pt x="231" y="161"/>
                  </a:cubicBezTo>
                  <a:cubicBezTo>
                    <a:pt x="231" y="161"/>
                    <a:pt x="231" y="161"/>
                    <a:pt x="231" y="161"/>
                  </a:cubicBezTo>
                  <a:cubicBezTo>
                    <a:pt x="230" y="163"/>
                    <a:pt x="230" y="162"/>
                    <a:pt x="229" y="163"/>
                  </a:cubicBezTo>
                  <a:cubicBezTo>
                    <a:pt x="229" y="165"/>
                    <a:pt x="229" y="165"/>
                    <a:pt x="229" y="165"/>
                  </a:cubicBezTo>
                  <a:cubicBezTo>
                    <a:pt x="230" y="164"/>
                    <a:pt x="231" y="162"/>
                    <a:pt x="231" y="162"/>
                  </a:cubicBezTo>
                  <a:cubicBezTo>
                    <a:pt x="230" y="164"/>
                    <a:pt x="230" y="164"/>
                    <a:pt x="229" y="165"/>
                  </a:cubicBezTo>
                  <a:cubicBezTo>
                    <a:pt x="229" y="165"/>
                    <a:pt x="230" y="165"/>
                    <a:pt x="230" y="164"/>
                  </a:cubicBezTo>
                  <a:cubicBezTo>
                    <a:pt x="230" y="165"/>
                    <a:pt x="230" y="166"/>
                    <a:pt x="228" y="167"/>
                  </a:cubicBezTo>
                  <a:cubicBezTo>
                    <a:pt x="228" y="168"/>
                    <a:pt x="228" y="167"/>
                    <a:pt x="228" y="167"/>
                  </a:cubicBezTo>
                  <a:cubicBezTo>
                    <a:pt x="227" y="169"/>
                    <a:pt x="226" y="169"/>
                    <a:pt x="225" y="170"/>
                  </a:cubicBezTo>
                  <a:cubicBezTo>
                    <a:pt x="226" y="170"/>
                    <a:pt x="224" y="172"/>
                    <a:pt x="225" y="171"/>
                  </a:cubicBezTo>
                  <a:cubicBezTo>
                    <a:pt x="225" y="171"/>
                    <a:pt x="227" y="168"/>
                    <a:pt x="228" y="168"/>
                  </a:cubicBezTo>
                  <a:cubicBezTo>
                    <a:pt x="228" y="169"/>
                    <a:pt x="229" y="166"/>
                    <a:pt x="230" y="166"/>
                  </a:cubicBezTo>
                  <a:cubicBezTo>
                    <a:pt x="229" y="167"/>
                    <a:pt x="229" y="168"/>
                    <a:pt x="229" y="168"/>
                  </a:cubicBezTo>
                  <a:cubicBezTo>
                    <a:pt x="229" y="169"/>
                    <a:pt x="228" y="169"/>
                    <a:pt x="228" y="169"/>
                  </a:cubicBezTo>
                  <a:cubicBezTo>
                    <a:pt x="228" y="169"/>
                    <a:pt x="228" y="169"/>
                    <a:pt x="228" y="168"/>
                  </a:cubicBezTo>
                  <a:cubicBezTo>
                    <a:pt x="227" y="170"/>
                    <a:pt x="226" y="171"/>
                    <a:pt x="225" y="172"/>
                  </a:cubicBezTo>
                  <a:cubicBezTo>
                    <a:pt x="224" y="173"/>
                    <a:pt x="225" y="173"/>
                    <a:pt x="225" y="172"/>
                  </a:cubicBezTo>
                  <a:cubicBezTo>
                    <a:pt x="224" y="174"/>
                    <a:pt x="222" y="176"/>
                    <a:pt x="220" y="177"/>
                  </a:cubicBezTo>
                  <a:cubicBezTo>
                    <a:pt x="221" y="176"/>
                    <a:pt x="219" y="178"/>
                    <a:pt x="219" y="178"/>
                  </a:cubicBezTo>
                  <a:cubicBezTo>
                    <a:pt x="219" y="179"/>
                    <a:pt x="219" y="179"/>
                    <a:pt x="219" y="179"/>
                  </a:cubicBezTo>
                  <a:cubicBezTo>
                    <a:pt x="218" y="180"/>
                    <a:pt x="219" y="179"/>
                    <a:pt x="218" y="180"/>
                  </a:cubicBezTo>
                  <a:cubicBezTo>
                    <a:pt x="217" y="181"/>
                    <a:pt x="215" y="182"/>
                    <a:pt x="214" y="183"/>
                  </a:cubicBezTo>
                  <a:cubicBezTo>
                    <a:pt x="212" y="185"/>
                    <a:pt x="210" y="187"/>
                    <a:pt x="208" y="188"/>
                  </a:cubicBezTo>
                  <a:cubicBezTo>
                    <a:pt x="207" y="189"/>
                    <a:pt x="208" y="189"/>
                    <a:pt x="207" y="189"/>
                  </a:cubicBezTo>
                  <a:cubicBezTo>
                    <a:pt x="206" y="190"/>
                    <a:pt x="208" y="188"/>
                    <a:pt x="206" y="190"/>
                  </a:cubicBezTo>
                  <a:cubicBezTo>
                    <a:pt x="207" y="190"/>
                    <a:pt x="207" y="190"/>
                    <a:pt x="207" y="190"/>
                  </a:cubicBezTo>
                  <a:cubicBezTo>
                    <a:pt x="206" y="190"/>
                    <a:pt x="204" y="192"/>
                    <a:pt x="203" y="192"/>
                  </a:cubicBezTo>
                  <a:cubicBezTo>
                    <a:pt x="204" y="192"/>
                    <a:pt x="204" y="192"/>
                    <a:pt x="204" y="192"/>
                  </a:cubicBezTo>
                  <a:cubicBezTo>
                    <a:pt x="203" y="192"/>
                    <a:pt x="203" y="192"/>
                    <a:pt x="203" y="192"/>
                  </a:cubicBezTo>
                  <a:cubicBezTo>
                    <a:pt x="203" y="193"/>
                    <a:pt x="203" y="193"/>
                    <a:pt x="203" y="193"/>
                  </a:cubicBezTo>
                  <a:cubicBezTo>
                    <a:pt x="202" y="194"/>
                    <a:pt x="201" y="194"/>
                    <a:pt x="200" y="195"/>
                  </a:cubicBezTo>
                  <a:cubicBezTo>
                    <a:pt x="201" y="194"/>
                    <a:pt x="201" y="194"/>
                    <a:pt x="201" y="194"/>
                  </a:cubicBezTo>
                  <a:cubicBezTo>
                    <a:pt x="199" y="195"/>
                    <a:pt x="198" y="196"/>
                    <a:pt x="196" y="197"/>
                  </a:cubicBezTo>
                  <a:cubicBezTo>
                    <a:pt x="196" y="198"/>
                    <a:pt x="196" y="198"/>
                    <a:pt x="196" y="198"/>
                  </a:cubicBezTo>
                  <a:cubicBezTo>
                    <a:pt x="195" y="198"/>
                    <a:pt x="195" y="198"/>
                    <a:pt x="195" y="198"/>
                  </a:cubicBezTo>
                  <a:cubicBezTo>
                    <a:pt x="195" y="198"/>
                    <a:pt x="194" y="199"/>
                    <a:pt x="194" y="199"/>
                  </a:cubicBezTo>
                  <a:cubicBezTo>
                    <a:pt x="197" y="198"/>
                    <a:pt x="197" y="198"/>
                    <a:pt x="197" y="198"/>
                  </a:cubicBezTo>
                  <a:cubicBezTo>
                    <a:pt x="197" y="197"/>
                    <a:pt x="196" y="198"/>
                    <a:pt x="196" y="198"/>
                  </a:cubicBezTo>
                  <a:cubicBezTo>
                    <a:pt x="196" y="197"/>
                    <a:pt x="198" y="196"/>
                    <a:pt x="198" y="196"/>
                  </a:cubicBezTo>
                  <a:cubicBezTo>
                    <a:pt x="198" y="197"/>
                    <a:pt x="198" y="197"/>
                    <a:pt x="197" y="197"/>
                  </a:cubicBezTo>
                  <a:cubicBezTo>
                    <a:pt x="197" y="197"/>
                    <a:pt x="198" y="197"/>
                    <a:pt x="199" y="196"/>
                  </a:cubicBezTo>
                  <a:cubicBezTo>
                    <a:pt x="198" y="197"/>
                    <a:pt x="198" y="197"/>
                    <a:pt x="198" y="197"/>
                  </a:cubicBezTo>
                  <a:cubicBezTo>
                    <a:pt x="199" y="197"/>
                    <a:pt x="199" y="196"/>
                    <a:pt x="200" y="196"/>
                  </a:cubicBezTo>
                  <a:cubicBezTo>
                    <a:pt x="200" y="196"/>
                    <a:pt x="201" y="195"/>
                    <a:pt x="200" y="195"/>
                  </a:cubicBezTo>
                  <a:cubicBezTo>
                    <a:pt x="201" y="195"/>
                    <a:pt x="202" y="195"/>
                    <a:pt x="203" y="194"/>
                  </a:cubicBezTo>
                  <a:cubicBezTo>
                    <a:pt x="204" y="193"/>
                    <a:pt x="206" y="192"/>
                    <a:pt x="207" y="191"/>
                  </a:cubicBezTo>
                  <a:cubicBezTo>
                    <a:pt x="206" y="191"/>
                    <a:pt x="205" y="192"/>
                    <a:pt x="204" y="192"/>
                  </a:cubicBezTo>
                  <a:cubicBezTo>
                    <a:pt x="205" y="191"/>
                    <a:pt x="205" y="191"/>
                    <a:pt x="206" y="190"/>
                  </a:cubicBezTo>
                  <a:cubicBezTo>
                    <a:pt x="207" y="190"/>
                    <a:pt x="207" y="190"/>
                    <a:pt x="209" y="190"/>
                  </a:cubicBezTo>
                  <a:cubicBezTo>
                    <a:pt x="209" y="189"/>
                    <a:pt x="209" y="189"/>
                    <a:pt x="209" y="189"/>
                  </a:cubicBezTo>
                  <a:cubicBezTo>
                    <a:pt x="210" y="189"/>
                    <a:pt x="210" y="189"/>
                    <a:pt x="211" y="188"/>
                  </a:cubicBezTo>
                  <a:cubicBezTo>
                    <a:pt x="214" y="186"/>
                    <a:pt x="216" y="184"/>
                    <a:pt x="218" y="182"/>
                  </a:cubicBezTo>
                  <a:cubicBezTo>
                    <a:pt x="218" y="182"/>
                    <a:pt x="218" y="182"/>
                    <a:pt x="218" y="182"/>
                  </a:cubicBezTo>
                  <a:cubicBezTo>
                    <a:pt x="219" y="181"/>
                    <a:pt x="221" y="179"/>
                    <a:pt x="223" y="178"/>
                  </a:cubicBezTo>
                  <a:cubicBezTo>
                    <a:pt x="225" y="176"/>
                    <a:pt x="227" y="173"/>
                    <a:pt x="228" y="172"/>
                  </a:cubicBezTo>
                  <a:cubicBezTo>
                    <a:pt x="231" y="168"/>
                    <a:pt x="234" y="164"/>
                    <a:pt x="236" y="159"/>
                  </a:cubicBezTo>
                  <a:cubicBezTo>
                    <a:pt x="235" y="159"/>
                    <a:pt x="235" y="159"/>
                    <a:pt x="235" y="159"/>
                  </a:cubicBezTo>
                  <a:cubicBezTo>
                    <a:pt x="236" y="159"/>
                    <a:pt x="236" y="159"/>
                    <a:pt x="236" y="158"/>
                  </a:cubicBezTo>
                  <a:cubicBezTo>
                    <a:pt x="236" y="159"/>
                    <a:pt x="237" y="157"/>
                    <a:pt x="237" y="156"/>
                  </a:cubicBezTo>
                  <a:cubicBezTo>
                    <a:pt x="238" y="154"/>
                    <a:pt x="240" y="151"/>
                    <a:pt x="241" y="149"/>
                  </a:cubicBezTo>
                  <a:cubicBezTo>
                    <a:pt x="241" y="149"/>
                    <a:pt x="241" y="149"/>
                    <a:pt x="241" y="149"/>
                  </a:cubicBezTo>
                  <a:cubicBezTo>
                    <a:pt x="242" y="147"/>
                    <a:pt x="243" y="145"/>
                    <a:pt x="243" y="142"/>
                  </a:cubicBezTo>
                  <a:cubicBezTo>
                    <a:pt x="243" y="142"/>
                    <a:pt x="243" y="141"/>
                    <a:pt x="244" y="141"/>
                  </a:cubicBezTo>
                  <a:cubicBezTo>
                    <a:pt x="245" y="139"/>
                    <a:pt x="245" y="139"/>
                    <a:pt x="246" y="137"/>
                  </a:cubicBezTo>
                  <a:cubicBezTo>
                    <a:pt x="246" y="135"/>
                    <a:pt x="247" y="133"/>
                    <a:pt x="248" y="131"/>
                  </a:cubicBezTo>
                  <a:cubicBezTo>
                    <a:pt x="250" y="126"/>
                    <a:pt x="252" y="120"/>
                    <a:pt x="254" y="114"/>
                  </a:cubicBezTo>
                  <a:cubicBezTo>
                    <a:pt x="254" y="114"/>
                    <a:pt x="254" y="114"/>
                    <a:pt x="254" y="114"/>
                  </a:cubicBezTo>
                  <a:cubicBezTo>
                    <a:pt x="256" y="108"/>
                    <a:pt x="256" y="100"/>
                    <a:pt x="256" y="95"/>
                  </a:cubicBezTo>
                  <a:cubicBezTo>
                    <a:pt x="256" y="96"/>
                    <a:pt x="256" y="96"/>
                    <a:pt x="256" y="96"/>
                  </a:cubicBezTo>
                  <a:cubicBezTo>
                    <a:pt x="256" y="94"/>
                    <a:pt x="256" y="92"/>
                    <a:pt x="256" y="92"/>
                  </a:cubicBezTo>
                  <a:cubicBezTo>
                    <a:pt x="256" y="91"/>
                    <a:pt x="256" y="88"/>
                    <a:pt x="255" y="87"/>
                  </a:cubicBezTo>
                  <a:cubicBezTo>
                    <a:pt x="255" y="86"/>
                    <a:pt x="255" y="85"/>
                    <a:pt x="255" y="84"/>
                  </a:cubicBezTo>
                  <a:cubicBezTo>
                    <a:pt x="253" y="77"/>
                    <a:pt x="253" y="77"/>
                    <a:pt x="253" y="77"/>
                  </a:cubicBezTo>
                  <a:cubicBezTo>
                    <a:pt x="253" y="78"/>
                    <a:pt x="253" y="78"/>
                    <a:pt x="253" y="77"/>
                  </a:cubicBezTo>
                  <a:cubicBezTo>
                    <a:pt x="253" y="76"/>
                    <a:pt x="251" y="73"/>
                    <a:pt x="252" y="74"/>
                  </a:cubicBezTo>
                  <a:cubicBezTo>
                    <a:pt x="251" y="71"/>
                    <a:pt x="249" y="66"/>
                    <a:pt x="247" y="64"/>
                  </a:cubicBezTo>
                  <a:cubicBezTo>
                    <a:pt x="247" y="64"/>
                    <a:pt x="247" y="63"/>
                    <a:pt x="247" y="63"/>
                  </a:cubicBezTo>
                  <a:cubicBezTo>
                    <a:pt x="247" y="62"/>
                    <a:pt x="246" y="62"/>
                    <a:pt x="246" y="61"/>
                  </a:cubicBezTo>
                  <a:cubicBezTo>
                    <a:pt x="251" y="62"/>
                    <a:pt x="255" y="60"/>
                    <a:pt x="259" y="59"/>
                  </a:cubicBezTo>
                  <a:cubicBezTo>
                    <a:pt x="261" y="59"/>
                    <a:pt x="263" y="58"/>
                    <a:pt x="265" y="56"/>
                  </a:cubicBezTo>
                  <a:cubicBezTo>
                    <a:pt x="266" y="56"/>
                    <a:pt x="267" y="54"/>
                    <a:pt x="267" y="53"/>
                  </a:cubicBezTo>
                  <a:cubicBezTo>
                    <a:pt x="268" y="52"/>
                    <a:pt x="268" y="50"/>
                    <a:pt x="267" y="49"/>
                  </a:cubicBezTo>
                  <a:cubicBezTo>
                    <a:pt x="266" y="47"/>
                    <a:pt x="264" y="45"/>
                    <a:pt x="263" y="44"/>
                  </a:cubicBezTo>
                  <a:cubicBezTo>
                    <a:pt x="262" y="43"/>
                    <a:pt x="261" y="42"/>
                    <a:pt x="260" y="42"/>
                  </a:cubicBezTo>
                  <a:cubicBezTo>
                    <a:pt x="261" y="41"/>
                    <a:pt x="262" y="40"/>
                    <a:pt x="263" y="40"/>
                  </a:cubicBezTo>
                  <a:cubicBezTo>
                    <a:pt x="263" y="39"/>
                    <a:pt x="264" y="38"/>
                    <a:pt x="264" y="38"/>
                  </a:cubicBezTo>
                  <a:cubicBezTo>
                    <a:pt x="266" y="37"/>
                    <a:pt x="268" y="35"/>
                    <a:pt x="269" y="31"/>
                  </a:cubicBezTo>
                  <a:cubicBezTo>
                    <a:pt x="269" y="29"/>
                    <a:pt x="269" y="27"/>
                    <a:pt x="268" y="26"/>
                  </a:cubicBezTo>
                  <a:close/>
                  <a:moveTo>
                    <a:pt x="25" y="30"/>
                  </a:moveTo>
                  <a:cubicBezTo>
                    <a:pt x="25" y="30"/>
                    <a:pt x="25" y="30"/>
                    <a:pt x="25" y="30"/>
                  </a:cubicBezTo>
                  <a:cubicBezTo>
                    <a:pt x="25" y="30"/>
                    <a:pt x="25" y="30"/>
                    <a:pt x="25" y="30"/>
                  </a:cubicBezTo>
                  <a:cubicBezTo>
                    <a:pt x="25" y="30"/>
                    <a:pt x="25" y="30"/>
                    <a:pt x="25" y="30"/>
                  </a:cubicBezTo>
                  <a:close/>
                  <a:moveTo>
                    <a:pt x="23" y="32"/>
                  </a:moveTo>
                  <a:cubicBezTo>
                    <a:pt x="23" y="32"/>
                    <a:pt x="23" y="32"/>
                    <a:pt x="23" y="32"/>
                  </a:cubicBezTo>
                  <a:cubicBezTo>
                    <a:pt x="23" y="32"/>
                    <a:pt x="23" y="32"/>
                    <a:pt x="23" y="32"/>
                  </a:cubicBezTo>
                  <a:cubicBezTo>
                    <a:pt x="23" y="32"/>
                    <a:pt x="23" y="32"/>
                    <a:pt x="23" y="32"/>
                  </a:cubicBezTo>
                  <a:close/>
                  <a:moveTo>
                    <a:pt x="6" y="32"/>
                  </a:moveTo>
                  <a:cubicBezTo>
                    <a:pt x="6" y="32"/>
                    <a:pt x="6" y="32"/>
                    <a:pt x="6" y="32"/>
                  </a:cubicBezTo>
                  <a:cubicBezTo>
                    <a:pt x="6" y="32"/>
                    <a:pt x="6" y="32"/>
                    <a:pt x="6" y="32"/>
                  </a:cubicBezTo>
                  <a:cubicBezTo>
                    <a:pt x="6" y="32"/>
                    <a:pt x="6" y="32"/>
                    <a:pt x="6" y="32"/>
                  </a:cubicBezTo>
                  <a:close/>
                  <a:moveTo>
                    <a:pt x="5" y="32"/>
                  </a:moveTo>
                  <a:cubicBezTo>
                    <a:pt x="5" y="33"/>
                    <a:pt x="5" y="33"/>
                    <a:pt x="5" y="33"/>
                  </a:cubicBezTo>
                  <a:cubicBezTo>
                    <a:pt x="5" y="33"/>
                    <a:pt x="5" y="33"/>
                    <a:pt x="5" y="33"/>
                  </a:cubicBezTo>
                  <a:cubicBezTo>
                    <a:pt x="5" y="33"/>
                    <a:pt x="5" y="32"/>
                    <a:pt x="5" y="32"/>
                  </a:cubicBezTo>
                  <a:close/>
                  <a:moveTo>
                    <a:pt x="135" y="136"/>
                  </a:moveTo>
                  <a:cubicBezTo>
                    <a:pt x="135" y="136"/>
                    <a:pt x="135" y="136"/>
                    <a:pt x="135" y="136"/>
                  </a:cubicBezTo>
                  <a:cubicBezTo>
                    <a:pt x="135" y="136"/>
                    <a:pt x="135" y="136"/>
                    <a:pt x="135" y="136"/>
                  </a:cubicBezTo>
                  <a:cubicBezTo>
                    <a:pt x="135" y="136"/>
                    <a:pt x="135" y="136"/>
                    <a:pt x="135" y="136"/>
                  </a:cubicBezTo>
                  <a:close/>
                  <a:moveTo>
                    <a:pt x="135" y="136"/>
                  </a:moveTo>
                  <a:cubicBezTo>
                    <a:pt x="135" y="136"/>
                    <a:pt x="135" y="136"/>
                    <a:pt x="135" y="136"/>
                  </a:cubicBezTo>
                  <a:cubicBezTo>
                    <a:pt x="136" y="136"/>
                    <a:pt x="135" y="136"/>
                    <a:pt x="135" y="136"/>
                  </a:cubicBezTo>
                  <a:close/>
                  <a:moveTo>
                    <a:pt x="246" y="12"/>
                  </a:moveTo>
                  <a:cubicBezTo>
                    <a:pt x="246" y="12"/>
                    <a:pt x="246" y="12"/>
                    <a:pt x="246" y="12"/>
                  </a:cubicBezTo>
                  <a:cubicBezTo>
                    <a:pt x="246" y="12"/>
                    <a:pt x="246" y="12"/>
                    <a:pt x="246" y="12"/>
                  </a:cubicBezTo>
                  <a:cubicBezTo>
                    <a:pt x="246" y="12"/>
                    <a:pt x="246" y="12"/>
                    <a:pt x="246" y="12"/>
                  </a:cubicBezTo>
                  <a:close/>
                  <a:moveTo>
                    <a:pt x="246" y="13"/>
                  </a:moveTo>
                  <a:cubicBezTo>
                    <a:pt x="247" y="13"/>
                    <a:pt x="247" y="13"/>
                    <a:pt x="247" y="13"/>
                  </a:cubicBezTo>
                  <a:cubicBezTo>
                    <a:pt x="247" y="13"/>
                    <a:pt x="247" y="13"/>
                    <a:pt x="246" y="13"/>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0" name="Freeform 631"/>
            <p:cNvSpPr/>
            <p:nvPr/>
          </p:nvSpPr>
          <p:spPr bwMode="auto">
            <a:xfrm>
              <a:off x="9156312" y="1482462"/>
              <a:ext cx="2668" cy="2668"/>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1" name="Freeform 632"/>
            <p:cNvSpPr/>
            <p:nvPr/>
          </p:nvSpPr>
          <p:spPr bwMode="auto">
            <a:xfrm>
              <a:off x="9232363" y="1415752"/>
              <a:ext cx="2668" cy="2668"/>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0"/>
                    <a:pt x="0" y="1"/>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2" name="Freeform 633"/>
            <p:cNvSpPr/>
            <p:nvPr/>
          </p:nvSpPr>
          <p:spPr bwMode="auto">
            <a:xfrm>
              <a:off x="9244370" y="1397073"/>
              <a:ext cx="9340" cy="6671"/>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1" y="2"/>
                    <a:pt x="0" y="2"/>
                  </a:cubicBezTo>
                  <a:cubicBezTo>
                    <a:pt x="1" y="2"/>
                    <a:pt x="2" y="1"/>
                    <a:pt x="3"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3" name="Freeform 634"/>
            <p:cNvSpPr/>
            <p:nvPr/>
          </p:nvSpPr>
          <p:spPr bwMode="auto">
            <a:xfrm>
              <a:off x="9263049" y="1374391"/>
              <a:ext cx="4003" cy="4003"/>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1"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4" name="Freeform 635"/>
            <p:cNvSpPr/>
            <p:nvPr/>
          </p:nvSpPr>
          <p:spPr bwMode="auto">
            <a:xfrm>
              <a:off x="9267052" y="1371722"/>
              <a:ext cx="2668" cy="667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1" y="0"/>
                  </a:cubicBezTo>
                  <a:cubicBezTo>
                    <a:pt x="1" y="1"/>
                    <a:pt x="0" y="2"/>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5" name="Freeform 636"/>
            <p:cNvSpPr/>
            <p:nvPr/>
          </p:nvSpPr>
          <p:spPr bwMode="auto">
            <a:xfrm>
              <a:off x="9288400" y="1323690"/>
              <a:ext cx="4003" cy="667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1" y="1"/>
                    <a:pt x="0"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6" name="Freeform 637"/>
            <p:cNvSpPr/>
            <p:nvPr/>
          </p:nvSpPr>
          <p:spPr bwMode="auto">
            <a:xfrm>
              <a:off x="9301742" y="1305011"/>
              <a:ext cx="0" cy="400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7" name="Rectangle 638"/>
            <p:cNvSpPr>
              <a:spLocks noChangeArrowheads="1"/>
            </p:cNvSpPr>
            <p:nvPr/>
          </p:nvSpPr>
          <p:spPr bwMode="auto">
            <a:xfrm>
              <a:off x="9380460" y="958116"/>
              <a:ext cx="1335" cy="1335"/>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8" name="Freeform 639"/>
            <p:cNvSpPr/>
            <p:nvPr/>
          </p:nvSpPr>
          <p:spPr bwMode="auto">
            <a:xfrm>
              <a:off x="9263049" y="904747"/>
              <a:ext cx="4003" cy="2668"/>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1"/>
                    <a:pt x="1" y="0"/>
                  </a:cubicBezTo>
                  <a:cubicBezTo>
                    <a:pt x="0" y="1"/>
                    <a:pt x="1"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19" name="Freeform 640"/>
            <p:cNvSpPr/>
            <p:nvPr/>
          </p:nvSpPr>
          <p:spPr bwMode="auto">
            <a:xfrm>
              <a:off x="9193670" y="939437"/>
              <a:ext cx="4003"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0" name="Rectangle 641"/>
            <p:cNvSpPr>
              <a:spLocks noChangeArrowheads="1"/>
            </p:cNvSpPr>
            <p:nvPr/>
          </p:nvSpPr>
          <p:spPr bwMode="auto">
            <a:xfrm>
              <a:off x="8682666" y="939437"/>
              <a:ext cx="1335" cy="2668"/>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1" name="Freeform 642"/>
            <p:cNvSpPr/>
            <p:nvPr/>
          </p:nvSpPr>
          <p:spPr bwMode="auto">
            <a:xfrm>
              <a:off x="8682666" y="942105"/>
              <a:ext cx="2668" cy="6671"/>
            </a:xfrm>
            <a:custGeom>
              <a:avLst/>
              <a:gdLst>
                <a:gd name="T0" fmla="*/ 0 w 2"/>
                <a:gd name="T1" fmla="*/ 5 h 5"/>
                <a:gd name="T2" fmla="*/ 2 w 2"/>
                <a:gd name="T3" fmla="*/ 0 h 5"/>
                <a:gd name="T4" fmla="*/ 0 w 2"/>
                <a:gd name="T5" fmla="*/ 2 h 5"/>
                <a:gd name="T6" fmla="*/ 0 w 2"/>
                <a:gd name="T7" fmla="*/ 5 h 5"/>
              </a:gdLst>
              <a:ahLst/>
              <a:cxnLst>
                <a:cxn ang="0">
                  <a:pos x="T0" y="T1"/>
                </a:cxn>
                <a:cxn ang="0">
                  <a:pos x="T2" y="T3"/>
                </a:cxn>
                <a:cxn ang="0">
                  <a:pos x="T4" y="T5"/>
                </a:cxn>
                <a:cxn ang="0">
                  <a:pos x="T6" y="T7"/>
                </a:cxn>
              </a:cxnLst>
              <a:rect l="0" t="0" r="r" b="b"/>
              <a:pathLst>
                <a:path w="2" h="5">
                  <a:moveTo>
                    <a:pt x="0" y="5"/>
                  </a:moveTo>
                  <a:lnTo>
                    <a:pt x="2" y="0"/>
                  </a:lnTo>
                  <a:lnTo>
                    <a:pt x="0" y="2"/>
                  </a:lnTo>
                  <a:lnTo>
                    <a:pt x="0" y="5"/>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2" name="Freeform 643"/>
            <p:cNvSpPr/>
            <p:nvPr/>
          </p:nvSpPr>
          <p:spPr bwMode="auto">
            <a:xfrm>
              <a:off x="8738703" y="1279662"/>
              <a:ext cx="6671" cy="6671"/>
            </a:xfrm>
            <a:custGeom>
              <a:avLst/>
              <a:gdLst>
                <a:gd name="T0" fmla="*/ 2 w 2"/>
                <a:gd name="T1" fmla="*/ 1 h 2"/>
                <a:gd name="T2" fmla="*/ 1 w 2"/>
                <a:gd name="T3" fmla="*/ 1 h 2"/>
                <a:gd name="T4" fmla="*/ 1 w 2"/>
                <a:gd name="T5" fmla="*/ 1 h 2"/>
                <a:gd name="T6" fmla="*/ 2 w 2"/>
                <a:gd name="T7" fmla="*/ 2 h 2"/>
                <a:gd name="T8" fmla="*/ 2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0" y="0"/>
                    <a:pt x="1" y="1"/>
                  </a:cubicBezTo>
                  <a:cubicBezTo>
                    <a:pt x="1" y="1"/>
                    <a:pt x="1" y="0"/>
                    <a:pt x="1" y="1"/>
                  </a:cubicBezTo>
                  <a:cubicBezTo>
                    <a:pt x="1" y="1"/>
                    <a:pt x="2" y="1"/>
                    <a:pt x="2" y="2"/>
                  </a:cubicBezTo>
                  <a:cubicBezTo>
                    <a:pt x="2" y="2"/>
                    <a:pt x="2" y="1"/>
                    <a:pt x="2" y="1"/>
                  </a:cubicBezTo>
                  <a:cubicBezTo>
                    <a:pt x="2" y="1"/>
                    <a:pt x="2" y="1"/>
                    <a:pt x="2"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3" name="Freeform 644"/>
            <p:cNvSpPr/>
            <p:nvPr/>
          </p:nvSpPr>
          <p:spPr bwMode="auto">
            <a:xfrm>
              <a:off x="8622626" y="955447"/>
              <a:ext cx="5337" cy="2668"/>
            </a:xfrm>
            <a:custGeom>
              <a:avLst/>
              <a:gdLst>
                <a:gd name="T0" fmla="*/ 4 w 4"/>
                <a:gd name="T1" fmla="*/ 2 h 2"/>
                <a:gd name="T2" fmla="*/ 4 w 4"/>
                <a:gd name="T3" fmla="*/ 0 h 2"/>
                <a:gd name="T4" fmla="*/ 0 w 4"/>
                <a:gd name="T5" fmla="*/ 0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0"/>
                  </a:lnTo>
                  <a:lnTo>
                    <a:pt x="4"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4" name="Freeform 645"/>
            <p:cNvSpPr/>
            <p:nvPr/>
          </p:nvSpPr>
          <p:spPr bwMode="auto">
            <a:xfrm>
              <a:off x="8615956" y="926094"/>
              <a:ext cx="0" cy="400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5" name="Freeform 646"/>
            <p:cNvSpPr/>
            <p:nvPr/>
          </p:nvSpPr>
          <p:spPr bwMode="auto">
            <a:xfrm>
              <a:off x="8729363" y="986134"/>
              <a:ext cx="0" cy="400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6" name="Freeform 647"/>
            <p:cNvSpPr/>
            <p:nvPr/>
          </p:nvSpPr>
          <p:spPr bwMode="auto">
            <a:xfrm>
              <a:off x="8828095" y="1339701"/>
              <a:ext cx="266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7" name="Freeform 648"/>
            <p:cNvSpPr/>
            <p:nvPr/>
          </p:nvSpPr>
          <p:spPr bwMode="auto">
            <a:xfrm>
              <a:off x="8748042" y="1286332"/>
              <a:ext cx="0" cy="266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8" name="Freeform 649"/>
            <p:cNvSpPr/>
            <p:nvPr/>
          </p:nvSpPr>
          <p:spPr bwMode="auto">
            <a:xfrm>
              <a:off x="8733366" y="1267653"/>
              <a:ext cx="5337" cy="9340"/>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0"/>
                    <a:pt x="1" y="2"/>
                    <a:pt x="2" y="3"/>
                  </a:cubicBezTo>
                  <a:cubicBezTo>
                    <a:pt x="1" y="2"/>
                    <a:pt x="1"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29" name="Freeform 650"/>
            <p:cNvSpPr/>
            <p:nvPr/>
          </p:nvSpPr>
          <p:spPr bwMode="auto">
            <a:xfrm>
              <a:off x="8717356" y="1248974"/>
              <a:ext cx="2668" cy="2668"/>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0"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30" name="Freeform 651"/>
            <p:cNvSpPr/>
            <p:nvPr/>
          </p:nvSpPr>
          <p:spPr bwMode="auto">
            <a:xfrm>
              <a:off x="8717356" y="1244972"/>
              <a:ext cx="2668" cy="400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31" name="Freeform 652"/>
            <p:cNvSpPr/>
            <p:nvPr/>
          </p:nvSpPr>
          <p:spPr bwMode="auto">
            <a:xfrm>
              <a:off x="8694674" y="1198274"/>
              <a:ext cx="4003" cy="2668"/>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0" y="0"/>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32" name="Freeform 653"/>
            <p:cNvSpPr/>
            <p:nvPr/>
          </p:nvSpPr>
          <p:spPr bwMode="auto">
            <a:xfrm>
              <a:off x="8692005" y="1175593"/>
              <a:ext cx="0" cy="400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33" name="Freeform 654"/>
            <p:cNvSpPr/>
            <p:nvPr/>
          </p:nvSpPr>
          <p:spPr bwMode="auto">
            <a:xfrm>
              <a:off x="8627963" y="91675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34" name="Freeform 655"/>
            <p:cNvSpPr/>
            <p:nvPr/>
          </p:nvSpPr>
          <p:spPr bwMode="auto">
            <a:xfrm>
              <a:off x="8613287" y="1052845"/>
              <a:ext cx="2668"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35" name="Freeform 656"/>
            <p:cNvSpPr>
              <a:spLocks noEditPoints="1"/>
            </p:cNvSpPr>
            <p:nvPr/>
          </p:nvSpPr>
          <p:spPr bwMode="auto">
            <a:xfrm>
              <a:off x="8754714" y="1773321"/>
              <a:ext cx="278851" cy="182788"/>
            </a:xfrm>
            <a:custGeom>
              <a:avLst/>
              <a:gdLst>
                <a:gd name="T0" fmla="*/ 4 w 88"/>
                <a:gd name="T1" fmla="*/ 3 h 58"/>
                <a:gd name="T2" fmla="*/ 70 w 88"/>
                <a:gd name="T3" fmla="*/ 24 h 58"/>
                <a:gd name="T4" fmla="*/ 8 w 88"/>
                <a:gd name="T5" fmla="*/ 18 h 58"/>
                <a:gd name="T6" fmla="*/ 3 w 88"/>
                <a:gd name="T7" fmla="*/ 22 h 58"/>
                <a:gd name="T8" fmla="*/ 0 w 88"/>
                <a:gd name="T9" fmla="*/ 31 h 58"/>
                <a:gd name="T10" fmla="*/ 1 w 88"/>
                <a:gd name="T11" fmla="*/ 34 h 58"/>
                <a:gd name="T12" fmla="*/ 6 w 88"/>
                <a:gd name="T13" fmla="*/ 44 h 58"/>
                <a:gd name="T14" fmla="*/ 9 w 88"/>
                <a:gd name="T15" fmla="*/ 46 h 58"/>
                <a:gd name="T16" fmla="*/ 14 w 88"/>
                <a:gd name="T17" fmla="*/ 49 h 58"/>
                <a:gd name="T18" fmla="*/ 18 w 88"/>
                <a:gd name="T19" fmla="*/ 50 h 58"/>
                <a:gd name="T20" fmla="*/ 23 w 88"/>
                <a:gd name="T21" fmla="*/ 50 h 58"/>
                <a:gd name="T22" fmla="*/ 26 w 88"/>
                <a:gd name="T23" fmla="*/ 50 h 58"/>
                <a:gd name="T24" fmla="*/ 31 w 88"/>
                <a:gd name="T25" fmla="*/ 49 h 58"/>
                <a:gd name="T26" fmla="*/ 35 w 88"/>
                <a:gd name="T27" fmla="*/ 46 h 58"/>
                <a:gd name="T28" fmla="*/ 37 w 88"/>
                <a:gd name="T29" fmla="*/ 45 h 58"/>
                <a:gd name="T30" fmla="*/ 39 w 88"/>
                <a:gd name="T31" fmla="*/ 43 h 58"/>
                <a:gd name="T32" fmla="*/ 43 w 88"/>
                <a:gd name="T33" fmla="*/ 39 h 58"/>
                <a:gd name="T34" fmla="*/ 42 w 88"/>
                <a:gd name="T35" fmla="*/ 42 h 58"/>
                <a:gd name="T36" fmla="*/ 44 w 88"/>
                <a:gd name="T37" fmla="*/ 47 h 58"/>
                <a:gd name="T38" fmla="*/ 46 w 88"/>
                <a:gd name="T39" fmla="*/ 51 h 58"/>
                <a:gd name="T40" fmla="*/ 47 w 88"/>
                <a:gd name="T41" fmla="*/ 52 h 58"/>
                <a:gd name="T42" fmla="*/ 49 w 88"/>
                <a:gd name="T43" fmla="*/ 54 h 58"/>
                <a:gd name="T44" fmla="*/ 50 w 88"/>
                <a:gd name="T45" fmla="*/ 55 h 58"/>
                <a:gd name="T46" fmla="*/ 53 w 88"/>
                <a:gd name="T47" fmla="*/ 57 h 58"/>
                <a:gd name="T48" fmla="*/ 60 w 88"/>
                <a:gd name="T49" fmla="*/ 58 h 58"/>
                <a:gd name="T50" fmla="*/ 64 w 88"/>
                <a:gd name="T51" fmla="*/ 58 h 58"/>
                <a:gd name="T52" fmla="*/ 72 w 88"/>
                <a:gd name="T53" fmla="*/ 55 h 58"/>
                <a:gd name="T54" fmla="*/ 75 w 88"/>
                <a:gd name="T55" fmla="*/ 54 h 58"/>
                <a:gd name="T56" fmla="*/ 75 w 88"/>
                <a:gd name="T57" fmla="*/ 53 h 58"/>
                <a:gd name="T58" fmla="*/ 77 w 88"/>
                <a:gd name="T59" fmla="*/ 52 h 58"/>
                <a:gd name="T60" fmla="*/ 79 w 88"/>
                <a:gd name="T61" fmla="*/ 50 h 58"/>
                <a:gd name="T62" fmla="*/ 81 w 88"/>
                <a:gd name="T63" fmla="*/ 49 h 58"/>
                <a:gd name="T64" fmla="*/ 81 w 88"/>
                <a:gd name="T65" fmla="*/ 47 h 58"/>
                <a:gd name="T66" fmla="*/ 83 w 88"/>
                <a:gd name="T67" fmla="*/ 45 h 58"/>
                <a:gd name="T68" fmla="*/ 83 w 88"/>
                <a:gd name="T69" fmla="*/ 43 h 58"/>
                <a:gd name="T70" fmla="*/ 84 w 88"/>
                <a:gd name="T71" fmla="*/ 41 h 58"/>
                <a:gd name="T72" fmla="*/ 84 w 88"/>
                <a:gd name="T73" fmla="*/ 39 h 58"/>
                <a:gd name="T74" fmla="*/ 84 w 88"/>
                <a:gd name="T75" fmla="*/ 38 h 58"/>
                <a:gd name="T76" fmla="*/ 83 w 88"/>
                <a:gd name="T77" fmla="*/ 37 h 58"/>
                <a:gd name="T78" fmla="*/ 81 w 88"/>
                <a:gd name="T79" fmla="*/ 32 h 58"/>
                <a:gd name="T80" fmla="*/ 80 w 88"/>
                <a:gd name="T81" fmla="*/ 31 h 58"/>
                <a:gd name="T82" fmla="*/ 75 w 88"/>
                <a:gd name="T83" fmla="*/ 27 h 58"/>
                <a:gd name="T84" fmla="*/ 72 w 88"/>
                <a:gd name="T85" fmla="*/ 25 h 58"/>
                <a:gd name="T86" fmla="*/ 73 w 88"/>
                <a:gd name="T87" fmla="*/ 26 h 58"/>
                <a:gd name="T88" fmla="*/ 75 w 88"/>
                <a:gd name="T89" fmla="*/ 27 h 58"/>
                <a:gd name="T90" fmla="*/ 77 w 88"/>
                <a:gd name="T91" fmla="*/ 29 h 58"/>
                <a:gd name="T92" fmla="*/ 83 w 88"/>
                <a:gd name="T93" fmla="*/ 40 h 58"/>
                <a:gd name="T94" fmla="*/ 80 w 88"/>
                <a:gd name="T95" fmla="*/ 47 h 58"/>
                <a:gd name="T96" fmla="*/ 67 w 88"/>
                <a:gd name="T97" fmla="*/ 56 h 58"/>
                <a:gd name="T98" fmla="*/ 61 w 88"/>
                <a:gd name="T99" fmla="*/ 57 h 58"/>
                <a:gd name="T100" fmla="*/ 53 w 88"/>
                <a:gd name="T101" fmla="*/ 55 h 58"/>
                <a:gd name="T102" fmla="*/ 43 w 88"/>
                <a:gd name="T103" fmla="*/ 40 h 58"/>
                <a:gd name="T104" fmla="*/ 41 w 88"/>
                <a:gd name="T105" fmla="*/ 40 h 58"/>
                <a:gd name="T106" fmla="*/ 32 w 88"/>
                <a:gd name="T107" fmla="*/ 47 h 58"/>
                <a:gd name="T108" fmla="*/ 3 w 88"/>
                <a:gd name="T109" fmla="*/ 37 h 58"/>
                <a:gd name="T110" fmla="*/ 1 w 88"/>
                <a:gd name="T111" fmla="*/ 28 h 58"/>
                <a:gd name="T112" fmla="*/ 23 w 88"/>
                <a:gd name="T113" fmla="*/ 14 h 58"/>
                <a:gd name="T114" fmla="*/ 81 w 88"/>
                <a:gd name="T115" fmla="*/ 31 h 58"/>
                <a:gd name="T116" fmla="*/ 84 w 88"/>
                <a:gd name="T117" fmla="*/ 36 h 58"/>
                <a:gd name="T118" fmla="*/ 83 w 88"/>
                <a:gd name="T119" fmla="*/ 44 h 58"/>
                <a:gd name="T120" fmla="*/ 42 w 88"/>
                <a:gd name="T121" fmla="*/ 42 h 58"/>
                <a:gd name="T122" fmla="*/ 14 w 88"/>
                <a:gd name="T123" fmla="*/ 4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58">
                  <a:moveTo>
                    <a:pt x="85" y="12"/>
                  </a:moveTo>
                  <a:cubicBezTo>
                    <a:pt x="87" y="13"/>
                    <a:pt x="88" y="15"/>
                    <a:pt x="88" y="17"/>
                  </a:cubicBezTo>
                  <a:cubicBezTo>
                    <a:pt x="88" y="19"/>
                    <a:pt x="86" y="20"/>
                    <a:pt x="84" y="20"/>
                  </a:cubicBezTo>
                  <a:cubicBezTo>
                    <a:pt x="82" y="19"/>
                    <a:pt x="81" y="17"/>
                    <a:pt x="81" y="15"/>
                  </a:cubicBezTo>
                  <a:cubicBezTo>
                    <a:pt x="81" y="13"/>
                    <a:pt x="83" y="12"/>
                    <a:pt x="85" y="12"/>
                  </a:cubicBezTo>
                  <a:close/>
                  <a:moveTo>
                    <a:pt x="4" y="3"/>
                  </a:moveTo>
                  <a:cubicBezTo>
                    <a:pt x="4" y="5"/>
                    <a:pt x="5" y="7"/>
                    <a:pt x="7" y="7"/>
                  </a:cubicBezTo>
                  <a:cubicBezTo>
                    <a:pt x="9" y="7"/>
                    <a:pt x="11" y="6"/>
                    <a:pt x="11" y="4"/>
                  </a:cubicBezTo>
                  <a:cubicBezTo>
                    <a:pt x="11" y="2"/>
                    <a:pt x="10" y="0"/>
                    <a:pt x="8" y="0"/>
                  </a:cubicBezTo>
                  <a:cubicBezTo>
                    <a:pt x="6" y="0"/>
                    <a:pt x="4" y="1"/>
                    <a:pt x="4" y="3"/>
                  </a:cubicBezTo>
                  <a:close/>
                  <a:moveTo>
                    <a:pt x="70" y="24"/>
                  </a:moveTo>
                  <a:cubicBezTo>
                    <a:pt x="70" y="24"/>
                    <a:pt x="71" y="24"/>
                    <a:pt x="70" y="24"/>
                  </a:cubicBezTo>
                  <a:cubicBezTo>
                    <a:pt x="70" y="24"/>
                    <a:pt x="70" y="24"/>
                    <a:pt x="70" y="24"/>
                  </a:cubicBezTo>
                  <a:close/>
                  <a:moveTo>
                    <a:pt x="23" y="14"/>
                  </a:moveTo>
                  <a:cubicBezTo>
                    <a:pt x="21" y="14"/>
                    <a:pt x="18" y="15"/>
                    <a:pt x="16" y="15"/>
                  </a:cubicBezTo>
                  <a:cubicBezTo>
                    <a:pt x="16" y="15"/>
                    <a:pt x="16" y="15"/>
                    <a:pt x="15" y="15"/>
                  </a:cubicBezTo>
                  <a:cubicBezTo>
                    <a:pt x="13" y="15"/>
                    <a:pt x="10" y="16"/>
                    <a:pt x="8" y="18"/>
                  </a:cubicBezTo>
                  <a:cubicBezTo>
                    <a:pt x="8" y="18"/>
                    <a:pt x="8" y="18"/>
                    <a:pt x="8" y="18"/>
                  </a:cubicBezTo>
                  <a:cubicBezTo>
                    <a:pt x="8" y="18"/>
                    <a:pt x="7" y="18"/>
                    <a:pt x="7" y="19"/>
                  </a:cubicBezTo>
                  <a:cubicBezTo>
                    <a:pt x="7" y="19"/>
                    <a:pt x="7" y="19"/>
                    <a:pt x="7" y="19"/>
                  </a:cubicBezTo>
                  <a:cubicBezTo>
                    <a:pt x="7" y="19"/>
                    <a:pt x="6" y="19"/>
                    <a:pt x="6" y="19"/>
                  </a:cubicBezTo>
                  <a:cubicBezTo>
                    <a:pt x="6" y="20"/>
                    <a:pt x="6" y="20"/>
                    <a:pt x="5" y="20"/>
                  </a:cubicBezTo>
                  <a:cubicBezTo>
                    <a:pt x="5" y="20"/>
                    <a:pt x="5" y="20"/>
                    <a:pt x="5" y="20"/>
                  </a:cubicBezTo>
                  <a:cubicBezTo>
                    <a:pt x="4" y="20"/>
                    <a:pt x="4" y="21"/>
                    <a:pt x="3" y="22"/>
                  </a:cubicBezTo>
                  <a:cubicBezTo>
                    <a:pt x="3" y="22"/>
                    <a:pt x="3" y="22"/>
                    <a:pt x="3" y="22"/>
                  </a:cubicBezTo>
                  <a:cubicBezTo>
                    <a:pt x="2" y="24"/>
                    <a:pt x="1" y="26"/>
                    <a:pt x="0" y="28"/>
                  </a:cubicBezTo>
                  <a:cubicBezTo>
                    <a:pt x="1" y="28"/>
                    <a:pt x="1" y="28"/>
                    <a:pt x="1" y="28"/>
                  </a:cubicBezTo>
                  <a:cubicBezTo>
                    <a:pt x="0" y="28"/>
                    <a:pt x="0" y="28"/>
                    <a:pt x="0" y="29"/>
                  </a:cubicBezTo>
                  <a:cubicBezTo>
                    <a:pt x="0" y="29"/>
                    <a:pt x="0" y="30"/>
                    <a:pt x="0" y="31"/>
                  </a:cubicBezTo>
                  <a:cubicBezTo>
                    <a:pt x="0" y="31"/>
                    <a:pt x="0" y="31"/>
                    <a:pt x="0" y="31"/>
                  </a:cubicBezTo>
                  <a:cubicBezTo>
                    <a:pt x="0" y="31"/>
                    <a:pt x="0" y="31"/>
                    <a:pt x="0" y="32"/>
                  </a:cubicBezTo>
                  <a:cubicBezTo>
                    <a:pt x="0" y="32"/>
                    <a:pt x="0" y="32"/>
                    <a:pt x="0" y="32"/>
                  </a:cubicBezTo>
                  <a:cubicBezTo>
                    <a:pt x="0" y="32"/>
                    <a:pt x="0" y="33"/>
                    <a:pt x="0" y="33"/>
                  </a:cubicBezTo>
                  <a:cubicBezTo>
                    <a:pt x="0" y="33"/>
                    <a:pt x="0" y="33"/>
                    <a:pt x="0" y="33"/>
                  </a:cubicBezTo>
                  <a:cubicBezTo>
                    <a:pt x="0" y="33"/>
                    <a:pt x="0" y="34"/>
                    <a:pt x="1" y="34"/>
                  </a:cubicBezTo>
                  <a:cubicBezTo>
                    <a:pt x="1" y="34"/>
                    <a:pt x="1" y="34"/>
                    <a:pt x="1" y="34"/>
                  </a:cubicBezTo>
                  <a:cubicBezTo>
                    <a:pt x="1" y="35"/>
                    <a:pt x="1" y="35"/>
                    <a:pt x="1" y="35"/>
                  </a:cubicBezTo>
                  <a:cubicBezTo>
                    <a:pt x="1" y="35"/>
                    <a:pt x="1" y="34"/>
                    <a:pt x="1" y="35"/>
                  </a:cubicBezTo>
                  <a:cubicBezTo>
                    <a:pt x="1" y="37"/>
                    <a:pt x="3" y="40"/>
                    <a:pt x="4" y="42"/>
                  </a:cubicBezTo>
                  <a:cubicBezTo>
                    <a:pt x="5" y="42"/>
                    <a:pt x="5" y="42"/>
                    <a:pt x="5" y="42"/>
                  </a:cubicBezTo>
                  <a:cubicBezTo>
                    <a:pt x="5" y="43"/>
                    <a:pt x="5" y="43"/>
                    <a:pt x="6" y="43"/>
                  </a:cubicBezTo>
                  <a:cubicBezTo>
                    <a:pt x="6" y="43"/>
                    <a:pt x="6" y="44"/>
                    <a:pt x="6" y="44"/>
                  </a:cubicBezTo>
                  <a:cubicBezTo>
                    <a:pt x="6" y="44"/>
                    <a:pt x="6" y="44"/>
                    <a:pt x="7" y="44"/>
                  </a:cubicBezTo>
                  <a:cubicBezTo>
                    <a:pt x="6" y="44"/>
                    <a:pt x="6" y="44"/>
                    <a:pt x="6" y="44"/>
                  </a:cubicBezTo>
                  <a:cubicBezTo>
                    <a:pt x="7" y="45"/>
                    <a:pt x="7" y="45"/>
                    <a:pt x="8" y="45"/>
                  </a:cubicBezTo>
                  <a:cubicBezTo>
                    <a:pt x="8" y="45"/>
                    <a:pt x="7" y="45"/>
                    <a:pt x="7" y="45"/>
                  </a:cubicBezTo>
                  <a:cubicBezTo>
                    <a:pt x="8" y="46"/>
                    <a:pt x="8" y="46"/>
                    <a:pt x="9" y="46"/>
                  </a:cubicBezTo>
                  <a:cubicBezTo>
                    <a:pt x="9" y="46"/>
                    <a:pt x="9" y="46"/>
                    <a:pt x="9" y="46"/>
                  </a:cubicBezTo>
                  <a:cubicBezTo>
                    <a:pt x="9" y="46"/>
                    <a:pt x="9" y="46"/>
                    <a:pt x="9" y="47"/>
                  </a:cubicBezTo>
                  <a:cubicBezTo>
                    <a:pt x="9" y="47"/>
                    <a:pt x="9" y="47"/>
                    <a:pt x="9" y="47"/>
                  </a:cubicBezTo>
                  <a:cubicBezTo>
                    <a:pt x="10" y="47"/>
                    <a:pt x="11" y="48"/>
                    <a:pt x="11" y="48"/>
                  </a:cubicBezTo>
                  <a:cubicBezTo>
                    <a:pt x="11" y="48"/>
                    <a:pt x="11" y="48"/>
                    <a:pt x="11" y="48"/>
                  </a:cubicBezTo>
                  <a:cubicBezTo>
                    <a:pt x="12" y="48"/>
                    <a:pt x="13" y="49"/>
                    <a:pt x="13" y="49"/>
                  </a:cubicBezTo>
                  <a:cubicBezTo>
                    <a:pt x="14" y="49"/>
                    <a:pt x="13" y="49"/>
                    <a:pt x="14" y="49"/>
                  </a:cubicBezTo>
                  <a:cubicBezTo>
                    <a:pt x="14" y="49"/>
                    <a:pt x="15" y="50"/>
                    <a:pt x="15" y="50"/>
                  </a:cubicBezTo>
                  <a:cubicBezTo>
                    <a:pt x="17" y="50"/>
                    <a:pt x="17" y="50"/>
                    <a:pt x="17" y="50"/>
                  </a:cubicBezTo>
                  <a:cubicBezTo>
                    <a:pt x="17" y="50"/>
                    <a:pt x="17" y="50"/>
                    <a:pt x="17" y="50"/>
                  </a:cubicBezTo>
                  <a:cubicBezTo>
                    <a:pt x="17" y="50"/>
                    <a:pt x="17" y="50"/>
                    <a:pt x="17" y="50"/>
                  </a:cubicBezTo>
                  <a:cubicBezTo>
                    <a:pt x="17" y="50"/>
                    <a:pt x="17" y="50"/>
                    <a:pt x="17" y="50"/>
                  </a:cubicBezTo>
                  <a:cubicBezTo>
                    <a:pt x="17" y="50"/>
                    <a:pt x="18" y="50"/>
                    <a:pt x="18" y="50"/>
                  </a:cubicBezTo>
                  <a:cubicBezTo>
                    <a:pt x="19" y="50"/>
                    <a:pt x="19" y="50"/>
                    <a:pt x="20" y="50"/>
                  </a:cubicBezTo>
                  <a:cubicBezTo>
                    <a:pt x="20" y="50"/>
                    <a:pt x="20" y="50"/>
                    <a:pt x="20" y="50"/>
                  </a:cubicBezTo>
                  <a:cubicBezTo>
                    <a:pt x="20" y="50"/>
                    <a:pt x="21" y="50"/>
                    <a:pt x="21" y="51"/>
                  </a:cubicBezTo>
                  <a:cubicBezTo>
                    <a:pt x="21" y="51"/>
                    <a:pt x="21" y="50"/>
                    <a:pt x="21" y="51"/>
                  </a:cubicBezTo>
                  <a:cubicBezTo>
                    <a:pt x="21" y="51"/>
                    <a:pt x="22" y="51"/>
                    <a:pt x="22" y="51"/>
                  </a:cubicBezTo>
                  <a:cubicBezTo>
                    <a:pt x="22" y="51"/>
                    <a:pt x="23" y="51"/>
                    <a:pt x="23" y="50"/>
                  </a:cubicBezTo>
                  <a:cubicBezTo>
                    <a:pt x="23" y="50"/>
                    <a:pt x="23" y="50"/>
                    <a:pt x="23" y="50"/>
                  </a:cubicBezTo>
                  <a:cubicBezTo>
                    <a:pt x="23" y="50"/>
                    <a:pt x="23" y="50"/>
                    <a:pt x="24" y="50"/>
                  </a:cubicBezTo>
                  <a:cubicBezTo>
                    <a:pt x="24" y="50"/>
                    <a:pt x="24" y="50"/>
                    <a:pt x="24" y="50"/>
                  </a:cubicBezTo>
                  <a:cubicBezTo>
                    <a:pt x="24" y="50"/>
                    <a:pt x="25" y="50"/>
                    <a:pt x="25" y="50"/>
                  </a:cubicBezTo>
                  <a:cubicBezTo>
                    <a:pt x="24" y="50"/>
                    <a:pt x="25" y="50"/>
                    <a:pt x="24" y="50"/>
                  </a:cubicBezTo>
                  <a:cubicBezTo>
                    <a:pt x="25" y="50"/>
                    <a:pt x="25" y="50"/>
                    <a:pt x="26" y="50"/>
                  </a:cubicBezTo>
                  <a:cubicBezTo>
                    <a:pt x="25" y="50"/>
                    <a:pt x="25" y="50"/>
                    <a:pt x="25" y="50"/>
                  </a:cubicBezTo>
                  <a:cubicBezTo>
                    <a:pt x="26" y="50"/>
                    <a:pt x="27" y="50"/>
                    <a:pt x="28" y="50"/>
                  </a:cubicBezTo>
                  <a:cubicBezTo>
                    <a:pt x="28" y="50"/>
                    <a:pt x="27" y="50"/>
                    <a:pt x="27" y="50"/>
                  </a:cubicBezTo>
                  <a:cubicBezTo>
                    <a:pt x="28" y="49"/>
                    <a:pt x="29" y="49"/>
                    <a:pt x="30" y="49"/>
                  </a:cubicBezTo>
                  <a:cubicBezTo>
                    <a:pt x="30" y="49"/>
                    <a:pt x="30" y="49"/>
                    <a:pt x="30" y="49"/>
                  </a:cubicBezTo>
                  <a:cubicBezTo>
                    <a:pt x="30" y="49"/>
                    <a:pt x="30" y="49"/>
                    <a:pt x="31" y="49"/>
                  </a:cubicBezTo>
                  <a:cubicBezTo>
                    <a:pt x="31" y="48"/>
                    <a:pt x="31" y="48"/>
                    <a:pt x="31" y="48"/>
                  </a:cubicBezTo>
                  <a:cubicBezTo>
                    <a:pt x="31" y="48"/>
                    <a:pt x="31" y="48"/>
                    <a:pt x="31" y="48"/>
                  </a:cubicBezTo>
                  <a:cubicBezTo>
                    <a:pt x="31" y="48"/>
                    <a:pt x="33" y="47"/>
                    <a:pt x="34" y="47"/>
                  </a:cubicBezTo>
                  <a:cubicBezTo>
                    <a:pt x="34" y="47"/>
                    <a:pt x="35" y="47"/>
                    <a:pt x="35" y="47"/>
                  </a:cubicBezTo>
                  <a:cubicBezTo>
                    <a:pt x="35" y="46"/>
                    <a:pt x="35" y="46"/>
                    <a:pt x="35" y="46"/>
                  </a:cubicBezTo>
                  <a:cubicBezTo>
                    <a:pt x="35" y="46"/>
                    <a:pt x="35" y="46"/>
                    <a:pt x="35" y="46"/>
                  </a:cubicBezTo>
                  <a:cubicBezTo>
                    <a:pt x="36" y="46"/>
                    <a:pt x="34" y="47"/>
                    <a:pt x="34" y="47"/>
                  </a:cubicBezTo>
                  <a:cubicBezTo>
                    <a:pt x="34" y="46"/>
                    <a:pt x="35" y="46"/>
                    <a:pt x="35" y="46"/>
                  </a:cubicBezTo>
                  <a:cubicBezTo>
                    <a:pt x="35" y="46"/>
                    <a:pt x="36" y="46"/>
                    <a:pt x="36" y="45"/>
                  </a:cubicBezTo>
                  <a:cubicBezTo>
                    <a:pt x="36" y="46"/>
                    <a:pt x="36" y="46"/>
                    <a:pt x="36" y="45"/>
                  </a:cubicBezTo>
                  <a:cubicBezTo>
                    <a:pt x="37" y="45"/>
                    <a:pt x="36" y="45"/>
                    <a:pt x="37" y="45"/>
                  </a:cubicBezTo>
                  <a:cubicBezTo>
                    <a:pt x="37" y="45"/>
                    <a:pt x="37" y="45"/>
                    <a:pt x="37" y="45"/>
                  </a:cubicBezTo>
                  <a:cubicBezTo>
                    <a:pt x="37" y="45"/>
                    <a:pt x="37" y="44"/>
                    <a:pt x="37" y="45"/>
                  </a:cubicBezTo>
                  <a:cubicBezTo>
                    <a:pt x="37" y="45"/>
                    <a:pt x="38" y="44"/>
                    <a:pt x="38" y="44"/>
                  </a:cubicBezTo>
                  <a:cubicBezTo>
                    <a:pt x="38" y="44"/>
                    <a:pt x="38" y="44"/>
                    <a:pt x="38" y="44"/>
                  </a:cubicBezTo>
                  <a:cubicBezTo>
                    <a:pt x="38" y="44"/>
                    <a:pt x="38" y="44"/>
                    <a:pt x="38" y="44"/>
                  </a:cubicBezTo>
                  <a:cubicBezTo>
                    <a:pt x="38" y="44"/>
                    <a:pt x="38" y="44"/>
                    <a:pt x="38" y="44"/>
                  </a:cubicBezTo>
                  <a:cubicBezTo>
                    <a:pt x="39" y="44"/>
                    <a:pt x="39" y="43"/>
                    <a:pt x="39" y="43"/>
                  </a:cubicBezTo>
                  <a:cubicBezTo>
                    <a:pt x="40" y="43"/>
                    <a:pt x="40" y="42"/>
                    <a:pt x="41" y="42"/>
                  </a:cubicBezTo>
                  <a:cubicBezTo>
                    <a:pt x="41" y="41"/>
                    <a:pt x="41" y="41"/>
                    <a:pt x="42" y="41"/>
                  </a:cubicBezTo>
                  <a:cubicBezTo>
                    <a:pt x="42" y="41"/>
                    <a:pt x="41" y="41"/>
                    <a:pt x="41" y="41"/>
                  </a:cubicBezTo>
                  <a:cubicBezTo>
                    <a:pt x="42" y="41"/>
                    <a:pt x="42" y="41"/>
                    <a:pt x="42" y="40"/>
                  </a:cubicBezTo>
                  <a:cubicBezTo>
                    <a:pt x="42" y="40"/>
                    <a:pt x="42" y="40"/>
                    <a:pt x="43" y="39"/>
                  </a:cubicBezTo>
                  <a:cubicBezTo>
                    <a:pt x="43" y="39"/>
                    <a:pt x="43" y="39"/>
                    <a:pt x="43" y="39"/>
                  </a:cubicBezTo>
                  <a:cubicBezTo>
                    <a:pt x="42" y="39"/>
                    <a:pt x="42" y="39"/>
                    <a:pt x="42" y="39"/>
                  </a:cubicBezTo>
                  <a:cubicBezTo>
                    <a:pt x="42" y="39"/>
                    <a:pt x="42" y="39"/>
                    <a:pt x="42" y="39"/>
                  </a:cubicBezTo>
                  <a:cubicBezTo>
                    <a:pt x="42" y="40"/>
                    <a:pt x="42" y="41"/>
                    <a:pt x="42" y="41"/>
                  </a:cubicBezTo>
                  <a:cubicBezTo>
                    <a:pt x="42" y="41"/>
                    <a:pt x="42" y="40"/>
                    <a:pt x="42" y="41"/>
                  </a:cubicBezTo>
                  <a:cubicBezTo>
                    <a:pt x="43" y="41"/>
                    <a:pt x="42" y="42"/>
                    <a:pt x="43" y="42"/>
                  </a:cubicBezTo>
                  <a:cubicBezTo>
                    <a:pt x="42" y="42"/>
                    <a:pt x="42" y="42"/>
                    <a:pt x="42" y="42"/>
                  </a:cubicBezTo>
                  <a:cubicBezTo>
                    <a:pt x="43" y="42"/>
                    <a:pt x="43" y="43"/>
                    <a:pt x="43" y="43"/>
                  </a:cubicBezTo>
                  <a:cubicBezTo>
                    <a:pt x="43" y="43"/>
                    <a:pt x="43" y="44"/>
                    <a:pt x="43" y="44"/>
                  </a:cubicBezTo>
                  <a:cubicBezTo>
                    <a:pt x="43" y="45"/>
                    <a:pt x="44" y="46"/>
                    <a:pt x="44" y="47"/>
                  </a:cubicBezTo>
                  <a:cubicBezTo>
                    <a:pt x="44" y="47"/>
                    <a:pt x="44" y="48"/>
                    <a:pt x="44" y="47"/>
                  </a:cubicBezTo>
                  <a:cubicBezTo>
                    <a:pt x="44" y="47"/>
                    <a:pt x="44" y="47"/>
                    <a:pt x="44" y="47"/>
                  </a:cubicBezTo>
                  <a:cubicBezTo>
                    <a:pt x="44" y="47"/>
                    <a:pt x="44" y="47"/>
                    <a:pt x="44" y="47"/>
                  </a:cubicBezTo>
                  <a:cubicBezTo>
                    <a:pt x="44" y="48"/>
                    <a:pt x="44" y="48"/>
                    <a:pt x="44" y="47"/>
                  </a:cubicBezTo>
                  <a:cubicBezTo>
                    <a:pt x="45" y="48"/>
                    <a:pt x="44" y="48"/>
                    <a:pt x="45" y="49"/>
                  </a:cubicBezTo>
                  <a:cubicBezTo>
                    <a:pt x="45" y="49"/>
                    <a:pt x="45" y="49"/>
                    <a:pt x="45" y="49"/>
                  </a:cubicBezTo>
                  <a:cubicBezTo>
                    <a:pt x="45" y="50"/>
                    <a:pt x="45" y="50"/>
                    <a:pt x="45" y="50"/>
                  </a:cubicBezTo>
                  <a:cubicBezTo>
                    <a:pt x="46" y="51"/>
                    <a:pt x="46" y="50"/>
                    <a:pt x="46" y="50"/>
                  </a:cubicBezTo>
                  <a:cubicBezTo>
                    <a:pt x="46" y="50"/>
                    <a:pt x="46" y="51"/>
                    <a:pt x="46" y="51"/>
                  </a:cubicBezTo>
                  <a:cubicBezTo>
                    <a:pt x="47" y="51"/>
                    <a:pt x="47" y="51"/>
                    <a:pt x="47" y="51"/>
                  </a:cubicBezTo>
                  <a:cubicBezTo>
                    <a:pt x="46" y="51"/>
                    <a:pt x="47" y="51"/>
                    <a:pt x="47" y="52"/>
                  </a:cubicBezTo>
                  <a:cubicBezTo>
                    <a:pt x="47" y="51"/>
                    <a:pt x="47" y="51"/>
                    <a:pt x="47" y="51"/>
                  </a:cubicBezTo>
                  <a:cubicBezTo>
                    <a:pt x="47" y="52"/>
                    <a:pt x="47" y="52"/>
                    <a:pt x="47" y="52"/>
                  </a:cubicBezTo>
                  <a:cubicBezTo>
                    <a:pt x="47" y="52"/>
                    <a:pt x="47" y="52"/>
                    <a:pt x="47" y="52"/>
                  </a:cubicBezTo>
                  <a:cubicBezTo>
                    <a:pt x="47" y="52"/>
                    <a:pt x="47" y="52"/>
                    <a:pt x="47" y="52"/>
                  </a:cubicBezTo>
                  <a:cubicBezTo>
                    <a:pt x="47" y="52"/>
                    <a:pt x="47" y="53"/>
                    <a:pt x="48" y="53"/>
                  </a:cubicBezTo>
                  <a:cubicBezTo>
                    <a:pt x="48" y="53"/>
                    <a:pt x="48" y="53"/>
                    <a:pt x="48" y="53"/>
                  </a:cubicBezTo>
                  <a:cubicBezTo>
                    <a:pt x="48" y="53"/>
                    <a:pt x="48" y="54"/>
                    <a:pt x="48" y="53"/>
                  </a:cubicBezTo>
                  <a:cubicBezTo>
                    <a:pt x="48" y="53"/>
                    <a:pt x="48" y="53"/>
                    <a:pt x="48" y="53"/>
                  </a:cubicBezTo>
                  <a:cubicBezTo>
                    <a:pt x="48" y="53"/>
                    <a:pt x="48" y="53"/>
                    <a:pt x="48" y="53"/>
                  </a:cubicBezTo>
                  <a:cubicBezTo>
                    <a:pt x="49" y="54"/>
                    <a:pt x="48" y="53"/>
                    <a:pt x="49" y="54"/>
                  </a:cubicBezTo>
                  <a:cubicBezTo>
                    <a:pt x="49" y="54"/>
                    <a:pt x="49" y="54"/>
                    <a:pt x="48" y="54"/>
                  </a:cubicBezTo>
                  <a:cubicBezTo>
                    <a:pt x="49" y="54"/>
                    <a:pt x="49" y="54"/>
                    <a:pt x="49" y="54"/>
                  </a:cubicBezTo>
                  <a:cubicBezTo>
                    <a:pt x="49" y="54"/>
                    <a:pt x="49" y="54"/>
                    <a:pt x="49" y="54"/>
                  </a:cubicBezTo>
                  <a:cubicBezTo>
                    <a:pt x="49" y="54"/>
                    <a:pt x="49" y="54"/>
                    <a:pt x="49" y="54"/>
                  </a:cubicBezTo>
                  <a:cubicBezTo>
                    <a:pt x="49" y="54"/>
                    <a:pt x="50" y="55"/>
                    <a:pt x="50" y="55"/>
                  </a:cubicBezTo>
                  <a:cubicBezTo>
                    <a:pt x="50" y="55"/>
                    <a:pt x="50" y="55"/>
                    <a:pt x="50" y="55"/>
                  </a:cubicBezTo>
                  <a:cubicBezTo>
                    <a:pt x="50" y="55"/>
                    <a:pt x="50" y="55"/>
                    <a:pt x="50" y="55"/>
                  </a:cubicBezTo>
                  <a:cubicBezTo>
                    <a:pt x="51" y="55"/>
                    <a:pt x="51" y="56"/>
                    <a:pt x="51" y="56"/>
                  </a:cubicBezTo>
                  <a:cubicBezTo>
                    <a:pt x="51" y="56"/>
                    <a:pt x="51" y="56"/>
                    <a:pt x="51" y="56"/>
                  </a:cubicBezTo>
                  <a:cubicBezTo>
                    <a:pt x="51" y="56"/>
                    <a:pt x="52" y="56"/>
                    <a:pt x="52" y="56"/>
                  </a:cubicBezTo>
                  <a:cubicBezTo>
                    <a:pt x="53" y="56"/>
                    <a:pt x="52" y="56"/>
                    <a:pt x="53" y="56"/>
                  </a:cubicBezTo>
                  <a:cubicBezTo>
                    <a:pt x="53" y="57"/>
                    <a:pt x="53" y="57"/>
                    <a:pt x="53" y="57"/>
                  </a:cubicBezTo>
                  <a:cubicBezTo>
                    <a:pt x="54" y="57"/>
                    <a:pt x="55" y="58"/>
                    <a:pt x="56" y="58"/>
                  </a:cubicBezTo>
                  <a:cubicBezTo>
                    <a:pt x="56" y="58"/>
                    <a:pt x="56" y="58"/>
                    <a:pt x="56" y="58"/>
                  </a:cubicBezTo>
                  <a:cubicBezTo>
                    <a:pt x="57" y="58"/>
                    <a:pt x="59" y="58"/>
                    <a:pt x="60" y="58"/>
                  </a:cubicBezTo>
                  <a:cubicBezTo>
                    <a:pt x="59" y="58"/>
                    <a:pt x="60" y="58"/>
                    <a:pt x="60" y="58"/>
                  </a:cubicBezTo>
                  <a:cubicBezTo>
                    <a:pt x="60" y="58"/>
                    <a:pt x="60" y="58"/>
                    <a:pt x="60" y="58"/>
                  </a:cubicBezTo>
                  <a:cubicBezTo>
                    <a:pt x="60" y="58"/>
                    <a:pt x="60" y="58"/>
                    <a:pt x="60" y="58"/>
                  </a:cubicBezTo>
                  <a:cubicBezTo>
                    <a:pt x="61" y="58"/>
                    <a:pt x="62" y="58"/>
                    <a:pt x="62" y="58"/>
                  </a:cubicBezTo>
                  <a:cubicBezTo>
                    <a:pt x="62" y="58"/>
                    <a:pt x="62" y="58"/>
                    <a:pt x="62" y="58"/>
                  </a:cubicBezTo>
                  <a:cubicBezTo>
                    <a:pt x="62" y="58"/>
                    <a:pt x="63" y="58"/>
                    <a:pt x="63" y="58"/>
                  </a:cubicBezTo>
                  <a:cubicBezTo>
                    <a:pt x="63" y="58"/>
                    <a:pt x="63" y="58"/>
                    <a:pt x="63" y="58"/>
                  </a:cubicBezTo>
                  <a:cubicBezTo>
                    <a:pt x="63" y="58"/>
                    <a:pt x="63" y="58"/>
                    <a:pt x="63" y="58"/>
                  </a:cubicBezTo>
                  <a:cubicBezTo>
                    <a:pt x="64" y="58"/>
                    <a:pt x="64" y="58"/>
                    <a:pt x="64" y="58"/>
                  </a:cubicBezTo>
                  <a:cubicBezTo>
                    <a:pt x="64" y="58"/>
                    <a:pt x="64" y="58"/>
                    <a:pt x="64" y="58"/>
                  </a:cubicBezTo>
                  <a:cubicBezTo>
                    <a:pt x="65" y="58"/>
                    <a:pt x="65" y="58"/>
                    <a:pt x="66" y="58"/>
                  </a:cubicBezTo>
                  <a:cubicBezTo>
                    <a:pt x="66" y="58"/>
                    <a:pt x="66" y="58"/>
                    <a:pt x="66" y="58"/>
                  </a:cubicBezTo>
                  <a:cubicBezTo>
                    <a:pt x="66" y="58"/>
                    <a:pt x="67" y="58"/>
                    <a:pt x="66" y="58"/>
                  </a:cubicBezTo>
                  <a:cubicBezTo>
                    <a:pt x="67" y="57"/>
                    <a:pt x="68" y="57"/>
                    <a:pt x="68" y="57"/>
                  </a:cubicBezTo>
                  <a:cubicBezTo>
                    <a:pt x="69" y="57"/>
                    <a:pt x="71" y="56"/>
                    <a:pt x="72" y="55"/>
                  </a:cubicBezTo>
                  <a:cubicBezTo>
                    <a:pt x="72" y="55"/>
                    <a:pt x="72" y="55"/>
                    <a:pt x="72" y="55"/>
                  </a:cubicBezTo>
                  <a:cubicBezTo>
                    <a:pt x="73" y="55"/>
                    <a:pt x="73" y="55"/>
                    <a:pt x="73" y="55"/>
                  </a:cubicBezTo>
                  <a:cubicBezTo>
                    <a:pt x="73" y="55"/>
                    <a:pt x="73" y="55"/>
                    <a:pt x="73" y="55"/>
                  </a:cubicBezTo>
                  <a:cubicBezTo>
                    <a:pt x="73" y="55"/>
                    <a:pt x="74" y="55"/>
                    <a:pt x="74" y="54"/>
                  </a:cubicBezTo>
                  <a:cubicBezTo>
                    <a:pt x="74" y="54"/>
                    <a:pt x="74" y="55"/>
                    <a:pt x="74" y="55"/>
                  </a:cubicBezTo>
                  <a:cubicBezTo>
                    <a:pt x="74" y="55"/>
                    <a:pt x="74" y="54"/>
                    <a:pt x="75" y="54"/>
                  </a:cubicBezTo>
                  <a:cubicBezTo>
                    <a:pt x="75" y="54"/>
                    <a:pt x="75" y="54"/>
                    <a:pt x="74" y="54"/>
                  </a:cubicBezTo>
                  <a:cubicBezTo>
                    <a:pt x="75" y="54"/>
                    <a:pt x="75" y="54"/>
                    <a:pt x="75" y="54"/>
                  </a:cubicBezTo>
                  <a:cubicBezTo>
                    <a:pt x="75" y="53"/>
                    <a:pt x="74" y="54"/>
                    <a:pt x="74" y="54"/>
                  </a:cubicBezTo>
                  <a:cubicBezTo>
                    <a:pt x="74" y="54"/>
                    <a:pt x="74" y="54"/>
                    <a:pt x="74" y="54"/>
                  </a:cubicBezTo>
                  <a:cubicBezTo>
                    <a:pt x="75" y="53"/>
                    <a:pt x="73" y="54"/>
                    <a:pt x="74" y="53"/>
                  </a:cubicBezTo>
                  <a:cubicBezTo>
                    <a:pt x="75" y="53"/>
                    <a:pt x="75" y="53"/>
                    <a:pt x="75" y="53"/>
                  </a:cubicBezTo>
                  <a:cubicBezTo>
                    <a:pt x="75" y="53"/>
                    <a:pt x="75" y="54"/>
                    <a:pt x="76" y="53"/>
                  </a:cubicBezTo>
                  <a:cubicBezTo>
                    <a:pt x="76" y="53"/>
                    <a:pt x="75" y="53"/>
                    <a:pt x="75" y="53"/>
                  </a:cubicBezTo>
                  <a:cubicBezTo>
                    <a:pt x="76" y="53"/>
                    <a:pt x="76" y="53"/>
                    <a:pt x="76" y="53"/>
                  </a:cubicBezTo>
                  <a:cubicBezTo>
                    <a:pt x="76" y="53"/>
                    <a:pt x="76" y="53"/>
                    <a:pt x="77" y="53"/>
                  </a:cubicBezTo>
                  <a:cubicBezTo>
                    <a:pt x="77" y="52"/>
                    <a:pt x="76" y="53"/>
                    <a:pt x="77" y="52"/>
                  </a:cubicBezTo>
                  <a:cubicBezTo>
                    <a:pt x="77" y="52"/>
                    <a:pt x="77" y="52"/>
                    <a:pt x="77" y="52"/>
                  </a:cubicBezTo>
                  <a:cubicBezTo>
                    <a:pt x="77" y="52"/>
                    <a:pt x="77" y="52"/>
                    <a:pt x="78" y="52"/>
                  </a:cubicBezTo>
                  <a:cubicBezTo>
                    <a:pt x="78" y="52"/>
                    <a:pt x="77" y="52"/>
                    <a:pt x="78" y="51"/>
                  </a:cubicBezTo>
                  <a:cubicBezTo>
                    <a:pt x="78" y="52"/>
                    <a:pt x="78" y="51"/>
                    <a:pt x="78" y="51"/>
                  </a:cubicBezTo>
                  <a:cubicBezTo>
                    <a:pt x="78" y="51"/>
                    <a:pt x="78" y="51"/>
                    <a:pt x="78" y="51"/>
                  </a:cubicBezTo>
                  <a:cubicBezTo>
                    <a:pt x="78" y="51"/>
                    <a:pt x="79" y="51"/>
                    <a:pt x="79" y="50"/>
                  </a:cubicBezTo>
                  <a:cubicBezTo>
                    <a:pt x="79" y="50"/>
                    <a:pt x="79" y="50"/>
                    <a:pt x="79" y="50"/>
                  </a:cubicBezTo>
                  <a:cubicBezTo>
                    <a:pt x="79" y="50"/>
                    <a:pt x="79" y="50"/>
                    <a:pt x="79" y="50"/>
                  </a:cubicBezTo>
                  <a:cubicBezTo>
                    <a:pt x="79" y="50"/>
                    <a:pt x="80" y="49"/>
                    <a:pt x="80" y="49"/>
                  </a:cubicBezTo>
                  <a:cubicBezTo>
                    <a:pt x="80" y="49"/>
                    <a:pt x="80" y="48"/>
                    <a:pt x="80" y="49"/>
                  </a:cubicBezTo>
                  <a:cubicBezTo>
                    <a:pt x="80" y="49"/>
                    <a:pt x="80" y="49"/>
                    <a:pt x="80" y="49"/>
                  </a:cubicBezTo>
                  <a:cubicBezTo>
                    <a:pt x="80" y="49"/>
                    <a:pt x="80" y="49"/>
                    <a:pt x="81" y="49"/>
                  </a:cubicBezTo>
                  <a:cubicBezTo>
                    <a:pt x="81" y="49"/>
                    <a:pt x="81" y="49"/>
                    <a:pt x="81" y="49"/>
                  </a:cubicBezTo>
                  <a:cubicBezTo>
                    <a:pt x="81" y="49"/>
                    <a:pt x="81" y="48"/>
                    <a:pt x="81" y="48"/>
                  </a:cubicBezTo>
                  <a:cubicBezTo>
                    <a:pt x="81" y="48"/>
                    <a:pt x="81" y="48"/>
                    <a:pt x="81" y="48"/>
                  </a:cubicBezTo>
                  <a:cubicBezTo>
                    <a:pt x="81" y="48"/>
                    <a:pt x="81" y="48"/>
                    <a:pt x="81" y="48"/>
                  </a:cubicBezTo>
                  <a:cubicBezTo>
                    <a:pt x="82" y="47"/>
                    <a:pt x="81" y="48"/>
                    <a:pt x="82" y="47"/>
                  </a:cubicBezTo>
                  <a:cubicBezTo>
                    <a:pt x="81" y="47"/>
                    <a:pt x="81" y="47"/>
                    <a:pt x="81" y="48"/>
                  </a:cubicBezTo>
                  <a:cubicBezTo>
                    <a:pt x="81" y="48"/>
                    <a:pt x="81" y="47"/>
                    <a:pt x="81" y="47"/>
                  </a:cubicBezTo>
                  <a:cubicBezTo>
                    <a:pt x="82" y="47"/>
                    <a:pt x="82" y="47"/>
                    <a:pt x="82" y="47"/>
                  </a:cubicBezTo>
                  <a:cubicBezTo>
                    <a:pt x="82" y="46"/>
                    <a:pt x="82" y="47"/>
                    <a:pt x="82" y="46"/>
                  </a:cubicBezTo>
                  <a:cubicBezTo>
                    <a:pt x="82" y="46"/>
                    <a:pt x="82" y="47"/>
                    <a:pt x="82" y="47"/>
                  </a:cubicBezTo>
                  <a:cubicBezTo>
                    <a:pt x="82" y="47"/>
                    <a:pt x="82" y="46"/>
                    <a:pt x="82" y="46"/>
                  </a:cubicBezTo>
                  <a:cubicBezTo>
                    <a:pt x="82" y="46"/>
                    <a:pt x="83" y="45"/>
                    <a:pt x="82" y="46"/>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4"/>
                    <a:pt x="83" y="43"/>
                    <a:pt x="84" y="43"/>
                  </a:cubicBezTo>
                  <a:cubicBezTo>
                    <a:pt x="84" y="42"/>
                    <a:pt x="83" y="42"/>
                    <a:pt x="84" y="41"/>
                  </a:cubicBezTo>
                  <a:cubicBezTo>
                    <a:pt x="84" y="41"/>
                    <a:pt x="84" y="41"/>
                    <a:pt x="84" y="42"/>
                  </a:cubicBezTo>
                  <a:cubicBezTo>
                    <a:pt x="84" y="41"/>
                    <a:pt x="84" y="41"/>
                    <a:pt x="84" y="40"/>
                  </a:cubicBezTo>
                  <a:cubicBezTo>
                    <a:pt x="84" y="41"/>
                    <a:pt x="84" y="40"/>
                    <a:pt x="84" y="41"/>
                  </a:cubicBezTo>
                  <a:cubicBezTo>
                    <a:pt x="84" y="41"/>
                    <a:pt x="84" y="41"/>
                    <a:pt x="84" y="41"/>
                  </a:cubicBezTo>
                  <a:cubicBezTo>
                    <a:pt x="84" y="41"/>
                    <a:pt x="83" y="41"/>
                    <a:pt x="83" y="41"/>
                  </a:cubicBezTo>
                  <a:cubicBezTo>
                    <a:pt x="84" y="40"/>
                    <a:pt x="84" y="40"/>
                    <a:pt x="84" y="40"/>
                  </a:cubicBezTo>
                  <a:cubicBezTo>
                    <a:pt x="84" y="40"/>
                    <a:pt x="84" y="40"/>
                    <a:pt x="84" y="40"/>
                  </a:cubicBezTo>
                  <a:cubicBezTo>
                    <a:pt x="84" y="39"/>
                    <a:pt x="84" y="39"/>
                    <a:pt x="84" y="39"/>
                  </a:cubicBezTo>
                  <a:cubicBezTo>
                    <a:pt x="84" y="39"/>
                    <a:pt x="84" y="40"/>
                    <a:pt x="84" y="40"/>
                  </a:cubicBezTo>
                  <a:cubicBezTo>
                    <a:pt x="84" y="39"/>
                    <a:pt x="84" y="39"/>
                    <a:pt x="84" y="39"/>
                  </a:cubicBezTo>
                  <a:cubicBezTo>
                    <a:pt x="84" y="39"/>
                    <a:pt x="84" y="39"/>
                    <a:pt x="84" y="39"/>
                  </a:cubicBezTo>
                  <a:cubicBezTo>
                    <a:pt x="84" y="38"/>
                    <a:pt x="84" y="39"/>
                    <a:pt x="84" y="38"/>
                  </a:cubicBezTo>
                  <a:cubicBezTo>
                    <a:pt x="84" y="38"/>
                    <a:pt x="84" y="38"/>
                    <a:pt x="84" y="38"/>
                  </a:cubicBezTo>
                  <a:cubicBezTo>
                    <a:pt x="84" y="38"/>
                    <a:pt x="84" y="39"/>
                    <a:pt x="84" y="39"/>
                  </a:cubicBezTo>
                  <a:cubicBezTo>
                    <a:pt x="84" y="38"/>
                    <a:pt x="84" y="38"/>
                    <a:pt x="84" y="37"/>
                  </a:cubicBezTo>
                  <a:cubicBezTo>
                    <a:pt x="84" y="38"/>
                    <a:pt x="84" y="38"/>
                    <a:pt x="84" y="38"/>
                  </a:cubicBezTo>
                  <a:cubicBezTo>
                    <a:pt x="84" y="38"/>
                    <a:pt x="83" y="38"/>
                    <a:pt x="83" y="37"/>
                  </a:cubicBezTo>
                  <a:cubicBezTo>
                    <a:pt x="83" y="36"/>
                    <a:pt x="83" y="37"/>
                    <a:pt x="84" y="37"/>
                  </a:cubicBezTo>
                  <a:cubicBezTo>
                    <a:pt x="83" y="36"/>
                    <a:pt x="83" y="35"/>
                    <a:pt x="83" y="35"/>
                  </a:cubicBezTo>
                  <a:cubicBezTo>
                    <a:pt x="83" y="35"/>
                    <a:pt x="83" y="34"/>
                    <a:pt x="83" y="35"/>
                  </a:cubicBezTo>
                  <a:cubicBezTo>
                    <a:pt x="83" y="35"/>
                    <a:pt x="83" y="36"/>
                    <a:pt x="83" y="36"/>
                  </a:cubicBezTo>
                  <a:cubicBezTo>
                    <a:pt x="83" y="36"/>
                    <a:pt x="84" y="37"/>
                    <a:pt x="83" y="37"/>
                  </a:cubicBezTo>
                  <a:cubicBezTo>
                    <a:pt x="83" y="37"/>
                    <a:pt x="83" y="37"/>
                    <a:pt x="83" y="37"/>
                  </a:cubicBezTo>
                  <a:cubicBezTo>
                    <a:pt x="83" y="36"/>
                    <a:pt x="83" y="36"/>
                    <a:pt x="83" y="36"/>
                  </a:cubicBezTo>
                  <a:cubicBezTo>
                    <a:pt x="83" y="36"/>
                    <a:pt x="83" y="36"/>
                    <a:pt x="83" y="36"/>
                  </a:cubicBezTo>
                  <a:cubicBezTo>
                    <a:pt x="83" y="36"/>
                    <a:pt x="83" y="35"/>
                    <a:pt x="83" y="34"/>
                  </a:cubicBezTo>
                  <a:cubicBezTo>
                    <a:pt x="82" y="34"/>
                    <a:pt x="82" y="34"/>
                    <a:pt x="82" y="35"/>
                  </a:cubicBezTo>
                  <a:cubicBezTo>
                    <a:pt x="82" y="34"/>
                    <a:pt x="82" y="33"/>
                    <a:pt x="81" y="32"/>
                  </a:cubicBezTo>
                  <a:cubicBezTo>
                    <a:pt x="82" y="33"/>
                    <a:pt x="81" y="31"/>
                    <a:pt x="81" y="32"/>
                  </a:cubicBezTo>
                  <a:cubicBezTo>
                    <a:pt x="81" y="32"/>
                    <a:pt x="82" y="32"/>
                    <a:pt x="82" y="32"/>
                  </a:cubicBezTo>
                  <a:cubicBezTo>
                    <a:pt x="81" y="32"/>
                    <a:pt x="82" y="32"/>
                    <a:pt x="81" y="32"/>
                  </a:cubicBezTo>
                  <a:cubicBezTo>
                    <a:pt x="81" y="32"/>
                    <a:pt x="81" y="32"/>
                    <a:pt x="81" y="31"/>
                  </a:cubicBezTo>
                  <a:cubicBezTo>
                    <a:pt x="81" y="32"/>
                    <a:pt x="81" y="32"/>
                    <a:pt x="81" y="32"/>
                  </a:cubicBezTo>
                  <a:cubicBezTo>
                    <a:pt x="81" y="31"/>
                    <a:pt x="81" y="32"/>
                    <a:pt x="80" y="31"/>
                  </a:cubicBezTo>
                  <a:cubicBezTo>
                    <a:pt x="80" y="31"/>
                    <a:pt x="80" y="30"/>
                    <a:pt x="79" y="30"/>
                  </a:cubicBezTo>
                  <a:cubicBezTo>
                    <a:pt x="79" y="29"/>
                    <a:pt x="78" y="28"/>
                    <a:pt x="77" y="28"/>
                  </a:cubicBezTo>
                  <a:cubicBezTo>
                    <a:pt x="77" y="28"/>
                    <a:pt x="77" y="28"/>
                    <a:pt x="77" y="28"/>
                  </a:cubicBezTo>
                  <a:cubicBezTo>
                    <a:pt x="76" y="27"/>
                    <a:pt x="77" y="28"/>
                    <a:pt x="76" y="27"/>
                  </a:cubicBezTo>
                  <a:cubicBezTo>
                    <a:pt x="76" y="28"/>
                    <a:pt x="76" y="28"/>
                    <a:pt x="76" y="28"/>
                  </a:cubicBezTo>
                  <a:cubicBezTo>
                    <a:pt x="76" y="27"/>
                    <a:pt x="75" y="27"/>
                    <a:pt x="75" y="27"/>
                  </a:cubicBezTo>
                  <a:cubicBezTo>
                    <a:pt x="75" y="27"/>
                    <a:pt x="75" y="27"/>
                    <a:pt x="75" y="27"/>
                  </a:cubicBezTo>
                  <a:cubicBezTo>
                    <a:pt x="75" y="27"/>
                    <a:pt x="75" y="27"/>
                    <a:pt x="75" y="27"/>
                  </a:cubicBezTo>
                  <a:cubicBezTo>
                    <a:pt x="75" y="27"/>
                    <a:pt x="75" y="27"/>
                    <a:pt x="75" y="27"/>
                  </a:cubicBezTo>
                  <a:cubicBezTo>
                    <a:pt x="75" y="27"/>
                    <a:pt x="74" y="26"/>
                    <a:pt x="74" y="26"/>
                  </a:cubicBezTo>
                  <a:cubicBezTo>
                    <a:pt x="74" y="26"/>
                    <a:pt x="74" y="26"/>
                    <a:pt x="74" y="26"/>
                  </a:cubicBezTo>
                  <a:cubicBezTo>
                    <a:pt x="74" y="26"/>
                    <a:pt x="73" y="25"/>
                    <a:pt x="72" y="25"/>
                  </a:cubicBezTo>
                  <a:cubicBezTo>
                    <a:pt x="72" y="25"/>
                    <a:pt x="72" y="25"/>
                    <a:pt x="72" y="25"/>
                  </a:cubicBezTo>
                  <a:cubicBezTo>
                    <a:pt x="72" y="25"/>
                    <a:pt x="72" y="25"/>
                    <a:pt x="72" y="25"/>
                  </a:cubicBezTo>
                  <a:cubicBezTo>
                    <a:pt x="72" y="25"/>
                    <a:pt x="72" y="25"/>
                    <a:pt x="72" y="25"/>
                  </a:cubicBezTo>
                  <a:cubicBezTo>
                    <a:pt x="72" y="25"/>
                    <a:pt x="72" y="25"/>
                    <a:pt x="72" y="25"/>
                  </a:cubicBezTo>
                  <a:cubicBezTo>
                    <a:pt x="73" y="25"/>
                    <a:pt x="72" y="25"/>
                    <a:pt x="72" y="25"/>
                  </a:cubicBezTo>
                  <a:cubicBezTo>
                    <a:pt x="73" y="25"/>
                    <a:pt x="73" y="25"/>
                    <a:pt x="73" y="26"/>
                  </a:cubicBezTo>
                  <a:cubicBezTo>
                    <a:pt x="73" y="26"/>
                    <a:pt x="73" y="25"/>
                    <a:pt x="73" y="25"/>
                  </a:cubicBezTo>
                  <a:cubicBezTo>
                    <a:pt x="73" y="25"/>
                    <a:pt x="73" y="26"/>
                    <a:pt x="73" y="26"/>
                  </a:cubicBezTo>
                  <a:cubicBezTo>
                    <a:pt x="73" y="26"/>
                    <a:pt x="73" y="26"/>
                    <a:pt x="73" y="26"/>
                  </a:cubicBezTo>
                  <a:cubicBezTo>
                    <a:pt x="73" y="26"/>
                    <a:pt x="73" y="26"/>
                    <a:pt x="74" y="26"/>
                  </a:cubicBezTo>
                  <a:cubicBezTo>
                    <a:pt x="73" y="26"/>
                    <a:pt x="74" y="26"/>
                    <a:pt x="74" y="26"/>
                  </a:cubicBezTo>
                  <a:cubicBezTo>
                    <a:pt x="74" y="26"/>
                    <a:pt x="74" y="27"/>
                    <a:pt x="75" y="27"/>
                  </a:cubicBezTo>
                  <a:cubicBezTo>
                    <a:pt x="75" y="27"/>
                    <a:pt x="75" y="28"/>
                    <a:pt x="76" y="28"/>
                  </a:cubicBezTo>
                  <a:cubicBezTo>
                    <a:pt x="76" y="28"/>
                    <a:pt x="76" y="27"/>
                    <a:pt x="75" y="27"/>
                  </a:cubicBezTo>
                  <a:cubicBezTo>
                    <a:pt x="76" y="27"/>
                    <a:pt x="76" y="27"/>
                    <a:pt x="76" y="28"/>
                  </a:cubicBezTo>
                  <a:cubicBezTo>
                    <a:pt x="76" y="28"/>
                    <a:pt x="76" y="28"/>
                    <a:pt x="77" y="28"/>
                  </a:cubicBezTo>
                  <a:cubicBezTo>
                    <a:pt x="77" y="28"/>
                    <a:pt x="77" y="28"/>
                    <a:pt x="77" y="28"/>
                  </a:cubicBezTo>
                  <a:cubicBezTo>
                    <a:pt x="77" y="29"/>
                    <a:pt x="77" y="29"/>
                    <a:pt x="77" y="29"/>
                  </a:cubicBezTo>
                  <a:cubicBezTo>
                    <a:pt x="78" y="30"/>
                    <a:pt x="79" y="31"/>
                    <a:pt x="80" y="31"/>
                  </a:cubicBezTo>
                  <a:cubicBezTo>
                    <a:pt x="80" y="31"/>
                    <a:pt x="80" y="31"/>
                    <a:pt x="80" y="31"/>
                  </a:cubicBezTo>
                  <a:cubicBezTo>
                    <a:pt x="80" y="32"/>
                    <a:pt x="81" y="32"/>
                    <a:pt x="81" y="33"/>
                  </a:cubicBezTo>
                  <a:cubicBezTo>
                    <a:pt x="81" y="34"/>
                    <a:pt x="82" y="35"/>
                    <a:pt x="82" y="36"/>
                  </a:cubicBezTo>
                  <a:cubicBezTo>
                    <a:pt x="83" y="37"/>
                    <a:pt x="83" y="39"/>
                    <a:pt x="83" y="41"/>
                  </a:cubicBezTo>
                  <a:cubicBezTo>
                    <a:pt x="83" y="40"/>
                    <a:pt x="83" y="40"/>
                    <a:pt x="83" y="40"/>
                  </a:cubicBezTo>
                  <a:cubicBezTo>
                    <a:pt x="83" y="41"/>
                    <a:pt x="83" y="41"/>
                    <a:pt x="83" y="41"/>
                  </a:cubicBezTo>
                  <a:cubicBezTo>
                    <a:pt x="83" y="41"/>
                    <a:pt x="83" y="41"/>
                    <a:pt x="82" y="42"/>
                  </a:cubicBezTo>
                  <a:cubicBezTo>
                    <a:pt x="82" y="42"/>
                    <a:pt x="82" y="43"/>
                    <a:pt x="82" y="44"/>
                  </a:cubicBezTo>
                  <a:cubicBezTo>
                    <a:pt x="82" y="44"/>
                    <a:pt x="82" y="44"/>
                    <a:pt x="82" y="44"/>
                  </a:cubicBezTo>
                  <a:cubicBezTo>
                    <a:pt x="81" y="45"/>
                    <a:pt x="81" y="46"/>
                    <a:pt x="80" y="46"/>
                  </a:cubicBezTo>
                  <a:cubicBezTo>
                    <a:pt x="80" y="47"/>
                    <a:pt x="80" y="47"/>
                    <a:pt x="80" y="47"/>
                  </a:cubicBezTo>
                  <a:cubicBezTo>
                    <a:pt x="80" y="47"/>
                    <a:pt x="80" y="48"/>
                    <a:pt x="79" y="48"/>
                  </a:cubicBezTo>
                  <a:cubicBezTo>
                    <a:pt x="78" y="50"/>
                    <a:pt x="78" y="50"/>
                    <a:pt x="78" y="50"/>
                  </a:cubicBezTo>
                  <a:cubicBezTo>
                    <a:pt x="76" y="51"/>
                    <a:pt x="75" y="52"/>
                    <a:pt x="73" y="53"/>
                  </a:cubicBezTo>
                  <a:cubicBezTo>
                    <a:pt x="73" y="54"/>
                    <a:pt x="73" y="54"/>
                    <a:pt x="73" y="54"/>
                  </a:cubicBezTo>
                  <a:cubicBezTo>
                    <a:pt x="71" y="54"/>
                    <a:pt x="69" y="56"/>
                    <a:pt x="67" y="56"/>
                  </a:cubicBezTo>
                  <a:cubicBezTo>
                    <a:pt x="67" y="56"/>
                    <a:pt x="67" y="56"/>
                    <a:pt x="67" y="56"/>
                  </a:cubicBezTo>
                  <a:cubicBezTo>
                    <a:pt x="67" y="56"/>
                    <a:pt x="66" y="56"/>
                    <a:pt x="66" y="56"/>
                  </a:cubicBezTo>
                  <a:cubicBezTo>
                    <a:pt x="65" y="56"/>
                    <a:pt x="65" y="56"/>
                    <a:pt x="64" y="57"/>
                  </a:cubicBezTo>
                  <a:cubicBezTo>
                    <a:pt x="64" y="57"/>
                    <a:pt x="64" y="57"/>
                    <a:pt x="63" y="57"/>
                  </a:cubicBezTo>
                  <a:cubicBezTo>
                    <a:pt x="62" y="57"/>
                    <a:pt x="62" y="57"/>
                    <a:pt x="61" y="57"/>
                  </a:cubicBezTo>
                  <a:cubicBezTo>
                    <a:pt x="61" y="57"/>
                    <a:pt x="61" y="57"/>
                    <a:pt x="61" y="57"/>
                  </a:cubicBezTo>
                  <a:cubicBezTo>
                    <a:pt x="61" y="57"/>
                    <a:pt x="61" y="57"/>
                    <a:pt x="61" y="57"/>
                  </a:cubicBezTo>
                  <a:cubicBezTo>
                    <a:pt x="60" y="57"/>
                    <a:pt x="59" y="57"/>
                    <a:pt x="60" y="57"/>
                  </a:cubicBezTo>
                  <a:cubicBezTo>
                    <a:pt x="58" y="57"/>
                    <a:pt x="57" y="56"/>
                    <a:pt x="56" y="56"/>
                  </a:cubicBezTo>
                  <a:cubicBezTo>
                    <a:pt x="56" y="56"/>
                    <a:pt x="56" y="56"/>
                    <a:pt x="56" y="56"/>
                  </a:cubicBezTo>
                  <a:cubicBezTo>
                    <a:pt x="55" y="56"/>
                    <a:pt x="54" y="56"/>
                    <a:pt x="53" y="55"/>
                  </a:cubicBezTo>
                  <a:cubicBezTo>
                    <a:pt x="53" y="55"/>
                    <a:pt x="53" y="55"/>
                    <a:pt x="53" y="55"/>
                  </a:cubicBezTo>
                  <a:cubicBezTo>
                    <a:pt x="53" y="55"/>
                    <a:pt x="53" y="55"/>
                    <a:pt x="53" y="55"/>
                  </a:cubicBezTo>
                  <a:cubicBezTo>
                    <a:pt x="51" y="54"/>
                    <a:pt x="50" y="53"/>
                    <a:pt x="49" y="52"/>
                  </a:cubicBezTo>
                  <a:cubicBezTo>
                    <a:pt x="47" y="50"/>
                    <a:pt x="46" y="48"/>
                    <a:pt x="45" y="46"/>
                  </a:cubicBezTo>
                  <a:cubicBezTo>
                    <a:pt x="45" y="46"/>
                    <a:pt x="45" y="46"/>
                    <a:pt x="45" y="46"/>
                  </a:cubicBezTo>
                  <a:cubicBezTo>
                    <a:pt x="45" y="45"/>
                    <a:pt x="44" y="44"/>
                    <a:pt x="44" y="43"/>
                  </a:cubicBezTo>
                  <a:cubicBezTo>
                    <a:pt x="44" y="43"/>
                    <a:pt x="44" y="42"/>
                    <a:pt x="44" y="43"/>
                  </a:cubicBezTo>
                  <a:cubicBezTo>
                    <a:pt x="44" y="42"/>
                    <a:pt x="43" y="41"/>
                    <a:pt x="43" y="40"/>
                  </a:cubicBezTo>
                  <a:cubicBezTo>
                    <a:pt x="43" y="40"/>
                    <a:pt x="43" y="40"/>
                    <a:pt x="43" y="40"/>
                  </a:cubicBezTo>
                  <a:cubicBezTo>
                    <a:pt x="43" y="40"/>
                    <a:pt x="43" y="39"/>
                    <a:pt x="43" y="39"/>
                  </a:cubicBezTo>
                  <a:cubicBezTo>
                    <a:pt x="43" y="37"/>
                    <a:pt x="43" y="37"/>
                    <a:pt x="43" y="37"/>
                  </a:cubicBezTo>
                  <a:cubicBezTo>
                    <a:pt x="42" y="39"/>
                    <a:pt x="42" y="39"/>
                    <a:pt x="42" y="39"/>
                  </a:cubicBezTo>
                  <a:cubicBezTo>
                    <a:pt x="42" y="39"/>
                    <a:pt x="41" y="39"/>
                    <a:pt x="41" y="40"/>
                  </a:cubicBezTo>
                  <a:cubicBezTo>
                    <a:pt x="41" y="40"/>
                    <a:pt x="41" y="40"/>
                    <a:pt x="41" y="40"/>
                  </a:cubicBezTo>
                  <a:cubicBezTo>
                    <a:pt x="41" y="40"/>
                    <a:pt x="40" y="40"/>
                    <a:pt x="40" y="41"/>
                  </a:cubicBezTo>
                  <a:cubicBezTo>
                    <a:pt x="40" y="41"/>
                    <a:pt x="40" y="41"/>
                    <a:pt x="40" y="40"/>
                  </a:cubicBezTo>
                  <a:cubicBezTo>
                    <a:pt x="38" y="42"/>
                    <a:pt x="37" y="44"/>
                    <a:pt x="35" y="45"/>
                  </a:cubicBezTo>
                  <a:cubicBezTo>
                    <a:pt x="33" y="46"/>
                    <a:pt x="35" y="45"/>
                    <a:pt x="33" y="46"/>
                  </a:cubicBezTo>
                  <a:cubicBezTo>
                    <a:pt x="33" y="46"/>
                    <a:pt x="33" y="46"/>
                    <a:pt x="33" y="46"/>
                  </a:cubicBezTo>
                  <a:cubicBezTo>
                    <a:pt x="33" y="46"/>
                    <a:pt x="33" y="47"/>
                    <a:pt x="32" y="47"/>
                  </a:cubicBezTo>
                  <a:cubicBezTo>
                    <a:pt x="32" y="46"/>
                    <a:pt x="32" y="47"/>
                    <a:pt x="32" y="47"/>
                  </a:cubicBezTo>
                  <a:cubicBezTo>
                    <a:pt x="31" y="47"/>
                    <a:pt x="31" y="47"/>
                    <a:pt x="30" y="48"/>
                  </a:cubicBezTo>
                  <a:cubicBezTo>
                    <a:pt x="30" y="48"/>
                    <a:pt x="30" y="48"/>
                    <a:pt x="30" y="48"/>
                  </a:cubicBezTo>
                  <a:cubicBezTo>
                    <a:pt x="29" y="48"/>
                    <a:pt x="28" y="48"/>
                    <a:pt x="28" y="48"/>
                  </a:cubicBezTo>
                  <a:cubicBezTo>
                    <a:pt x="23" y="50"/>
                    <a:pt x="17" y="50"/>
                    <a:pt x="13" y="47"/>
                  </a:cubicBezTo>
                  <a:cubicBezTo>
                    <a:pt x="8" y="45"/>
                    <a:pt x="5" y="42"/>
                    <a:pt x="3" y="37"/>
                  </a:cubicBezTo>
                  <a:cubicBezTo>
                    <a:pt x="2" y="36"/>
                    <a:pt x="2" y="36"/>
                    <a:pt x="2" y="35"/>
                  </a:cubicBezTo>
                  <a:cubicBezTo>
                    <a:pt x="2" y="35"/>
                    <a:pt x="2" y="35"/>
                    <a:pt x="2" y="35"/>
                  </a:cubicBezTo>
                  <a:cubicBezTo>
                    <a:pt x="2" y="35"/>
                    <a:pt x="1" y="34"/>
                    <a:pt x="2" y="34"/>
                  </a:cubicBezTo>
                  <a:cubicBezTo>
                    <a:pt x="1" y="32"/>
                    <a:pt x="1" y="30"/>
                    <a:pt x="1" y="28"/>
                  </a:cubicBezTo>
                  <a:cubicBezTo>
                    <a:pt x="1" y="29"/>
                    <a:pt x="1" y="29"/>
                    <a:pt x="1" y="28"/>
                  </a:cubicBezTo>
                  <a:cubicBezTo>
                    <a:pt x="1" y="28"/>
                    <a:pt x="1" y="28"/>
                    <a:pt x="1" y="28"/>
                  </a:cubicBezTo>
                  <a:cubicBezTo>
                    <a:pt x="1" y="28"/>
                    <a:pt x="1" y="28"/>
                    <a:pt x="1" y="28"/>
                  </a:cubicBezTo>
                  <a:cubicBezTo>
                    <a:pt x="1" y="28"/>
                    <a:pt x="2" y="27"/>
                    <a:pt x="2" y="28"/>
                  </a:cubicBezTo>
                  <a:cubicBezTo>
                    <a:pt x="3" y="23"/>
                    <a:pt x="6" y="19"/>
                    <a:pt x="10" y="17"/>
                  </a:cubicBezTo>
                  <a:cubicBezTo>
                    <a:pt x="11" y="17"/>
                    <a:pt x="13" y="16"/>
                    <a:pt x="14" y="16"/>
                  </a:cubicBezTo>
                  <a:cubicBezTo>
                    <a:pt x="18" y="15"/>
                    <a:pt x="21" y="15"/>
                    <a:pt x="25" y="15"/>
                  </a:cubicBezTo>
                  <a:cubicBezTo>
                    <a:pt x="25" y="15"/>
                    <a:pt x="24" y="14"/>
                    <a:pt x="23" y="14"/>
                  </a:cubicBezTo>
                  <a:close/>
                  <a:moveTo>
                    <a:pt x="71" y="25"/>
                  </a:moveTo>
                  <a:cubicBezTo>
                    <a:pt x="71" y="25"/>
                    <a:pt x="71" y="25"/>
                    <a:pt x="71" y="25"/>
                  </a:cubicBezTo>
                  <a:cubicBezTo>
                    <a:pt x="71" y="25"/>
                    <a:pt x="71" y="25"/>
                    <a:pt x="71" y="25"/>
                  </a:cubicBezTo>
                  <a:close/>
                  <a:moveTo>
                    <a:pt x="81" y="31"/>
                  </a:moveTo>
                  <a:cubicBezTo>
                    <a:pt x="81" y="31"/>
                    <a:pt x="81" y="31"/>
                    <a:pt x="81" y="31"/>
                  </a:cubicBezTo>
                  <a:cubicBezTo>
                    <a:pt x="81" y="31"/>
                    <a:pt x="81" y="31"/>
                    <a:pt x="81" y="31"/>
                  </a:cubicBezTo>
                  <a:cubicBezTo>
                    <a:pt x="81" y="31"/>
                    <a:pt x="81" y="31"/>
                    <a:pt x="81" y="31"/>
                  </a:cubicBezTo>
                  <a:close/>
                  <a:moveTo>
                    <a:pt x="82" y="34"/>
                  </a:moveTo>
                  <a:cubicBezTo>
                    <a:pt x="82" y="34"/>
                    <a:pt x="82" y="33"/>
                    <a:pt x="82" y="33"/>
                  </a:cubicBezTo>
                  <a:cubicBezTo>
                    <a:pt x="82" y="33"/>
                    <a:pt x="82" y="33"/>
                    <a:pt x="82" y="34"/>
                  </a:cubicBezTo>
                  <a:close/>
                  <a:moveTo>
                    <a:pt x="84" y="37"/>
                  </a:moveTo>
                  <a:cubicBezTo>
                    <a:pt x="84" y="37"/>
                    <a:pt x="84" y="37"/>
                    <a:pt x="84" y="36"/>
                  </a:cubicBezTo>
                  <a:cubicBezTo>
                    <a:pt x="84" y="36"/>
                    <a:pt x="84" y="36"/>
                    <a:pt x="84" y="37"/>
                  </a:cubicBezTo>
                  <a:close/>
                  <a:moveTo>
                    <a:pt x="84" y="37"/>
                  </a:moveTo>
                  <a:cubicBezTo>
                    <a:pt x="84" y="37"/>
                    <a:pt x="84" y="37"/>
                    <a:pt x="84" y="37"/>
                  </a:cubicBezTo>
                  <a:cubicBezTo>
                    <a:pt x="84" y="37"/>
                    <a:pt x="84" y="37"/>
                    <a:pt x="84" y="37"/>
                  </a:cubicBezTo>
                  <a:close/>
                  <a:moveTo>
                    <a:pt x="83" y="43"/>
                  </a:moveTo>
                  <a:cubicBezTo>
                    <a:pt x="83" y="43"/>
                    <a:pt x="83" y="44"/>
                    <a:pt x="83" y="44"/>
                  </a:cubicBezTo>
                  <a:cubicBezTo>
                    <a:pt x="83" y="44"/>
                    <a:pt x="84" y="43"/>
                    <a:pt x="83" y="43"/>
                  </a:cubicBezTo>
                  <a:close/>
                  <a:moveTo>
                    <a:pt x="82" y="46"/>
                  </a:moveTo>
                  <a:cubicBezTo>
                    <a:pt x="82" y="46"/>
                    <a:pt x="82" y="46"/>
                    <a:pt x="82" y="46"/>
                  </a:cubicBezTo>
                  <a:cubicBezTo>
                    <a:pt x="82" y="46"/>
                    <a:pt x="82" y="46"/>
                    <a:pt x="82" y="46"/>
                  </a:cubicBezTo>
                  <a:close/>
                  <a:moveTo>
                    <a:pt x="42" y="42"/>
                  </a:moveTo>
                  <a:cubicBezTo>
                    <a:pt x="42" y="42"/>
                    <a:pt x="42" y="42"/>
                    <a:pt x="42" y="42"/>
                  </a:cubicBezTo>
                  <a:cubicBezTo>
                    <a:pt x="42" y="42"/>
                    <a:pt x="42" y="42"/>
                    <a:pt x="42" y="42"/>
                  </a:cubicBezTo>
                  <a:close/>
                  <a:moveTo>
                    <a:pt x="26" y="50"/>
                  </a:moveTo>
                  <a:cubicBezTo>
                    <a:pt x="26" y="50"/>
                    <a:pt x="26" y="50"/>
                    <a:pt x="26" y="50"/>
                  </a:cubicBezTo>
                  <a:cubicBezTo>
                    <a:pt x="26" y="50"/>
                    <a:pt x="26" y="50"/>
                    <a:pt x="26" y="50"/>
                  </a:cubicBezTo>
                  <a:close/>
                  <a:moveTo>
                    <a:pt x="14" y="49"/>
                  </a:moveTo>
                  <a:cubicBezTo>
                    <a:pt x="14" y="49"/>
                    <a:pt x="14" y="49"/>
                    <a:pt x="14" y="49"/>
                  </a:cubicBezTo>
                  <a:cubicBezTo>
                    <a:pt x="14" y="49"/>
                    <a:pt x="14" y="49"/>
                    <a:pt x="14" y="49"/>
                  </a:cubicBezTo>
                  <a:close/>
                  <a:moveTo>
                    <a:pt x="57" y="23"/>
                  </a:moveTo>
                  <a:cubicBezTo>
                    <a:pt x="36" y="20"/>
                    <a:pt x="36" y="20"/>
                    <a:pt x="36" y="20"/>
                  </a:cubicBezTo>
                  <a:cubicBezTo>
                    <a:pt x="42" y="39"/>
                    <a:pt x="42" y="39"/>
                    <a:pt x="42" y="39"/>
                  </a:cubicBezTo>
                  <a:lnTo>
                    <a:pt x="57" y="23"/>
                  </a:ln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grpSp>
      <p:sp>
        <p:nvSpPr>
          <p:cNvPr id="136" name="Freeform 380"/>
          <p:cNvSpPr>
            <a:spLocks noEditPoints="1"/>
          </p:cNvSpPr>
          <p:nvPr/>
        </p:nvSpPr>
        <p:spPr bwMode="auto">
          <a:xfrm rot="14947134">
            <a:off x="1538187" y="4880089"/>
            <a:ext cx="480767" cy="920402"/>
          </a:xfrm>
          <a:custGeom>
            <a:avLst/>
            <a:gdLst>
              <a:gd name="T0" fmla="*/ 11 w 158"/>
              <a:gd name="T1" fmla="*/ 120 h 227"/>
              <a:gd name="T2" fmla="*/ 41 w 158"/>
              <a:gd name="T3" fmla="*/ 193 h 227"/>
              <a:gd name="T4" fmla="*/ 154 w 158"/>
              <a:gd name="T5" fmla="*/ 103 h 227"/>
              <a:gd name="T6" fmla="*/ 108 w 158"/>
              <a:gd name="T7" fmla="*/ 99 h 227"/>
              <a:gd name="T8" fmla="*/ 111 w 158"/>
              <a:gd name="T9" fmla="*/ 98 h 227"/>
              <a:gd name="T10" fmla="*/ 136 w 158"/>
              <a:gd name="T11" fmla="*/ 34 h 227"/>
              <a:gd name="T12" fmla="*/ 153 w 158"/>
              <a:gd name="T13" fmla="*/ 0 h 227"/>
              <a:gd name="T14" fmla="*/ 150 w 158"/>
              <a:gd name="T15" fmla="*/ 0 h 227"/>
              <a:gd name="T16" fmla="*/ 122 w 158"/>
              <a:gd name="T17" fmla="*/ 69 h 227"/>
              <a:gd name="T18" fmla="*/ 84 w 158"/>
              <a:gd name="T19" fmla="*/ 47 h 227"/>
              <a:gd name="T20" fmla="*/ 58 w 158"/>
              <a:gd name="T21" fmla="*/ 65 h 227"/>
              <a:gd name="T22" fmla="*/ 56 w 158"/>
              <a:gd name="T23" fmla="*/ 67 h 227"/>
              <a:gd name="T24" fmla="*/ 144 w 158"/>
              <a:gd name="T25" fmla="*/ 16 h 227"/>
              <a:gd name="T26" fmla="*/ 142 w 158"/>
              <a:gd name="T27" fmla="*/ 23 h 227"/>
              <a:gd name="T28" fmla="*/ 156 w 158"/>
              <a:gd name="T29" fmla="*/ 55 h 227"/>
              <a:gd name="T30" fmla="*/ 156 w 158"/>
              <a:gd name="T31" fmla="*/ 53 h 227"/>
              <a:gd name="T32" fmla="*/ 136 w 158"/>
              <a:gd name="T33" fmla="*/ 44 h 227"/>
              <a:gd name="T34" fmla="*/ 129 w 158"/>
              <a:gd name="T35" fmla="*/ 55 h 227"/>
              <a:gd name="T36" fmla="*/ 135 w 158"/>
              <a:gd name="T37" fmla="*/ 57 h 227"/>
              <a:gd name="T38" fmla="*/ 128 w 158"/>
              <a:gd name="T39" fmla="*/ 63 h 227"/>
              <a:gd name="T40" fmla="*/ 121 w 158"/>
              <a:gd name="T41" fmla="*/ 73 h 227"/>
              <a:gd name="T42" fmla="*/ 117 w 158"/>
              <a:gd name="T43" fmla="*/ 80 h 227"/>
              <a:gd name="T44" fmla="*/ 50 w 158"/>
              <a:gd name="T45" fmla="*/ 189 h 227"/>
              <a:gd name="T46" fmla="*/ 58 w 158"/>
              <a:gd name="T47" fmla="*/ 190 h 227"/>
              <a:gd name="T48" fmla="*/ 55 w 158"/>
              <a:gd name="T49" fmla="*/ 178 h 227"/>
              <a:gd name="T50" fmla="*/ 78 w 158"/>
              <a:gd name="T51" fmla="*/ 192 h 227"/>
              <a:gd name="T52" fmla="*/ 78 w 158"/>
              <a:gd name="T53" fmla="*/ 190 h 227"/>
              <a:gd name="T54" fmla="*/ 91 w 158"/>
              <a:gd name="T55" fmla="*/ 194 h 227"/>
              <a:gd name="T56" fmla="*/ 99 w 158"/>
              <a:gd name="T57" fmla="*/ 195 h 227"/>
              <a:gd name="T58" fmla="*/ 138 w 158"/>
              <a:gd name="T59" fmla="*/ 135 h 227"/>
              <a:gd name="T60" fmla="*/ 117 w 158"/>
              <a:gd name="T61" fmla="*/ 133 h 227"/>
              <a:gd name="T62" fmla="*/ 109 w 158"/>
              <a:gd name="T63" fmla="*/ 133 h 227"/>
              <a:gd name="T64" fmla="*/ 105 w 158"/>
              <a:gd name="T65" fmla="*/ 103 h 227"/>
              <a:gd name="T66" fmla="*/ 103 w 158"/>
              <a:gd name="T67" fmla="*/ 98 h 227"/>
              <a:gd name="T68" fmla="*/ 98 w 158"/>
              <a:gd name="T69" fmla="*/ 117 h 227"/>
              <a:gd name="T70" fmla="*/ 96 w 158"/>
              <a:gd name="T71" fmla="*/ 78 h 227"/>
              <a:gd name="T72" fmla="*/ 93 w 158"/>
              <a:gd name="T73" fmla="*/ 79 h 227"/>
              <a:gd name="T74" fmla="*/ 91 w 158"/>
              <a:gd name="T75" fmla="*/ 66 h 227"/>
              <a:gd name="T76" fmla="*/ 89 w 158"/>
              <a:gd name="T77" fmla="*/ 59 h 227"/>
              <a:gd name="T78" fmla="*/ 91 w 158"/>
              <a:gd name="T79" fmla="*/ 133 h 227"/>
              <a:gd name="T80" fmla="*/ 89 w 158"/>
              <a:gd name="T81" fmla="*/ 136 h 227"/>
              <a:gd name="T82" fmla="*/ 88 w 158"/>
              <a:gd name="T83" fmla="*/ 136 h 227"/>
              <a:gd name="T84" fmla="*/ 91 w 158"/>
              <a:gd name="T85" fmla="*/ 128 h 227"/>
              <a:gd name="T86" fmla="*/ 78 w 158"/>
              <a:gd name="T87" fmla="*/ 153 h 227"/>
              <a:gd name="T88" fmla="*/ 72 w 158"/>
              <a:gd name="T89" fmla="*/ 158 h 227"/>
              <a:gd name="T90" fmla="*/ 71 w 158"/>
              <a:gd name="T91" fmla="*/ 160 h 227"/>
              <a:gd name="T92" fmla="*/ 70 w 158"/>
              <a:gd name="T93" fmla="*/ 164 h 227"/>
              <a:gd name="T94" fmla="*/ 68 w 158"/>
              <a:gd name="T95" fmla="*/ 162 h 227"/>
              <a:gd name="T96" fmla="*/ 57 w 158"/>
              <a:gd name="T97" fmla="*/ 165 h 227"/>
              <a:gd name="T98" fmla="*/ 50 w 158"/>
              <a:gd name="T99" fmla="*/ 137 h 227"/>
              <a:gd name="T100" fmla="*/ 47 w 158"/>
              <a:gd name="T101" fmla="*/ 138 h 227"/>
              <a:gd name="T102" fmla="*/ 45 w 158"/>
              <a:gd name="T103" fmla="*/ 125 h 227"/>
              <a:gd name="T104" fmla="*/ 42 w 158"/>
              <a:gd name="T105" fmla="*/ 118 h 227"/>
              <a:gd name="T106" fmla="*/ 35 w 158"/>
              <a:gd name="T107" fmla="*/ 10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227">
                <a:moveTo>
                  <a:pt x="39" y="189"/>
                </a:moveTo>
                <a:cubicBezTo>
                  <a:pt x="36" y="190"/>
                  <a:pt x="36" y="190"/>
                  <a:pt x="36" y="190"/>
                </a:cubicBezTo>
                <a:cubicBezTo>
                  <a:pt x="11" y="120"/>
                  <a:pt x="11" y="120"/>
                  <a:pt x="11" y="120"/>
                </a:cubicBezTo>
                <a:cubicBezTo>
                  <a:pt x="0" y="145"/>
                  <a:pt x="3" y="170"/>
                  <a:pt x="33" y="193"/>
                </a:cubicBezTo>
                <a:cubicBezTo>
                  <a:pt x="35" y="194"/>
                  <a:pt x="37" y="195"/>
                  <a:pt x="39" y="196"/>
                </a:cubicBezTo>
                <a:cubicBezTo>
                  <a:pt x="40" y="195"/>
                  <a:pt x="40" y="194"/>
                  <a:pt x="41" y="193"/>
                </a:cubicBezTo>
                <a:cubicBezTo>
                  <a:pt x="43" y="195"/>
                  <a:pt x="43" y="195"/>
                  <a:pt x="43" y="195"/>
                </a:cubicBezTo>
                <a:cubicBezTo>
                  <a:pt x="42" y="196"/>
                  <a:pt x="42" y="196"/>
                  <a:pt x="41" y="197"/>
                </a:cubicBezTo>
                <a:cubicBezTo>
                  <a:pt x="116" y="227"/>
                  <a:pt x="146" y="167"/>
                  <a:pt x="154" y="103"/>
                </a:cubicBezTo>
                <a:cubicBezTo>
                  <a:pt x="109" y="101"/>
                  <a:pt x="109" y="101"/>
                  <a:pt x="109" y="101"/>
                </a:cubicBezTo>
                <a:cubicBezTo>
                  <a:pt x="109" y="99"/>
                  <a:pt x="109" y="99"/>
                  <a:pt x="109" y="99"/>
                </a:cubicBezTo>
                <a:cubicBezTo>
                  <a:pt x="108" y="99"/>
                  <a:pt x="108" y="99"/>
                  <a:pt x="108" y="99"/>
                </a:cubicBezTo>
                <a:cubicBezTo>
                  <a:pt x="109" y="97"/>
                  <a:pt x="110" y="94"/>
                  <a:pt x="111" y="92"/>
                </a:cubicBezTo>
                <a:cubicBezTo>
                  <a:pt x="114" y="93"/>
                  <a:pt x="114" y="93"/>
                  <a:pt x="114" y="93"/>
                </a:cubicBezTo>
                <a:cubicBezTo>
                  <a:pt x="113" y="95"/>
                  <a:pt x="112" y="96"/>
                  <a:pt x="111" y="98"/>
                </a:cubicBezTo>
                <a:cubicBezTo>
                  <a:pt x="155" y="100"/>
                  <a:pt x="155" y="100"/>
                  <a:pt x="155" y="100"/>
                </a:cubicBezTo>
                <a:cubicBezTo>
                  <a:pt x="158" y="76"/>
                  <a:pt x="158" y="51"/>
                  <a:pt x="157" y="31"/>
                </a:cubicBezTo>
                <a:cubicBezTo>
                  <a:pt x="136" y="34"/>
                  <a:pt x="136" y="34"/>
                  <a:pt x="136" y="34"/>
                </a:cubicBezTo>
                <a:cubicBezTo>
                  <a:pt x="136" y="31"/>
                  <a:pt x="136" y="31"/>
                  <a:pt x="136" y="31"/>
                </a:cubicBezTo>
                <a:cubicBezTo>
                  <a:pt x="156" y="28"/>
                  <a:pt x="156" y="28"/>
                  <a:pt x="156" y="28"/>
                </a:cubicBezTo>
                <a:cubicBezTo>
                  <a:pt x="156" y="17"/>
                  <a:pt x="154" y="8"/>
                  <a:pt x="153" y="0"/>
                </a:cubicBezTo>
                <a:cubicBezTo>
                  <a:pt x="152" y="1"/>
                  <a:pt x="152" y="3"/>
                  <a:pt x="151" y="5"/>
                </a:cubicBezTo>
                <a:cubicBezTo>
                  <a:pt x="149" y="4"/>
                  <a:pt x="149" y="4"/>
                  <a:pt x="149" y="4"/>
                </a:cubicBezTo>
                <a:cubicBezTo>
                  <a:pt x="149" y="2"/>
                  <a:pt x="149" y="1"/>
                  <a:pt x="150" y="0"/>
                </a:cubicBezTo>
                <a:cubicBezTo>
                  <a:pt x="140" y="7"/>
                  <a:pt x="125" y="16"/>
                  <a:pt x="110" y="26"/>
                </a:cubicBezTo>
                <a:cubicBezTo>
                  <a:pt x="124" y="68"/>
                  <a:pt x="124" y="68"/>
                  <a:pt x="124" y="68"/>
                </a:cubicBezTo>
                <a:cubicBezTo>
                  <a:pt x="122" y="69"/>
                  <a:pt x="122" y="69"/>
                  <a:pt x="122" y="69"/>
                </a:cubicBezTo>
                <a:cubicBezTo>
                  <a:pt x="108" y="28"/>
                  <a:pt x="108" y="28"/>
                  <a:pt x="108" y="28"/>
                </a:cubicBezTo>
                <a:cubicBezTo>
                  <a:pt x="100" y="33"/>
                  <a:pt x="91" y="39"/>
                  <a:pt x="83" y="45"/>
                </a:cubicBezTo>
                <a:cubicBezTo>
                  <a:pt x="84" y="47"/>
                  <a:pt x="84" y="47"/>
                  <a:pt x="84" y="47"/>
                </a:cubicBezTo>
                <a:cubicBezTo>
                  <a:pt x="82" y="48"/>
                  <a:pt x="82" y="48"/>
                  <a:pt x="82" y="48"/>
                </a:cubicBezTo>
                <a:cubicBezTo>
                  <a:pt x="81" y="47"/>
                  <a:pt x="81" y="47"/>
                  <a:pt x="81" y="47"/>
                </a:cubicBezTo>
                <a:cubicBezTo>
                  <a:pt x="73" y="52"/>
                  <a:pt x="65" y="59"/>
                  <a:pt x="58" y="65"/>
                </a:cubicBezTo>
                <a:cubicBezTo>
                  <a:pt x="83" y="136"/>
                  <a:pt x="83" y="136"/>
                  <a:pt x="83" y="136"/>
                </a:cubicBezTo>
                <a:cubicBezTo>
                  <a:pt x="81" y="137"/>
                  <a:pt x="81" y="137"/>
                  <a:pt x="81" y="137"/>
                </a:cubicBezTo>
                <a:cubicBezTo>
                  <a:pt x="56" y="67"/>
                  <a:pt x="56" y="67"/>
                  <a:pt x="56" y="67"/>
                </a:cubicBezTo>
                <a:cubicBezTo>
                  <a:pt x="38" y="83"/>
                  <a:pt x="22" y="100"/>
                  <a:pt x="13" y="117"/>
                </a:cubicBezTo>
                <a:lnTo>
                  <a:pt x="39" y="189"/>
                </a:lnTo>
                <a:close/>
                <a:moveTo>
                  <a:pt x="144" y="16"/>
                </a:moveTo>
                <a:cubicBezTo>
                  <a:pt x="147" y="17"/>
                  <a:pt x="147" y="17"/>
                  <a:pt x="147" y="17"/>
                </a:cubicBezTo>
                <a:cubicBezTo>
                  <a:pt x="146" y="19"/>
                  <a:pt x="145" y="22"/>
                  <a:pt x="144" y="24"/>
                </a:cubicBezTo>
                <a:cubicBezTo>
                  <a:pt x="142" y="23"/>
                  <a:pt x="142" y="23"/>
                  <a:pt x="142" y="23"/>
                </a:cubicBezTo>
                <a:cubicBezTo>
                  <a:pt x="143" y="21"/>
                  <a:pt x="143" y="18"/>
                  <a:pt x="144" y="16"/>
                </a:cubicBezTo>
                <a:close/>
                <a:moveTo>
                  <a:pt x="156" y="53"/>
                </a:moveTo>
                <a:cubicBezTo>
                  <a:pt x="156" y="55"/>
                  <a:pt x="156" y="55"/>
                  <a:pt x="156" y="55"/>
                </a:cubicBezTo>
                <a:cubicBezTo>
                  <a:pt x="148" y="57"/>
                  <a:pt x="148" y="57"/>
                  <a:pt x="148" y="57"/>
                </a:cubicBezTo>
                <a:cubicBezTo>
                  <a:pt x="148" y="54"/>
                  <a:pt x="148" y="54"/>
                  <a:pt x="148" y="54"/>
                </a:cubicBezTo>
                <a:lnTo>
                  <a:pt x="156" y="53"/>
                </a:lnTo>
                <a:close/>
                <a:moveTo>
                  <a:pt x="137" y="35"/>
                </a:moveTo>
                <a:cubicBezTo>
                  <a:pt x="139" y="36"/>
                  <a:pt x="139" y="36"/>
                  <a:pt x="139" y="36"/>
                </a:cubicBezTo>
                <a:cubicBezTo>
                  <a:pt x="138" y="39"/>
                  <a:pt x="137" y="41"/>
                  <a:pt x="136" y="44"/>
                </a:cubicBezTo>
                <a:cubicBezTo>
                  <a:pt x="134" y="43"/>
                  <a:pt x="134" y="43"/>
                  <a:pt x="134" y="43"/>
                </a:cubicBezTo>
                <a:cubicBezTo>
                  <a:pt x="135" y="40"/>
                  <a:pt x="136" y="38"/>
                  <a:pt x="137" y="35"/>
                </a:cubicBezTo>
                <a:close/>
                <a:moveTo>
                  <a:pt x="129" y="55"/>
                </a:moveTo>
                <a:cubicBezTo>
                  <a:pt x="131" y="56"/>
                  <a:pt x="131" y="56"/>
                  <a:pt x="131" y="56"/>
                </a:cubicBezTo>
                <a:cubicBezTo>
                  <a:pt x="131" y="56"/>
                  <a:pt x="131" y="57"/>
                  <a:pt x="130" y="58"/>
                </a:cubicBezTo>
                <a:cubicBezTo>
                  <a:pt x="135" y="57"/>
                  <a:pt x="135" y="57"/>
                  <a:pt x="135" y="57"/>
                </a:cubicBezTo>
                <a:cubicBezTo>
                  <a:pt x="136" y="59"/>
                  <a:pt x="136" y="59"/>
                  <a:pt x="136" y="59"/>
                </a:cubicBezTo>
                <a:cubicBezTo>
                  <a:pt x="129" y="61"/>
                  <a:pt x="129" y="61"/>
                  <a:pt x="129" y="61"/>
                </a:cubicBezTo>
                <a:cubicBezTo>
                  <a:pt x="129" y="61"/>
                  <a:pt x="129" y="62"/>
                  <a:pt x="128" y="63"/>
                </a:cubicBezTo>
                <a:cubicBezTo>
                  <a:pt x="126" y="62"/>
                  <a:pt x="126" y="62"/>
                  <a:pt x="126" y="62"/>
                </a:cubicBezTo>
                <a:cubicBezTo>
                  <a:pt x="127" y="59"/>
                  <a:pt x="128" y="57"/>
                  <a:pt x="129" y="55"/>
                </a:cubicBezTo>
                <a:close/>
                <a:moveTo>
                  <a:pt x="121" y="73"/>
                </a:moveTo>
                <a:cubicBezTo>
                  <a:pt x="123" y="74"/>
                  <a:pt x="123" y="74"/>
                  <a:pt x="123" y="74"/>
                </a:cubicBezTo>
                <a:cubicBezTo>
                  <a:pt x="122" y="77"/>
                  <a:pt x="121" y="79"/>
                  <a:pt x="120" y="82"/>
                </a:cubicBezTo>
                <a:cubicBezTo>
                  <a:pt x="117" y="80"/>
                  <a:pt x="117" y="80"/>
                  <a:pt x="117" y="80"/>
                </a:cubicBezTo>
                <a:cubicBezTo>
                  <a:pt x="118" y="78"/>
                  <a:pt x="119" y="76"/>
                  <a:pt x="121" y="73"/>
                </a:cubicBezTo>
                <a:close/>
                <a:moveTo>
                  <a:pt x="58" y="190"/>
                </a:moveTo>
                <a:cubicBezTo>
                  <a:pt x="50" y="189"/>
                  <a:pt x="50" y="189"/>
                  <a:pt x="50" y="189"/>
                </a:cubicBezTo>
                <a:cubicBezTo>
                  <a:pt x="50" y="186"/>
                  <a:pt x="50" y="186"/>
                  <a:pt x="50" y="186"/>
                </a:cubicBezTo>
                <a:cubicBezTo>
                  <a:pt x="58" y="187"/>
                  <a:pt x="58" y="187"/>
                  <a:pt x="58" y="187"/>
                </a:cubicBezTo>
                <a:lnTo>
                  <a:pt x="58" y="190"/>
                </a:lnTo>
                <a:close/>
                <a:moveTo>
                  <a:pt x="52" y="186"/>
                </a:moveTo>
                <a:cubicBezTo>
                  <a:pt x="50" y="184"/>
                  <a:pt x="50" y="184"/>
                  <a:pt x="50" y="184"/>
                </a:cubicBezTo>
                <a:cubicBezTo>
                  <a:pt x="52" y="182"/>
                  <a:pt x="54" y="180"/>
                  <a:pt x="55" y="178"/>
                </a:cubicBezTo>
                <a:cubicBezTo>
                  <a:pt x="57" y="180"/>
                  <a:pt x="57" y="180"/>
                  <a:pt x="57" y="180"/>
                </a:cubicBezTo>
                <a:cubicBezTo>
                  <a:pt x="55" y="182"/>
                  <a:pt x="54" y="184"/>
                  <a:pt x="52" y="186"/>
                </a:cubicBezTo>
                <a:close/>
                <a:moveTo>
                  <a:pt x="78" y="192"/>
                </a:moveTo>
                <a:cubicBezTo>
                  <a:pt x="70" y="191"/>
                  <a:pt x="70" y="191"/>
                  <a:pt x="70" y="191"/>
                </a:cubicBezTo>
                <a:cubicBezTo>
                  <a:pt x="71" y="189"/>
                  <a:pt x="71" y="189"/>
                  <a:pt x="71" y="189"/>
                </a:cubicBezTo>
                <a:cubicBezTo>
                  <a:pt x="78" y="190"/>
                  <a:pt x="78" y="190"/>
                  <a:pt x="78" y="190"/>
                </a:cubicBezTo>
                <a:lnTo>
                  <a:pt x="78" y="192"/>
                </a:lnTo>
                <a:close/>
                <a:moveTo>
                  <a:pt x="99" y="195"/>
                </a:moveTo>
                <a:cubicBezTo>
                  <a:pt x="91" y="194"/>
                  <a:pt x="91" y="194"/>
                  <a:pt x="91" y="194"/>
                </a:cubicBezTo>
                <a:cubicBezTo>
                  <a:pt x="91" y="191"/>
                  <a:pt x="91" y="191"/>
                  <a:pt x="91" y="191"/>
                </a:cubicBezTo>
                <a:cubicBezTo>
                  <a:pt x="99" y="192"/>
                  <a:pt x="99" y="192"/>
                  <a:pt x="99" y="192"/>
                </a:cubicBezTo>
                <a:lnTo>
                  <a:pt x="99" y="195"/>
                </a:lnTo>
                <a:close/>
                <a:moveTo>
                  <a:pt x="130" y="132"/>
                </a:moveTo>
                <a:cubicBezTo>
                  <a:pt x="138" y="132"/>
                  <a:pt x="138" y="132"/>
                  <a:pt x="138" y="132"/>
                </a:cubicBezTo>
                <a:cubicBezTo>
                  <a:pt x="138" y="135"/>
                  <a:pt x="138" y="135"/>
                  <a:pt x="138" y="135"/>
                </a:cubicBezTo>
                <a:cubicBezTo>
                  <a:pt x="130" y="135"/>
                  <a:pt x="130" y="135"/>
                  <a:pt x="130" y="135"/>
                </a:cubicBezTo>
                <a:lnTo>
                  <a:pt x="130" y="132"/>
                </a:lnTo>
                <a:close/>
                <a:moveTo>
                  <a:pt x="117" y="133"/>
                </a:moveTo>
                <a:cubicBezTo>
                  <a:pt x="117" y="135"/>
                  <a:pt x="117" y="135"/>
                  <a:pt x="117" y="135"/>
                </a:cubicBezTo>
                <a:cubicBezTo>
                  <a:pt x="109" y="136"/>
                  <a:pt x="109" y="136"/>
                  <a:pt x="109" y="136"/>
                </a:cubicBezTo>
                <a:cubicBezTo>
                  <a:pt x="109" y="133"/>
                  <a:pt x="109" y="133"/>
                  <a:pt x="109" y="133"/>
                </a:cubicBezTo>
                <a:lnTo>
                  <a:pt x="117" y="133"/>
                </a:lnTo>
                <a:close/>
                <a:moveTo>
                  <a:pt x="103" y="98"/>
                </a:moveTo>
                <a:cubicBezTo>
                  <a:pt x="105" y="103"/>
                  <a:pt x="105" y="103"/>
                  <a:pt x="105" y="103"/>
                </a:cubicBezTo>
                <a:cubicBezTo>
                  <a:pt x="103" y="104"/>
                  <a:pt x="103" y="104"/>
                  <a:pt x="103" y="104"/>
                </a:cubicBezTo>
                <a:cubicBezTo>
                  <a:pt x="101" y="99"/>
                  <a:pt x="101" y="99"/>
                  <a:pt x="101" y="99"/>
                </a:cubicBezTo>
                <a:lnTo>
                  <a:pt x="103" y="98"/>
                </a:lnTo>
                <a:close/>
                <a:moveTo>
                  <a:pt x="104" y="111"/>
                </a:moveTo>
                <a:cubicBezTo>
                  <a:pt x="103" y="114"/>
                  <a:pt x="101" y="116"/>
                  <a:pt x="100" y="118"/>
                </a:cubicBezTo>
                <a:cubicBezTo>
                  <a:pt x="98" y="117"/>
                  <a:pt x="98" y="117"/>
                  <a:pt x="98" y="117"/>
                </a:cubicBezTo>
                <a:cubicBezTo>
                  <a:pt x="99" y="115"/>
                  <a:pt x="100" y="112"/>
                  <a:pt x="102" y="110"/>
                </a:cubicBezTo>
                <a:lnTo>
                  <a:pt x="104" y="111"/>
                </a:lnTo>
                <a:close/>
                <a:moveTo>
                  <a:pt x="96" y="78"/>
                </a:moveTo>
                <a:cubicBezTo>
                  <a:pt x="99" y="86"/>
                  <a:pt x="99" y="86"/>
                  <a:pt x="99" y="86"/>
                </a:cubicBezTo>
                <a:cubicBezTo>
                  <a:pt x="96" y="86"/>
                  <a:pt x="96" y="86"/>
                  <a:pt x="96" y="86"/>
                </a:cubicBezTo>
                <a:cubicBezTo>
                  <a:pt x="93" y="79"/>
                  <a:pt x="93" y="79"/>
                  <a:pt x="93" y="79"/>
                </a:cubicBezTo>
                <a:lnTo>
                  <a:pt x="96" y="78"/>
                </a:lnTo>
                <a:close/>
                <a:moveTo>
                  <a:pt x="89" y="59"/>
                </a:moveTo>
                <a:cubicBezTo>
                  <a:pt x="91" y="66"/>
                  <a:pt x="91" y="66"/>
                  <a:pt x="91" y="66"/>
                </a:cubicBezTo>
                <a:cubicBezTo>
                  <a:pt x="89" y="67"/>
                  <a:pt x="89" y="67"/>
                  <a:pt x="89" y="67"/>
                </a:cubicBezTo>
                <a:cubicBezTo>
                  <a:pt x="86" y="60"/>
                  <a:pt x="86" y="60"/>
                  <a:pt x="86" y="60"/>
                </a:cubicBezTo>
                <a:lnTo>
                  <a:pt x="89" y="59"/>
                </a:lnTo>
                <a:close/>
                <a:moveTo>
                  <a:pt x="91" y="128"/>
                </a:moveTo>
                <a:cubicBezTo>
                  <a:pt x="94" y="129"/>
                  <a:pt x="94" y="129"/>
                  <a:pt x="94" y="129"/>
                </a:cubicBezTo>
                <a:cubicBezTo>
                  <a:pt x="93" y="131"/>
                  <a:pt x="92" y="132"/>
                  <a:pt x="91" y="133"/>
                </a:cubicBezTo>
                <a:cubicBezTo>
                  <a:pt x="96" y="133"/>
                  <a:pt x="96" y="133"/>
                  <a:pt x="96" y="133"/>
                </a:cubicBezTo>
                <a:cubicBezTo>
                  <a:pt x="96" y="136"/>
                  <a:pt x="96" y="136"/>
                  <a:pt x="96" y="136"/>
                </a:cubicBezTo>
                <a:cubicBezTo>
                  <a:pt x="89" y="136"/>
                  <a:pt x="89" y="136"/>
                  <a:pt x="89" y="136"/>
                </a:cubicBezTo>
                <a:cubicBezTo>
                  <a:pt x="89" y="136"/>
                  <a:pt x="89" y="136"/>
                  <a:pt x="89" y="136"/>
                </a:cubicBezTo>
                <a:cubicBezTo>
                  <a:pt x="89" y="136"/>
                  <a:pt x="89" y="136"/>
                  <a:pt x="89" y="136"/>
                </a:cubicBezTo>
                <a:cubicBezTo>
                  <a:pt x="88" y="136"/>
                  <a:pt x="88" y="136"/>
                  <a:pt x="88" y="136"/>
                </a:cubicBezTo>
                <a:cubicBezTo>
                  <a:pt x="88" y="135"/>
                  <a:pt x="88" y="135"/>
                  <a:pt x="88" y="135"/>
                </a:cubicBezTo>
                <a:cubicBezTo>
                  <a:pt x="87" y="135"/>
                  <a:pt x="87" y="135"/>
                  <a:pt x="87" y="135"/>
                </a:cubicBezTo>
                <a:cubicBezTo>
                  <a:pt x="89" y="132"/>
                  <a:pt x="90" y="130"/>
                  <a:pt x="91" y="128"/>
                </a:cubicBezTo>
                <a:close/>
                <a:moveTo>
                  <a:pt x="80" y="145"/>
                </a:moveTo>
                <a:cubicBezTo>
                  <a:pt x="82" y="147"/>
                  <a:pt x="82" y="147"/>
                  <a:pt x="82" y="147"/>
                </a:cubicBezTo>
                <a:cubicBezTo>
                  <a:pt x="81" y="149"/>
                  <a:pt x="79" y="151"/>
                  <a:pt x="78" y="153"/>
                </a:cubicBezTo>
                <a:cubicBezTo>
                  <a:pt x="76" y="152"/>
                  <a:pt x="76" y="152"/>
                  <a:pt x="76" y="152"/>
                </a:cubicBezTo>
                <a:cubicBezTo>
                  <a:pt x="77" y="150"/>
                  <a:pt x="79" y="148"/>
                  <a:pt x="80" y="145"/>
                </a:cubicBezTo>
                <a:close/>
                <a:moveTo>
                  <a:pt x="72" y="158"/>
                </a:moveTo>
                <a:cubicBezTo>
                  <a:pt x="135" y="163"/>
                  <a:pt x="135" y="163"/>
                  <a:pt x="135" y="163"/>
                </a:cubicBezTo>
                <a:cubicBezTo>
                  <a:pt x="135" y="166"/>
                  <a:pt x="135" y="166"/>
                  <a:pt x="135" y="166"/>
                </a:cubicBezTo>
                <a:cubicBezTo>
                  <a:pt x="71" y="160"/>
                  <a:pt x="71" y="160"/>
                  <a:pt x="71" y="160"/>
                </a:cubicBezTo>
                <a:lnTo>
                  <a:pt x="72" y="158"/>
                </a:lnTo>
                <a:close/>
                <a:moveTo>
                  <a:pt x="68" y="162"/>
                </a:moveTo>
                <a:cubicBezTo>
                  <a:pt x="70" y="164"/>
                  <a:pt x="70" y="164"/>
                  <a:pt x="70" y="164"/>
                </a:cubicBezTo>
                <a:cubicBezTo>
                  <a:pt x="69" y="166"/>
                  <a:pt x="67" y="168"/>
                  <a:pt x="65" y="170"/>
                </a:cubicBezTo>
                <a:cubicBezTo>
                  <a:pt x="63" y="168"/>
                  <a:pt x="63" y="168"/>
                  <a:pt x="63" y="168"/>
                </a:cubicBezTo>
                <a:cubicBezTo>
                  <a:pt x="65" y="166"/>
                  <a:pt x="67" y="164"/>
                  <a:pt x="68" y="162"/>
                </a:cubicBezTo>
                <a:close/>
                <a:moveTo>
                  <a:pt x="57" y="156"/>
                </a:moveTo>
                <a:cubicBezTo>
                  <a:pt x="60" y="164"/>
                  <a:pt x="60" y="164"/>
                  <a:pt x="60" y="164"/>
                </a:cubicBezTo>
                <a:cubicBezTo>
                  <a:pt x="57" y="165"/>
                  <a:pt x="57" y="165"/>
                  <a:pt x="57" y="165"/>
                </a:cubicBezTo>
                <a:cubicBezTo>
                  <a:pt x="54" y="157"/>
                  <a:pt x="54" y="157"/>
                  <a:pt x="54" y="157"/>
                </a:cubicBezTo>
                <a:lnTo>
                  <a:pt x="57" y="156"/>
                </a:lnTo>
                <a:close/>
                <a:moveTo>
                  <a:pt x="50" y="137"/>
                </a:moveTo>
                <a:cubicBezTo>
                  <a:pt x="52" y="144"/>
                  <a:pt x="52" y="144"/>
                  <a:pt x="52" y="144"/>
                </a:cubicBezTo>
                <a:cubicBezTo>
                  <a:pt x="50" y="145"/>
                  <a:pt x="50" y="145"/>
                  <a:pt x="50" y="145"/>
                </a:cubicBezTo>
                <a:cubicBezTo>
                  <a:pt x="47" y="138"/>
                  <a:pt x="47" y="138"/>
                  <a:pt x="47" y="138"/>
                </a:cubicBezTo>
                <a:lnTo>
                  <a:pt x="50" y="137"/>
                </a:lnTo>
                <a:close/>
                <a:moveTo>
                  <a:pt x="42" y="118"/>
                </a:moveTo>
                <a:cubicBezTo>
                  <a:pt x="45" y="125"/>
                  <a:pt x="45" y="125"/>
                  <a:pt x="45" y="125"/>
                </a:cubicBezTo>
                <a:cubicBezTo>
                  <a:pt x="43" y="126"/>
                  <a:pt x="43" y="126"/>
                  <a:pt x="43" y="126"/>
                </a:cubicBezTo>
                <a:cubicBezTo>
                  <a:pt x="40" y="119"/>
                  <a:pt x="40" y="119"/>
                  <a:pt x="40" y="119"/>
                </a:cubicBezTo>
                <a:lnTo>
                  <a:pt x="42" y="118"/>
                </a:lnTo>
                <a:close/>
                <a:moveTo>
                  <a:pt x="35" y="98"/>
                </a:moveTo>
                <a:cubicBezTo>
                  <a:pt x="38" y="106"/>
                  <a:pt x="38" y="106"/>
                  <a:pt x="38" y="106"/>
                </a:cubicBezTo>
                <a:cubicBezTo>
                  <a:pt x="35" y="106"/>
                  <a:pt x="35" y="106"/>
                  <a:pt x="35" y="106"/>
                </a:cubicBezTo>
                <a:cubicBezTo>
                  <a:pt x="33" y="99"/>
                  <a:pt x="33" y="99"/>
                  <a:pt x="33" y="99"/>
                </a:cubicBezTo>
                <a:lnTo>
                  <a:pt x="35" y="98"/>
                </a:lnTo>
                <a:close/>
              </a:path>
            </a:pathLst>
          </a:custGeom>
          <a:solidFill>
            <a:schemeClr val="accent3"/>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37" name="Freeform 382"/>
          <p:cNvSpPr>
            <a:spLocks noEditPoints="1"/>
          </p:cNvSpPr>
          <p:nvPr/>
        </p:nvSpPr>
        <p:spPr bwMode="auto">
          <a:xfrm rot="16200000">
            <a:off x="1704774" y="4430980"/>
            <a:ext cx="745883" cy="819351"/>
          </a:xfrm>
          <a:custGeom>
            <a:avLst/>
            <a:gdLst>
              <a:gd name="T0" fmla="*/ 33 w 216"/>
              <a:gd name="T1" fmla="*/ 32 h 178"/>
              <a:gd name="T2" fmla="*/ 21 w 216"/>
              <a:gd name="T3" fmla="*/ 110 h 178"/>
              <a:gd name="T4" fmla="*/ 165 w 216"/>
              <a:gd name="T5" fmla="*/ 90 h 178"/>
              <a:gd name="T6" fmla="*/ 127 w 216"/>
              <a:gd name="T7" fmla="*/ 63 h 178"/>
              <a:gd name="T8" fmla="*/ 130 w 216"/>
              <a:gd name="T9" fmla="*/ 64 h 178"/>
              <a:gd name="T10" fmla="*/ 185 w 216"/>
              <a:gd name="T11" fmla="*/ 22 h 178"/>
              <a:gd name="T12" fmla="*/ 216 w 216"/>
              <a:gd name="T13" fmla="*/ 1 h 178"/>
              <a:gd name="T14" fmla="*/ 214 w 216"/>
              <a:gd name="T15" fmla="*/ 0 h 178"/>
              <a:gd name="T16" fmla="*/ 154 w 216"/>
              <a:gd name="T17" fmla="*/ 45 h 178"/>
              <a:gd name="T18" fmla="*/ 133 w 216"/>
              <a:gd name="T19" fmla="*/ 6 h 178"/>
              <a:gd name="T20" fmla="*/ 101 w 216"/>
              <a:gd name="T21" fmla="*/ 9 h 178"/>
              <a:gd name="T22" fmla="*/ 99 w 216"/>
              <a:gd name="T23" fmla="*/ 9 h 178"/>
              <a:gd name="T24" fmla="*/ 201 w 216"/>
              <a:gd name="T25" fmla="*/ 11 h 178"/>
              <a:gd name="T26" fmla="*/ 195 w 216"/>
              <a:gd name="T27" fmla="*/ 16 h 178"/>
              <a:gd name="T28" fmla="*/ 191 w 216"/>
              <a:gd name="T29" fmla="*/ 50 h 178"/>
              <a:gd name="T30" fmla="*/ 192 w 216"/>
              <a:gd name="T31" fmla="*/ 48 h 178"/>
              <a:gd name="T32" fmla="*/ 180 w 216"/>
              <a:gd name="T33" fmla="*/ 31 h 178"/>
              <a:gd name="T34" fmla="*/ 168 w 216"/>
              <a:gd name="T35" fmla="*/ 36 h 178"/>
              <a:gd name="T36" fmla="*/ 172 w 216"/>
              <a:gd name="T37" fmla="*/ 41 h 178"/>
              <a:gd name="T38" fmla="*/ 163 w 216"/>
              <a:gd name="T39" fmla="*/ 43 h 178"/>
              <a:gd name="T40" fmla="*/ 151 w 216"/>
              <a:gd name="T41" fmla="*/ 48 h 178"/>
              <a:gd name="T42" fmla="*/ 145 w 216"/>
              <a:gd name="T43" fmla="*/ 52 h 178"/>
              <a:gd name="T44" fmla="*/ 31 w 216"/>
              <a:gd name="T45" fmla="*/ 111 h 178"/>
              <a:gd name="T46" fmla="*/ 37 w 216"/>
              <a:gd name="T47" fmla="*/ 116 h 178"/>
              <a:gd name="T48" fmla="*/ 42 w 216"/>
              <a:gd name="T49" fmla="*/ 107 h 178"/>
              <a:gd name="T50" fmla="*/ 54 w 216"/>
              <a:gd name="T51" fmla="*/ 128 h 178"/>
              <a:gd name="T52" fmla="*/ 55 w 216"/>
              <a:gd name="T53" fmla="*/ 126 h 178"/>
              <a:gd name="T54" fmla="*/ 64 w 216"/>
              <a:gd name="T55" fmla="*/ 136 h 178"/>
              <a:gd name="T56" fmla="*/ 70 w 216"/>
              <a:gd name="T57" fmla="*/ 141 h 178"/>
              <a:gd name="T58" fmla="*/ 127 w 216"/>
              <a:gd name="T59" fmla="*/ 106 h 178"/>
              <a:gd name="T60" fmla="*/ 117 w 216"/>
              <a:gd name="T61" fmla="*/ 97 h 178"/>
              <a:gd name="T62" fmla="*/ 111 w 216"/>
              <a:gd name="T63" fmla="*/ 93 h 178"/>
              <a:gd name="T64" fmla="*/ 123 w 216"/>
              <a:gd name="T65" fmla="*/ 65 h 178"/>
              <a:gd name="T66" fmla="*/ 124 w 216"/>
              <a:gd name="T67" fmla="*/ 60 h 178"/>
              <a:gd name="T68" fmla="*/ 111 w 216"/>
              <a:gd name="T69" fmla="*/ 76 h 178"/>
              <a:gd name="T70" fmla="*/ 99 w 216"/>
              <a:gd name="T71" fmla="*/ 87 h 178"/>
              <a:gd name="T72" fmla="*/ 92 w 216"/>
              <a:gd name="T73" fmla="*/ 86 h 178"/>
              <a:gd name="T74" fmla="*/ 92 w 216"/>
              <a:gd name="T75" fmla="*/ 85 h 178"/>
              <a:gd name="T76" fmla="*/ 99 w 216"/>
              <a:gd name="T77" fmla="*/ 82 h 178"/>
              <a:gd name="T78" fmla="*/ 127 w 216"/>
              <a:gd name="T79" fmla="*/ 40 h 178"/>
              <a:gd name="T80" fmla="*/ 125 w 216"/>
              <a:gd name="T81" fmla="*/ 39 h 178"/>
              <a:gd name="T82" fmla="*/ 131 w 216"/>
              <a:gd name="T83" fmla="*/ 19 h 178"/>
              <a:gd name="T84" fmla="*/ 128 w 216"/>
              <a:gd name="T85" fmla="*/ 19 h 178"/>
              <a:gd name="T86" fmla="*/ 73 w 216"/>
              <a:gd name="T87" fmla="*/ 95 h 178"/>
              <a:gd name="T88" fmla="*/ 66 w 216"/>
              <a:gd name="T89" fmla="*/ 95 h 178"/>
              <a:gd name="T90" fmla="*/ 64 w 216"/>
              <a:gd name="T91" fmla="*/ 97 h 178"/>
              <a:gd name="T92" fmla="*/ 61 w 216"/>
              <a:gd name="T93" fmla="*/ 100 h 178"/>
              <a:gd name="T94" fmla="*/ 61 w 216"/>
              <a:gd name="T95" fmla="*/ 97 h 178"/>
              <a:gd name="T96" fmla="*/ 50 w 216"/>
              <a:gd name="T97" fmla="*/ 94 h 178"/>
              <a:gd name="T98" fmla="*/ 57 w 216"/>
              <a:gd name="T99" fmla="*/ 66 h 178"/>
              <a:gd name="T100" fmla="*/ 55 w 216"/>
              <a:gd name="T101" fmla="*/ 66 h 178"/>
              <a:gd name="T102" fmla="*/ 60 w 216"/>
              <a:gd name="T103" fmla="*/ 54 h 178"/>
              <a:gd name="T104" fmla="*/ 61 w 216"/>
              <a:gd name="T105" fmla="*/ 46 h 178"/>
              <a:gd name="T106" fmla="*/ 62 w 216"/>
              <a:gd name="T107"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8">
                <a:moveTo>
                  <a:pt x="22" y="105"/>
                </a:moveTo>
                <a:cubicBezTo>
                  <a:pt x="19" y="104"/>
                  <a:pt x="19" y="104"/>
                  <a:pt x="19" y="104"/>
                </a:cubicBezTo>
                <a:cubicBezTo>
                  <a:pt x="33" y="32"/>
                  <a:pt x="33" y="32"/>
                  <a:pt x="33" y="32"/>
                </a:cubicBezTo>
                <a:cubicBezTo>
                  <a:pt x="11" y="48"/>
                  <a:pt x="0" y="71"/>
                  <a:pt x="14" y="106"/>
                </a:cubicBezTo>
                <a:cubicBezTo>
                  <a:pt x="16" y="108"/>
                  <a:pt x="17" y="109"/>
                  <a:pt x="18" y="111"/>
                </a:cubicBezTo>
                <a:cubicBezTo>
                  <a:pt x="19" y="111"/>
                  <a:pt x="20" y="111"/>
                  <a:pt x="21" y="110"/>
                </a:cubicBezTo>
                <a:cubicBezTo>
                  <a:pt x="22" y="113"/>
                  <a:pt x="22" y="113"/>
                  <a:pt x="22" y="113"/>
                </a:cubicBezTo>
                <a:cubicBezTo>
                  <a:pt x="21" y="113"/>
                  <a:pt x="21" y="113"/>
                  <a:pt x="20" y="113"/>
                </a:cubicBezTo>
                <a:cubicBezTo>
                  <a:pt x="68" y="178"/>
                  <a:pt x="125" y="141"/>
                  <a:pt x="165" y="90"/>
                </a:cubicBezTo>
                <a:cubicBezTo>
                  <a:pt x="127" y="65"/>
                  <a:pt x="127" y="65"/>
                  <a:pt x="127" y="65"/>
                </a:cubicBezTo>
                <a:cubicBezTo>
                  <a:pt x="128" y="64"/>
                  <a:pt x="128" y="64"/>
                  <a:pt x="128" y="64"/>
                </a:cubicBezTo>
                <a:cubicBezTo>
                  <a:pt x="127" y="63"/>
                  <a:pt x="127" y="63"/>
                  <a:pt x="127" y="63"/>
                </a:cubicBezTo>
                <a:cubicBezTo>
                  <a:pt x="129" y="62"/>
                  <a:pt x="132" y="61"/>
                  <a:pt x="134" y="59"/>
                </a:cubicBezTo>
                <a:cubicBezTo>
                  <a:pt x="135" y="61"/>
                  <a:pt x="135" y="61"/>
                  <a:pt x="135" y="61"/>
                </a:cubicBezTo>
                <a:cubicBezTo>
                  <a:pt x="133" y="62"/>
                  <a:pt x="132" y="63"/>
                  <a:pt x="130" y="64"/>
                </a:cubicBezTo>
                <a:cubicBezTo>
                  <a:pt x="167" y="88"/>
                  <a:pt x="167" y="88"/>
                  <a:pt x="167" y="88"/>
                </a:cubicBezTo>
                <a:cubicBezTo>
                  <a:pt x="182" y="69"/>
                  <a:pt x="195" y="48"/>
                  <a:pt x="204" y="30"/>
                </a:cubicBezTo>
                <a:cubicBezTo>
                  <a:pt x="185" y="22"/>
                  <a:pt x="185" y="22"/>
                  <a:pt x="185" y="22"/>
                </a:cubicBezTo>
                <a:cubicBezTo>
                  <a:pt x="186" y="20"/>
                  <a:pt x="186" y="20"/>
                  <a:pt x="186" y="20"/>
                </a:cubicBezTo>
                <a:cubicBezTo>
                  <a:pt x="205" y="28"/>
                  <a:pt x="205" y="28"/>
                  <a:pt x="205" y="28"/>
                </a:cubicBezTo>
                <a:cubicBezTo>
                  <a:pt x="210" y="18"/>
                  <a:pt x="214" y="9"/>
                  <a:pt x="216" y="1"/>
                </a:cubicBezTo>
                <a:cubicBezTo>
                  <a:pt x="215" y="2"/>
                  <a:pt x="214" y="3"/>
                  <a:pt x="212" y="5"/>
                </a:cubicBezTo>
                <a:cubicBezTo>
                  <a:pt x="211" y="3"/>
                  <a:pt x="211" y="3"/>
                  <a:pt x="211" y="3"/>
                </a:cubicBezTo>
                <a:cubicBezTo>
                  <a:pt x="212" y="2"/>
                  <a:pt x="213" y="1"/>
                  <a:pt x="214" y="0"/>
                </a:cubicBezTo>
                <a:cubicBezTo>
                  <a:pt x="202" y="1"/>
                  <a:pt x="185" y="1"/>
                  <a:pt x="166" y="2"/>
                </a:cubicBezTo>
                <a:cubicBezTo>
                  <a:pt x="157" y="45"/>
                  <a:pt x="157" y="45"/>
                  <a:pt x="157" y="45"/>
                </a:cubicBezTo>
                <a:cubicBezTo>
                  <a:pt x="154" y="45"/>
                  <a:pt x="154" y="45"/>
                  <a:pt x="154" y="45"/>
                </a:cubicBezTo>
                <a:cubicBezTo>
                  <a:pt x="163" y="2"/>
                  <a:pt x="163" y="2"/>
                  <a:pt x="163" y="2"/>
                </a:cubicBezTo>
                <a:cubicBezTo>
                  <a:pt x="154" y="3"/>
                  <a:pt x="144" y="3"/>
                  <a:pt x="134" y="4"/>
                </a:cubicBezTo>
                <a:cubicBezTo>
                  <a:pt x="133" y="6"/>
                  <a:pt x="133" y="6"/>
                  <a:pt x="133" y="6"/>
                </a:cubicBezTo>
                <a:cubicBezTo>
                  <a:pt x="131" y="6"/>
                  <a:pt x="131" y="6"/>
                  <a:pt x="131" y="6"/>
                </a:cubicBezTo>
                <a:cubicBezTo>
                  <a:pt x="131" y="5"/>
                  <a:pt x="131" y="5"/>
                  <a:pt x="131" y="5"/>
                </a:cubicBezTo>
                <a:cubicBezTo>
                  <a:pt x="121" y="6"/>
                  <a:pt x="111" y="7"/>
                  <a:pt x="101" y="9"/>
                </a:cubicBezTo>
                <a:cubicBezTo>
                  <a:pt x="87" y="83"/>
                  <a:pt x="87" y="83"/>
                  <a:pt x="87" y="83"/>
                </a:cubicBezTo>
                <a:cubicBezTo>
                  <a:pt x="84" y="82"/>
                  <a:pt x="84" y="82"/>
                  <a:pt x="84" y="82"/>
                </a:cubicBezTo>
                <a:cubicBezTo>
                  <a:pt x="99" y="9"/>
                  <a:pt x="99" y="9"/>
                  <a:pt x="99" y="9"/>
                </a:cubicBezTo>
                <a:cubicBezTo>
                  <a:pt x="75" y="13"/>
                  <a:pt x="53" y="20"/>
                  <a:pt x="36" y="30"/>
                </a:cubicBezTo>
                <a:lnTo>
                  <a:pt x="22" y="105"/>
                </a:lnTo>
                <a:close/>
                <a:moveTo>
                  <a:pt x="201" y="11"/>
                </a:moveTo>
                <a:cubicBezTo>
                  <a:pt x="202" y="13"/>
                  <a:pt x="202" y="13"/>
                  <a:pt x="202" y="13"/>
                </a:cubicBezTo>
                <a:cubicBezTo>
                  <a:pt x="201" y="15"/>
                  <a:pt x="199" y="16"/>
                  <a:pt x="196" y="18"/>
                </a:cubicBezTo>
                <a:cubicBezTo>
                  <a:pt x="195" y="16"/>
                  <a:pt x="195" y="16"/>
                  <a:pt x="195" y="16"/>
                </a:cubicBezTo>
                <a:cubicBezTo>
                  <a:pt x="197" y="14"/>
                  <a:pt x="199" y="13"/>
                  <a:pt x="201" y="11"/>
                </a:cubicBezTo>
                <a:close/>
                <a:moveTo>
                  <a:pt x="192" y="48"/>
                </a:moveTo>
                <a:cubicBezTo>
                  <a:pt x="191" y="50"/>
                  <a:pt x="191" y="50"/>
                  <a:pt x="191" y="50"/>
                </a:cubicBezTo>
                <a:cubicBezTo>
                  <a:pt x="184" y="48"/>
                  <a:pt x="184" y="48"/>
                  <a:pt x="184" y="48"/>
                </a:cubicBezTo>
                <a:cubicBezTo>
                  <a:pt x="184" y="46"/>
                  <a:pt x="184" y="46"/>
                  <a:pt x="184" y="46"/>
                </a:cubicBezTo>
                <a:lnTo>
                  <a:pt x="192" y="48"/>
                </a:lnTo>
                <a:close/>
                <a:moveTo>
                  <a:pt x="185" y="24"/>
                </a:moveTo>
                <a:cubicBezTo>
                  <a:pt x="186" y="26"/>
                  <a:pt x="186" y="26"/>
                  <a:pt x="186" y="26"/>
                </a:cubicBezTo>
                <a:cubicBezTo>
                  <a:pt x="184" y="27"/>
                  <a:pt x="182" y="29"/>
                  <a:pt x="180" y="31"/>
                </a:cubicBezTo>
                <a:cubicBezTo>
                  <a:pt x="178" y="29"/>
                  <a:pt x="178" y="29"/>
                  <a:pt x="178" y="29"/>
                </a:cubicBezTo>
                <a:cubicBezTo>
                  <a:pt x="181" y="27"/>
                  <a:pt x="183" y="25"/>
                  <a:pt x="185" y="24"/>
                </a:cubicBezTo>
                <a:close/>
                <a:moveTo>
                  <a:pt x="168" y="36"/>
                </a:moveTo>
                <a:cubicBezTo>
                  <a:pt x="169" y="38"/>
                  <a:pt x="169" y="38"/>
                  <a:pt x="169" y="38"/>
                </a:cubicBezTo>
                <a:cubicBezTo>
                  <a:pt x="169" y="39"/>
                  <a:pt x="168" y="39"/>
                  <a:pt x="168" y="40"/>
                </a:cubicBezTo>
                <a:cubicBezTo>
                  <a:pt x="172" y="41"/>
                  <a:pt x="172" y="41"/>
                  <a:pt x="172" y="41"/>
                </a:cubicBezTo>
                <a:cubicBezTo>
                  <a:pt x="171" y="44"/>
                  <a:pt x="171" y="44"/>
                  <a:pt x="171" y="44"/>
                </a:cubicBezTo>
                <a:cubicBezTo>
                  <a:pt x="165" y="41"/>
                  <a:pt x="165" y="41"/>
                  <a:pt x="165" y="41"/>
                </a:cubicBezTo>
                <a:cubicBezTo>
                  <a:pt x="164" y="42"/>
                  <a:pt x="164" y="42"/>
                  <a:pt x="163" y="43"/>
                </a:cubicBezTo>
                <a:cubicBezTo>
                  <a:pt x="162" y="41"/>
                  <a:pt x="162" y="41"/>
                  <a:pt x="162" y="41"/>
                </a:cubicBezTo>
                <a:cubicBezTo>
                  <a:pt x="164" y="39"/>
                  <a:pt x="166" y="38"/>
                  <a:pt x="168" y="36"/>
                </a:cubicBezTo>
                <a:close/>
                <a:moveTo>
                  <a:pt x="151" y="48"/>
                </a:moveTo>
                <a:cubicBezTo>
                  <a:pt x="152" y="50"/>
                  <a:pt x="152" y="50"/>
                  <a:pt x="152" y="50"/>
                </a:cubicBezTo>
                <a:cubicBezTo>
                  <a:pt x="150" y="52"/>
                  <a:pt x="148" y="53"/>
                  <a:pt x="146" y="54"/>
                </a:cubicBezTo>
                <a:cubicBezTo>
                  <a:pt x="145" y="52"/>
                  <a:pt x="145" y="52"/>
                  <a:pt x="145" y="52"/>
                </a:cubicBezTo>
                <a:cubicBezTo>
                  <a:pt x="147" y="51"/>
                  <a:pt x="149" y="49"/>
                  <a:pt x="151" y="48"/>
                </a:cubicBezTo>
                <a:close/>
                <a:moveTo>
                  <a:pt x="37" y="116"/>
                </a:moveTo>
                <a:cubicBezTo>
                  <a:pt x="31" y="111"/>
                  <a:pt x="31" y="111"/>
                  <a:pt x="31" y="111"/>
                </a:cubicBezTo>
                <a:cubicBezTo>
                  <a:pt x="33" y="109"/>
                  <a:pt x="33" y="109"/>
                  <a:pt x="33" y="109"/>
                </a:cubicBezTo>
                <a:cubicBezTo>
                  <a:pt x="39" y="113"/>
                  <a:pt x="39" y="113"/>
                  <a:pt x="39" y="113"/>
                </a:cubicBezTo>
                <a:lnTo>
                  <a:pt x="37" y="116"/>
                </a:lnTo>
                <a:close/>
                <a:moveTo>
                  <a:pt x="34" y="107"/>
                </a:moveTo>
                <a:cubicBezTo>
                  <a:pt x="36" y="106"/>
                  <a:pt x="39" y="105"/>
                  <a:pt x="41" y="105"/>
                </a:cubicBezTo>
                <a:cubicBezTo>
                  <a:pt x="42" y="107"/>
                  <a:pt x="42" y="107"/>
                  <a:pt x="42" y="107"/>
                </a:cubicBezTo>
                <a:cubicBezTo>
                  <a:pt x="39" y="108"/>
                  <a:pt x="37" y="109"/>
                  <a:pt x="35" y="109"/>
                </a:cubicBezTo>
                <a:lnTo>
                  <a:pt x="34" y="107"/>
                </a:lnTo>
                <a:close/>
                <a:moveTo>
                  <a:pt x="54" y="128"/>
                </a:moveTo>
                <a:cubicBezTo>
                  <a:pt x="48" y="123"/>
                  <a:pt x="48" y="123"/>
                  <a:pt x="48" y="123"/>
                </a:cubicBezTo>
                <a:cubicBezTo>
                  <a:pt x="49" y="121"/>
                  <a:pt x="49" y="121"/>
                  <a:pt x="49" y="121"/>
                </a:cubicBezTo>
                <a:cubicBezTo>
                  <a:pt x="55" y="126"/>
                  <a:pt x="55" y="126"/>
                  <a:pt x="55" y="126"/>
                </a:cubicBezTo>
                <a:lnTo>
                  <a:pt x="54" y="128"/>
                </a:lnTo>
                <a:close/>
                <a:moveTo>
                  <a:pt x="70" y="141"/>
                </a:moveTo>
                <a:cubicBezTo>
                  <a:pt x="64" y="136"/>
                  <a:pt x="64" y="136"/>
                  <a:pt x="64" y="136"/>
                </a:cubicBezTo>
                <a:cubicBezTo>
                  <a:pt x="65" y="134"/>
                  <a:pt x="65" y="134"/>
                  <a:pt x="65" y="134"/>
                </a:cubicBezTo>
                <a:cubicBezTo>
                  <a:pt x="72" y="139"/>
                  <a:pt x="72" y="139"/>
                  <a:pt x="72" y="139"/>
                </a:cubicBezTo>
                <a:lnTo>
                  <a:pt x="70" y="141"/>
                </a:lnTo>
                <a:close/>
                <a:moveTo>
                  <a:pt x="135" y="107"/>
                </a:moveTo>
                <a:cubicBezTo>
                  <a:pt x="134" y="109"/>
                  <a:pt x="134" y="109"/>
                  <a:pt x="134" y="109"/>
                </a:cubicBezTo>
                <a:cubicBezTo>
                  <a:pt x="127" y="106"/>
                  <a:pt x="127" y="106"/>
                  <a:pt x="127" y="106"/>
                </a:cubicBezTo>
                <a:cubicBezTo>
                  <a:pt x="129" y="103"/>
                  <a:pt x="129" y="103"/>
                  <a:pt x="129" y="103"/>
                </a:cubicBezTo>
                <a:lnTo>
                  <a:pt x="135" y="107"/>
                </a:lnTo>
                <a:close/>
                <a:moveTo>
                  <a:pt x="117" y="97"/>
                </a:moveTo>
                <a:cubicBezTo>
                  <a:pt x="116" y="99"/>
                  <a:pt x="116" y="99"/>
                  <a:pt x="116" y="99"/>
                </a:cubicBezTo>
                <a:cubicBezTo>
                  <a:pt x="109" y="95"/>
                  <a:pt x="109" y="95"/>
                  <a:pt x="109" y="95"/>
                </a:cubicBezTo>
                <a:cubicBezTo>
                  <a:pt x="111" y="93"/>
                  <a:pt x="111" y="93"/>
                  <a:pt x="111" y="93"/>
                </a:cubicBezTo>
                <a:lnTo>
                  <a:pt x="117" y="97"/>
                </a:lnTo>
                <a:close/>
                <a:moveTo>
                  <a:pt x="124" y="60"/>
                </a:moveTo>
                <a:cubicBezTo>
                  <a:pt x="123" y="65"/>
                  <a:pt x="123" y="65"/>
                  <a:pt x="123" y="65"/>
                </a:cubicBezTo>
                <a:cubicBezTo>
                  <a:pt x="120" y="65"/>
                  <a:pt x="120" y="65"/>
                  <a:pt x="120" y="65"/>
                </a:cubicBezTo>
                <a:cubicBezTo>
                  <a:pt x="121" y="60"/>
                  <a:pt x="121" y="60"/>
                  <a:pt x="121" y="60"/>
                </a:cubicBezTo>
                <a:lnTo>
                  <a:pt x="124" y="60"/>
                </a:lnTo>
                <a:close/>
                <a:moveTo>
                  <a:pt x="116" y="70"/>
                </a:moveTo>
                <a:cubicBezTo>
                  <a:pt x="117" y="72"/>
                  <a:pt x="117" y="72"/>
                  <a:pt x="117" y="72"/>
                </a:cubicBezTo>
                <a:cubicBezTo>
                  <a:pt x="115" y="74"/>
                  <a:pt x="113" y="75"/>
                  <a:pt x="111" y="76"/>
                </a:cubicBezTo>
                <a:cubicBezTo>
                  <a:pt x="109" y="74"/>
                  <a:pt x="109" y="74"/>
                  <a:pt x="109" y="74"/>
                </a:cubicBezTo>
                <a:cubicBezTo>
                  <a:pt x="112" y="73"/>
                  <a:pt x="114" y="71"/>
                  <a:pt x="116" y="70"/>
                </a:cubicBezTo>
                <a:close/>
                <a:moveTo>
                  <a:pt x="99" y="87"/>
                </a:moveTo>
                <a:cubicBezTo>
                  <a:pt x="98" y="89"/>
                  <a:pt x="98" y="89"/>
                  <a:pt x="98" y="89"/>
                </a:cubicBezTo>
                <a:cubicBezTo>
                  <a:pt x="92" y="86"/>
                  <a:pt x="92" y="86"/>
                  <a:pt x="92" y="86"/>
                </a:cubicBezTo>
                <a:cubicBezTo>
                  <a:pt x="92" y="86"/>
                  <a:pt x="92" y="86"/>
                  <a:pt x="92" y="86"/>
                </a:cubicBezTo>
                <a:cubicBezTo>
                  <a:pt x="92" y="86"/>
                  <a:pt x="92" y="86"/>
                  <a:pt x="92" y="86"/>
                </a:cubicBezTo>
                <a:cubicBezTo>
                  <a:pt x="91" y="85"/>
                  <a:pt x="91" y="85"/>
                  <a:pt x="91" y="85"/>
                </a:cubicBezTo>
                <a:cubicBezTo>
                  <a:pt x="92" y="85"/>
                  <a:pt x="92" y="85"/>
                  <a:pt x="92" y="85"/>
                </a:cubicBezTo>
                <a:cubicBezTo>
                  <a:pt x="91" y="84"/>
                  <a:pt x="91" y="84"/>
                  <a:pt x="91" y="84"/>
                </a:cubicBezTo>
                <a:cubicBezTo>
                  <a:pt x="93" y="82"/>
                  <a:pt x="96" y="81"/>
                  <a:pt x="98" y="80"/>
                </a:cubicBezTo>
                <a:cubicBezTo>
                  <a:pt x="99" y="82"/>
                  <a:pt x="99" y="82"/>
                  <a:pt x="99" y="82"/>
                </a:cubicBezTo>
                <a:cubicBezTo>
                  <a:pt x="98" y="83"/>
                  <a:pt x="96" y="84"/>
                  <a:pt x="95" y="84"/>
                </a:cubicBezTo>
                <a:lnTo>
                  <a:pt x="99" y="87"/>
                </a:lnTo>
                <a:close/>
                <a:moveTo>
                  <a:pt x="127" y="40"/>
                </a:moveTo>
                <a:cubicBezTo>
                  <a:pt x="126" y="47"/>
                  <a:pt x="126" y="47"/>
                  <a:pt x="126" y="47"/>
                </a:cubicBezTo>
                <a:cubicBezTo>
                  <a:pt x="123" y="47"/>
                  <a:pt x="123" y="47"/>
                  <a:pt x="123" y="47"/>
                </a:cubicBezTo>
                <a:cubicBezTo>
                  <a:pt x="125" y="39"/>
                  <a:pt x="125" y="39"/>
                  <a:pt x="125" y="39"/>
                </a:cubicBezTo>
                <a:lnTo>
                  <a:pt x="127" y="40"/>
                </a:lnTo>
                <a:close/>
                <a:moveTo>
                  <a:pt x="128" y="19"/>
                </a:moveTo>
                <a:cubicBezTo>
                  <a:pt x="131" y="19"/>
                  <a:pt x="131" y="19"/>
                  <a:pt x="131" y="19"/>
                </a:cubicBezTo>
                <a:cubicBezTo>
                  <a:pt x="130" y="27"/>
                  <a:pt x="130" y="27"/>
                  <a:pt x="130" y="27"/>
                </a:cubicBezTo>
                <a:cubicBezTo>
                  <a:pt x="127" y="26"/>
                  <a:pt x="127" y="26"/>
                  <a:pt x="127" y="26"/>
                </a:cubicBezTo>
                <a:lnTo>
                  <a:pt x="128" y="19"/>
                </a:lnTo>
                <a:close/>
                <a:moveTo>
                  <a:pt x="79" y="89"/>
                </a:moveTo>
                <a:cubicBezTo>
                  <a:pt x="81" y="92"/>
                  <a:pt x="81" y="92"/>
                  <a:pt x="81" y="92"/>
                </a:cubicBezTo>
                <a:cubicBezTo>
                  <a:pt x="78" y="93"/>
                  <a:pt x="76" y="94"/>
                  <a:pt x="73" y="95"/>
                </a:cubicBezTo>
                <a:cubicBezTo>
                  <a:pt x="72" y="92"/>
                  <a:pt x="72" y="92"/>
                  <a:pt x="72" y="92"/>
                </a:cubicBezTo>
                <a:cubicBezTo>
                  <a:pt x="75" y="91"/>
                  <a:pt x="77" y="90"/>
                  <a:pt x="79" y="89"/>
                </a:cubicBezTo>
                <a:close/>
                <a:moveTo>
                  <a:pt x="66" y="95"/>
                </a:moveTo>
                <a:cubicBezTo>
                  <a:pt x="117" y="133"/>
                  <a:pt x="117" y="133"/>
                  <a:pt x="117" y="133"/>
                </a:cubicBezTo>
                <a:cubicBezTo>
                  <a:pt x="116" y="135"/>
                  <a:pt x="116" y="135"/>
                  <a:pt x="116" y="135"/>
                </a:cubicBezTo>
                <a:cubicBezTo>
                  <a:pt x="64" y="97"/>
                  <a:pt x="64" y="97"/>
                  <a:pt x="64" y="97"/>
                </a:cubicBezTo>
                <a:lnTo>
                  <a:pt x="66" y="95"/>
                </a:lnTo>
                <a:close/>
                <a:moveTo>
                  <a:pt x="61" y="97"/>
                </a:moveTo>
                <a:cubicBezTo>
                  <a:pt x="61" y="100"/>
                  <a:pt x="61" y="100"/>
                  <a:pt x="61" y="100"/>
                </a:cubicBezTo>
                <a:cubicBezTo>
                  <a:pt x="59" y="101"/>
                  <a:pt x="57" y="102"/>
                  <a:pt x="54" y="103"/>
                </a:cubicBezTo>
                <a:cubicBezTo>
                  <a:pt x="53" y="100"/>
                  <a:pt x="53" y="100"/>
                  <a:pt x="53" y="100"/>
                </a:cubicBezTo>
                <a:cubicBezTo>
                  <a:pt x="56" y="99"/>
                  <a:pt x="58" y="98"/>
                  <a:pt x="61" y="97"/>
                </a:cubicBezTo>
                <a:close/>
                <a:moveTo>
                  <a:pt x="54" y="87"/>
                </a:moveTo>
                <a:cubicBezTo>
                  <a:pt x="52" y="94"/>
                  <a:pt x="52" y="94"/>
                  <a:pt x="52" y="94"/>
                </a:cubicBezTo>
                <a:cubicBezTo>
                  <a:pt x="50" y="94"/>
                  <a:pt x="50" y="94"/>
                  <a:pt x="50" y="94"/>
                </a:cubicBezTo>
                <a:cubicBezTo>
                  <a:pt x="51" y="86"/>
                  <a:pt x="51" y="86"/>
                  <a:pt x="51" y="86"/>
                </a:cubicBezTo>
                <a:lnTo>
                  <a:pt x="54" y="87"/>
                </a:lnTo>
                <a:close/>
                <a:moveTo>
                  <a:pt x="57" y="66"/>
                </a:moveTo>
                <a:cubicBezTo>
                  <a:pt x="56" y="74"/>
                  <a:pt x="56" y="74"/>
                  <a:pt x="56" y="74"/>
                </a:cubicBezTo>
                <a:cubicBezTo>
                  <a:pt x="54" y="73"/>
                  <a:pt x="54" y="73"/>
                  <a:pt x="54" y="73"/>
                </a:cubicBezTo>
                <a:cubicBezTo>
                  <a:pt x="55" y="66"/>
                  <a:pt x="55" y="66"/>
                  <a:pt x="55" y="66"/>
                </a:cubicBezTo>
                <a:lnTo>
                  <a:pt x="57" y="66"/>
                </a:lnTo>
                <a:close/>
                <a:moveTo>
                  <a:pt x="61" y="46"/>
                </a:moveTo>
                <a:cubicBezTo>
                  <a:pt x="60" y="54"/>
                  <a:pt x="60" y="54"/>
                  <a:pt x="60" y="54"/>
                </a:cubicBezTo>
                <a:cubicBezTo>
                  <a:pt x="57" y="53"/>
                  <a:pt x="57" y="53"/>
                  <a:pt x="57" y="53"/>
                </a:cubicBezTo>
                <a:cubicBezTo>
                  <a:pt x="59" y="45"/>
                  <a:pt x="59" y="45"/>
                  <a:pt x="59" y="45"/>
                </a:cubicBezTo>
                <a:lnTo>
                  <a:pt x="61" y="46"/>
                </a:lnTo>
                <a:close/>
                <a:moveTo>
                  <a:pt x="64" y="33"/>
                </a:moveTo>
                <a:cubicBezTo>
                  <a:pt x="61" y="33"/>
                  <a:pt x="61" y="33"/>
                  <a:pt x="61" y="33"/>
                </a:cubicBezTo>
                <a:cubicBezTo>
                  <a:pt x="62" y="25"/>
                  <a:pt x="62" y="25"/>
                  <a:pt x="62" y="25"/>
                </a:cubicBezTo>
                <a:cubicBezTo>
                  <a:pt x="65" y="26"/>
                  <a:pt x="65" y="26"/>
                  <a:pt x="65" y="26"/>
                </a:cubicBezTo>
                <a:lnTo>
                  <a:pt x="64" y="33"/>
                </a:lnTo>
                <a:close/>
              </a:path>
            </a:pathLst>
          </a:custGeom>
          <a:solidFill>
            <a:schemeClr val="accent4"/>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38" name="Freeform 381"/>
          <p:cNvSpPr>
            <a:spLocks noEditPoints="1"/>
          </p:cNvSpPr>
          <p:nvPr/>
        </p:nvSpPr>
        <p:spPr bwMode="auto">
          <a:xfrm rot="17378797">
            <a:off x="1819938" y="4935810"/>
            <a:ext cx="262737" cy="548828"/>
          </a:xfrm>
          <a:custGeom>
            <a:avLst/>
            <a:gdLst>
              <a:gd name="T0" fmla="*/ 43 w 76"/>
              <a:gd name="T1" fmla="*/ 55 h 119"/>
              <a:gd name="T2" fmla="*/ 52 w 76"/>
              <a:gd name="T3" fmla="*/ 13 h 119"/>
              <a:gd name="T4" fmla="*/ 45 w 76"/>
              <a:gd name="T5" fmla="*/ 18 h 119"/>
              <a:gd name="T6" fmla="*/ 43 w 76"/>
              <a:gd name="T7" fmla="*/ 26 h 119"/>
              <a:gd name="T8" fmla="*/ 42 w 76"/>
              <a:gd name="T9" fmla="*/ 17 h 119"/>
              <a:gd name="T10" fmla="*/ 44 w 76"/>
              <a:gd name="T11" fmla="*/ 0 h 119"/>
              <a:gd name="T12" fmla="*/ 42 w 76"/>
              <a:gd name="T13" fmla="*/ 5 h 119"/>
              <a:gd name="T14" fmla="*/ 29 w 76"/>
              <a:gd name="T15" fmla="*/ 20 h 119"/>
              <a:gd name="T16" fmla="*/ 43 w 76"/>
              <a:gd name="T17" fmla="*/ 39 h 119"/>
              <a:gd name="T18" fmla="*/ 45 w 76"/>
              <a:gd name="T19" fmla="*/ 46 h 119"/>
              <a:gd name="T20" fmla="*/ 43 w 76"/>
              <a:gd name="T21" fmla="*/ 39 h 119"/>
              <a:gd name="T22" fmla="*/ 27 w 76"/>
              <a:gd name="T23" fmla="*/ 22 h 119"/>
              <a:gd name="T24" fmla="*/ 23 w 76"/>
              <a:gd name="T25" fmla="*/ 38 h 119"/>
              <a:gd name="T26" fmla="*/ 18 w 76"/>
              <a:gd name="T27" fmla="*/ 37 h 119"/>
              <a:gd name="T28" fmla="*/ 39 w 76"/>
              <a:gd name="T29" fmla="*/ 79 h 119"/>
              <a:gd name="T30" fmla="*/ 10 w 76"/>
              <a:gd name="T31" fmla="*/ 52 h 119"/>
              <a:gd name="T32" fmla="*/ 5 w 76"/>
              <a:gd name="T33" fmla="*/ 68 h 119"/>
              <a:gd name="T34" fmla="*/ 3 w 76"/>
              <a:gd name="T35" fmla="*/ 70 h 119"/>
              <a:gd name="T36" fmla="*/ 28 w 76"/>
              <a:gd name="T37" fmla="*/ 114 h 119"/>
              <a:gd name="T38" fmla="*/ 0 w 76"/>
              <a:gd name="T39" fmla="*/ 88 h 119"/>
              <a:gd name="T40" fmla="*/ 66 w 76"/>
              <a:gd name="T41" fmla="*/ 49 h 119"/>
              <a:gd name="T42" fmla="*/ 43 w 76"/>
              <a:gd name="T43" fmla="*/ 32 h 119"/>
              <a:gd name="T44" fmla="*/ 51 w 76"/>
              <a:gd name="T45" fmla="*/ 29 h 119"/>
              <a:gd name="T46" fmla="*/ 43 w 76"/>
              <a:gd name="T47" fmla="*/ 32 h 119"/>
              <a:gd name="T48" fmla="*/ 12 w 76"/>
              <a:gd name="T49" fmla="*/ 80 h 119"/>
              <a:gd name="T50" fmla="*/ 20 w 76"/>
              <a:gd name="T51" fmla="*/ 83 h 119"/>
              <a:gd name="T52" fmla="*/ 66 w 76"/>
              <a:gd name="T53" fmla="*/ 65 h 119"/>
              <a:gd name="T54" fmla="*/ 60 w 76"/>
              <a:gd name="T55" fmla="*/ 70 h 119"/>
              <a:gd name="T56" fmla="*/ 66 w 76"/>
              <a:gd name="T57" fmla="*/ 65 h 119"/>
              <a:gd name="T58" fmla="*/ 41 w 76"/>
              <a:gd name="T59" fmla="*/ 79 h 119"/>
              <a:gd name="T60" fmla="*/ 47 w 76"/>
              <a:gd name="T61" fmla="*/ 73 h 119"/>
              <a:gd name="T62" fmla="*/ 42 w 76"/>
              <a:gd name="T63" fmla="*/ 59 h 119"/>
              <a:gd name="T64" fmla="*/ 44 w 76"/>
              <a:gd name="T65" fmla="*/ 67 h 119"/>
              <a:gd name="T66" fmla="*/ 42 w 76"/>
              <a:gd name="T67" fmla="*/ 59 h 119"/>
              <a:gd name="T68" fmla="*/ 32 w 76"/>
              <a:gd name="T69" fmla="*/ 47 h 119"/>
              <a:gd name="T70" fmla="*/ 36 w 76"/>
              <a:gd name="T71" fmla="*/ 55 h 119"/>
              <a:gd name="T72" fmla="*/ 39 w 76"/>
              <a:gd name="T73" fmla="*/ 80 h 119"/>
              <a:gd name="T74" fmla="*/ 40 w 76"/>
              <a:gd name="T75" fmla="*/ 88 h 119"/>
              <a:gd name="T76" fmla="*/ 39 w 76"/>
              <a:gd name="T77" fmla="*/ 80 h 119"/>
              <a:gd name="T78" fmla="*/ 35 w 76"/>
              <a:gd name="T79" fmla="*/ 108 h 119"/>
              <a:gd name="T80" fmla="*/ 35 w 76"/>
              <a:gd name="T81" fmla="*/ 100 h 119"/>
              <a:gd name="T82" fmla="*/ 29 w 76"/>
              <a:gd name="T83" fmla="*/ 93 h 119"/>
              <a:gd name="T84" fmla="*/ 32 w 76"/>
              <a:gd name="T85" fmla="*/ 100 h 119"/>
              <a:gd name="T86" fmla="*/ 29 w 76"/>
              <a:gd name="T87" fmla="*/ 93 h 119"/>
              <a:gd name="T88" fmla="*/ 33 w 76"/>
              <a:gd name="T89" fmla="*/ 110 h 119"/>
              <a:gd name="T90" fmla="*/ 41 w 76"/>
              <a:gd name="T91" fmla="*/ 110 h 119"/>
              <a:gd name="T92" fmla="*/ 53 w 76"/>
              <a:gd name="T93" fmla="*/ 107 h 119"/>
              <a:gd name="T94" fmla="*/ 60 w 76"/>
              <a:gd name="T95" fmla="*/ 102 h 119"/>
              <a:gd name="T96" fmla="*/ 53 w 76"/>
              <a:gd name="T97" fmla="*/ 107 h 119"/>
              <a:gd name="T98" fmla="*/ 37 w 76"/>
              <a:gd name="T99" fmla="*/ 92 h 119"/>
              <a:gd name="T100" fmla="*/ 70 w 76"/>
              <a:gd name="T101" fmla="*/ 8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119">
                <a:moveTo>
                  <a:pt x="44" y="57"/>
                </a:moveTo>
                <a:cubicBezTo>
                  <a:pt x="43" y="55"/>
                  <a:pt x="43" y="55"/>
                  <a:pt x="43" y="55"/>
                </a:cubicBezTo>
                <a:cubicBezTo>
                  <a:pt x="65" y="46"/>
                  <a:pt x="65" y="46"/>
                  <a:pt x="65" y="46"/>
                </a:cubicBezTo>
                <a:cubicBezTo>
                  <a:pt x="62" y="34"/>
                  <a:pt x="57" y="23"/>
                  <a:pt x="52" y="13"/>
                </a:cubicBezTo>
                <a:cubicBezTo>
                  <a:pt x="45" y="18"/>
                  <a:pt x="45" y="18"/>
                  <a:pt x="45" y="18"/>
                </a:cubicBezTo>
                <a:cubicBezTo>
                  <a:pt x="45" y="18"/>
                  <a:pt x="45" y="18"/>
                  <a:pt x="45" y="18"/>
                </a:cubicBezTo>
                <a:cubicBezTo>
                  <a:pt x="45" y="20"/>
                  <a:pt x="45" y="23"/>
                  <a:pt x="45" y="26"/>
                </a:cubicBezTo>
                <a:cubicBezTo>
                  <a:pt x="43" y="26"/>
                  <a:pt x="43" y="26"/>
                  <a:pt x="43" y="26"/>
                </a:cubicBezTo>
                <a:cubicBezTo>
                  <a:pt x="43" y="23"/>
                  <a:pt x="43" y="21"/>
                  <a:pt x="43" y="18"/>
                </a:cubicBezTo>
                <a:cubicBezTo>
                  <a:pt x="42" y="17"/>
                  <a:pt x="42" y="17"/>
                  <a:pt x="42" y="17"/>
                </a:cubicBezTo>
                <a:cubicBezTo>
                  <a:pt x="51" y="11"/>
                  <a:pt x="51" y="11"/>
                  <a:pt x="51" y="11"/>
                </a:cubicBezTo>
                <a:cubicBezTo>
                  <a:pt x="49" y="7"/>
                  <a:pt x="46" y="3"/>
                  <a:pt x="44" y="0"/>
                </a:cubicBezTo>
                <a:cubicBezTo>
                  <a:pt x="44" y="1"/>
                  <a:pt x="44" y="3"/>
                  <a:pt x="45" y="5"/>
                </a:cubicBezTo>
                <a:cubicBezTo>
                  <a:pt x="42" y="5"/>
                  <a:pt x="42" y="5"/>
                  <a:pt x="42" y="5"/>
                </a:cubicBezTo>
                <a:cubicBezTo>
                  <a:pt x="42" y="3"/>
                  <a:pt x="42" y="1"/>
                  <a:pt x="42" y="0"/>
                </a:cubicBezTo>
                <a:cubicBezTo>
                  <a:pt x="38" y="5"/>
                  <a:pt x="34" y="12"/>
                  <a:pt x="29" y="20"/>
                </a:cubicBezTo>
                <a:cubicBezTo>
                  <a:pt x="44" y="37"/>
                  <a:pt x="44" y="37"/>
                  <a:pt x="44" y="37"/>
                </a:cubicBezTo>
                <a:cubicBezTo>
                  <a:pt x="43" y="39"/>
                  <a:pt x="43" y="39"/>
                  <a:pt x="43" y="39"/>
                </a:cubicBezTo>
                <a:cubicBezTo>
                  <a:pt x="45" y="39"/>
                  <a:pt x="45" y="39"/>
                  <a:pt x="45" y="39"/>
                </a:cubicBezTo>
                <a:cubicBezTo>
                  <a:pt x="45" y="41"/>
                  <a:pt x="45" y="44"/>
                  <a:pt x="45" y="46"/>
                </a:cubicBezTo>
                <a:cubicBezTo>
                  <a:pt x="43" y="46"/>
                  <a:pt x="43" y="46"/>
                  <a:pt x="43" y="46"/>
                </a:cubicBezTo>
                <a:cubicBezTo>
                  <a:pt x="43" y="44"/>
                  <a:pt x="43" y="41"/>
                  <a:pt x="43" y="39"/>
                </a:cubicBezTo>
                <a:cubicBezTo>
                  <a:pt x="43" y="39"/>
                  <a:pt x="43" y="39"/>
                  <a:pt x="43" y="39"/>
                </a:cubicBezTo>
                <a:cubicBezTo>
                  <a:pt x="27" y="22"/>
                  <a:pt x="27" y="22"/>
                  <a:pt x="27" y="22"/>
                </a:cubicBezTo>
                <a:cubicBezTo>
                  <a:pt x="25" y="26"/>
                  <a:pt x="22" y="30"/>
                  <a:pt x="20" y="35"/>
                </a:cubicBezTo>
                <a:cubicBezTo>
                  <a:pt x="23" y="38"/>
                  <a:pt x="23" y="38"/>
                  <a:pt x="23" y="38"/>
                </a:cubicBezTo>
                <a:cubicBezTo>
                  <a:pt x="21" y="40"/>
                  <a:pt x="21" y="40"/>
                  <a:pt x="21" y="40"/>
                </a:cubicBezTo>
                <a:cubicBezTo>
                  <a:pt x="18" y="37"/>
                  <a:pt x="18" y="37"/>
                  <a:pt x="18" y="37"/>
                </a:cubicBezTo>
                <a:cubicBezTo>
                  <a:pt x="16" y="41"/>
                  <a:pt x="13" y="45"/>
                  <a:pt x="11" y="50"/>
                </a:cubicBezTo>
                <a:cubicBezTo>
                  <a:pt x="39" y="79"/>
                  <a:pt x="39" y="79"/>
                  <a:pt x="39" y="79"/>
                </a:cubicBezTo>
                <a:cubicBezTo>
                  <a:pt x="37" y="81"/>
                  <a:pt x="37" y="81"/>
                  <a:pt x="37" y="81"/>
                </a:cubicBezTo>
                <a:cubicBezTo>
                  <a:pt x="10" y="52"/>
                  <a:pt x="10" y="52"/>
                  <a:pt x="10" y="52"/>
                </a:cubicBezTo>
                <a:cubicBezTo>
                  <a:pt x="8" y="57"/>
                  <a:pt x="6" y="62"/>
                  <a:pt x="4" y="67"/>
                </a:cubicBezTo>
                <a:cubicBezTo>
                  <a:pt x="5" y="68"/>
                  <a:pt x="5" y="68"/>
                  <a:pt x="5" y="68"/>
                </a:cubicBezTo>
                <a:cubicBezTo>
                  <a:pt x="3" y="70"/>
                  <a:pt x="3" y="70"/>
                  <a:pt x="3" y="70"/>
                </a:cubicBezTo>
                <a:cubicBezTo>
                  <a:pt x="3" y="70"/>
                  <a:pt x="3" y="70"/>
                  <a:pt x="3" y="70"/>
                </a:cubicBezTo>
                <a:cubicBezTo>
                  <a:pt x="2" y="75"/>
                  <a:pt x="1" y="80"/>
                  <a:pt x="0" y="84"/>
                </a:cubicBezTo>
                <a:cubicBezTo>
                  <a:pt x="28" y="114"/>
                  <a:pt x="28" y="114"/>
                  <a:pt x="28" y="114"/>
                </a:cubicBezTo>
                <a:cubicBezTo>
                  <a:pt x="26" y="116"/>
                  <a:pt x="26" y="116"/>
                  <a:pt x="26" y="116"/>
                </a:cubicBezTo>
                <a:cubicBezTo>
                  <a:pt x="0" y="88"/>
                  <a:pt x="0" y="88"/>
                  <a:pt x="0" y="88"/>
                </a:cubicBezTo>
                <a:cubicBezTo>
                  <a:pt x="0" y="102"/>
                  <a:pt x="7" y="113"/>
                  <a:pt x="26" y="118"/>
                </a:cubicBezTo>
                <a:cubicBezTo>
                  <a:pt x="73" y="119"/>
                  <a:pt x="76" y="83"/>
                  <a:pt x="66" y="49"/>
                </a:cubicBezTo>
                <a:lnTo>
                  <a:pt x="44" y="57"/>
                </a:lnTo>
                <a:close/>
                <a:moveTo>
                  <a:pt x="43" y="32"/>
                </a:moveTo>
                <a:cubicBezTo>
                  <a:pt x="50" y="27"/>
                  <a:pt x="50" y="27"/>
                  <a:pt x="50" y="27"/>
                </a:cubicBezTo>
                <a:cubicBezTo>
                  <a:pt x="51" y="29"/>
                  <a:pt x="51" y="29"/>
                  <a:pt x="51" y="29"/>
                </a:cubicBezTo>
                <a:cubicBezTo>
                  <a:pt x="45" y="34"/>
                  <a:pt x="45" y="34"/>
                  <a:pt x="45" y="34"/>
                </a:cubicBezTo>
                <a:lnTo>
                  <a:pt x="43" y="32"/>
                </a:lnTo>
                <a:close/>
                <a:moveTo>
                  <a:pt x="18" y="85"/>
                </a:moveTo>
                <a:cubicBezTo>
                  <a:pt x="12" y="80"/>
                  <a:pt x="12" y="80"/>
                  <a:pt x="12" y="80"/>
                </a:cubicBezTo>
                <a:cubicBezTo>
                  <a:pt x="14" y="78"/>
                  <a:pt x="14" y="78"/>
                  <a:pt x="14" y="78"/>
                </a:cubicBezTo>
                <a:cubicBezTo>
                  <a:pt x="20" y="83"/>
                  <a:pt x="20" y="83"/>
                  <a:pt x="20" y="83"/>
                </a:cubicBezTo>
                <a:lnTo>
                  <a:pt x="18" y="85"/>
                </a:lnTo>
                <a:close/>
                <a:moveTo>
                  <a:pt x="66" y="65"/>
                </a:moveTo>
                <a:cubicBezTo>
                  <a:pt x="67" y="67"/>
                  <a:pt x="67" y="67"/>
                  <a:pt x="67" y="67"/>
                </a:cubicBezTo>
                <a:cubicBezTo>
                  <a:pt x="60" y="70"/>
                  <a:pt x="60" y="70"/>
                  <a:pt x="60" y="70"/>
                </a:cubicBezTo>
                <a:cubicBezTo>
                  <a:pt x="59" y="68"/>
                  <a:pt x="59" y="68"/>
                  <a:pt x="59" y="68"/>
                </a:cubicBezTo>
                <a:lnTo>
                  <a:pt x="66" y="65"/>
                </a:lnTo>
                <a:close/>
                <a:moveTo>
                  <a:pt x="48" y="76"/>
                </a:moveTo>
                <a:cubicBezTo>
                  <a:pt x="41" y="79"/>
                  <a:pt x="41" y="79"/>
                  <a:pt x="41" y="79"/>
                </a:cubicBezTo>
                <a:cubicBezTo>
                  <a:pt x="40" y="77"/>
                  <a:pt x="40" y="77"/>
                  <a:pt x="40" y="77"/>
                </a:cubicBezTo>
                <a:cubicBezTo>
                  <a:pt x="47" y="73"/>
                  <a:pt x="47" y="73"/>
                  <a:pt x="47" y="73"/>
                </a:cubicBezTo>
                <a:lnTo>
                  <a:pt x="48" y="76"/>
                </a:lnTo>
                <a:close/>
                <a:moveTo>
                  <a:pt x="42" y="59"/>
                </a:moveTo>
                <a:cubicBezTo>
                  <a:pt x="44" y="59"/>
                  <a:pt x="44" y="59"/>
                  <a:pt x="44" y="59"/>
                </a:cubicBezTo>
                <a:cubicBezTo>
                  <a:pt x="44" y="62"/>
                  <a:pt x="44" y="64"/>
                  <a:pt x="44" y="67"/>
                </a:cubicBezTo>
                <a:cubicBezTo>
                  <a:pt x="41" y="67"/>
                  <a:pt x="41" y="67"/>
                  <a:pt x="41" y="67"/>
                </a:cubicBezTo>
                <a:cubicBezTo>
                  <a:pt x="41" y="64"/>
                  <a:pt x="42" y="62"/>
                  <a:pt x="42" y="59"/>
                </a:cubicBezTo>
                <a:close/>
                <a:moveTo>
                  <a:pt x="30" y="49"/>
                </a:moveTo>
                <a:cubicBezTo>
                  <a:pt x="32" y="47"/>
                  <a:pt x="32" y="47"/>
                  <a:pt x="32" y="47"/>
                </a:cubicBezTo>
                <a:cubicBezTo>
                  <a:pt x="37" y="53"/>
                  <a:pt x="37" y="53"/>
                  <a:pt x="37" y="53"/>
                </a:cubicBezTo>
                <a:cubicBezTo>
                  <a:pt x="36" y="55"/>
                  <a:pt x="36" y="55"/>
                  <a:pt x="36" y="55"/>
                </a:cubicBezTo>
                <a:lnTo>
                  <a:pt x="30" y="49"/>
                </a:lnTo>
                <a:close/>
                <a:moveTo>
                  <a:pt x="39" y="80"/>
                </a:moveTo>
                <a:cubicBezTo>
                  <a:pt x="42" y="80"/>
                  <a:pt x="42" y="80"/>
                  <a:pt x="42" y="80"/>
                </a:cubicBezTo>
                <a:cubicBezTo>
                  <a:pt x="41" y="83"/>
                  <a:pt x="41" y="85"/>
                  <a:pt x="40" y="88"/>
                </a:cubicBezTo>
                <a:cubicBezTo>
                  <a:pt x="38" y="87"/>
                  <a:pt x="38" y="87"/>
                  <a:pt x="38" y="87"/>
                </a:cubicBezTo>
                <a:cubicBezTo>
                  <a:pt x="38" y="85"/>
                  <a:pt x="39" y="82"/>
                  <a:pt x="39" y="80"/>
                </a:cubicBezTo>
                <a:close/>
                <a:moveTo>
                  <a:pt x="37" y="100"/>
                </a:moveTo>
                <a:cubicBezTo>
                  <a:pt x="37" y="103"/>
                  <a:pt x="36" y="105"/>
                  <a:pt x="35" y="108"/>
                </a:cubicBezTo>
                <a:cubicBezTo>
                  <a:pt x="33" y="107"/>
                  <a:pt x="33" y="107"/>
                  <a:pt x="33" y="107"/>
                </a:cubicBezTo>
                <a:cubicBezTo>
                  <a:pt x="33" y="105"/>
                  <a:pt x="34" y="102"/>
                  <a:pt x="35" y="100"/>
                </a:cubicBezTo>
                <a:lnTo>
                  <a:pt x="37" y="100"/>
                </a:lnTo>
                <a:close/>
                <a:moveTo>
                  <a:pt x="29" y="93"/>
                </a:moveTo>
                <a:cubicBezTo>
                  <a:pt x="34" y="98"/>
                  <a:pt x="34" y="98"/>
                  <a:pt x="34" y="98"/>
                </a:cubicBezTo>
                <a:cubicBezTo>
                  <a:pt x="32" y="100"/>
                  <a:pt x="32" y="100"/>
                  <a:pt x="32" y="100"/>
                </a:cubicBezTo>
                <a:cubicBezTo>
                  <a:pt x="27" y="94"/>
                  <a:pt x="27" y="94"/>
                  <a:pt x="27" y="94"/>
                </a:cubicBezTo>
                <a:lnTo>
                  <a:pt x="29" y="93"/>
                </a:lnTo>
                <a:close/>
                <a:moveTo>
                  <a:pt x="33" y="113"/>
                </a:moveTo>
                <a:cubicBezTo>
                  <a:pt x="33" y="110"/>
                  <a:pt x="33" y="110"/>
                  <a:pt x="33" y="110"/>
                </a:cubicBezTo>
                <a:cubicBezTo>
                  <a:pt x="40" y="108"/>
                  <a:pt x="40" y="108"/>
                  <a:pt x="40" y="108"/>
                </a:cubicBezTo>
                <a:cubicBezTo>
                  <a:pt x="41" y="110"/>
                  <a:pt x="41" y="110"/>
                  <a:pt x="41" y="110"/>
                </a:cubicBezTo>
                <a:lnTo>
                  <a:pt x="33" y="113"/>
                </a:lnTo>
                <a:close/>
                <a:moveTo>
                  <a:pt x="53" y="107"/>
                </a:moveTo>
                <a:cubicBezTo>
                  <a:pt x="53" y="104"/>
                  <a:pt x="53" y="104"/>
                  <a:pt x="53" y="104"/>
                </a:cubicBezTo>
                <a:cubicBezTo>
                  <a:pt x="60" y="102"/>
                  <a:pt x="60" y="102"/>
                  <a:pt x="60" y="102"/>
                </a:cubicBezTo>
                <a:cubicBezTo>
                  <a:pt x="61" y="105"/>
                  <a:pt x="61" y="105"/>
                  <a:pt x="61" y="105"/>
                </a:cubicBezTo>
                <a:lnTo>
                  <a:pt x="53" y="107"/>
                </a:lnTo>
                <a:close/>
                <a:moveTo>
                  <a:pt x="38" y="94"/>
                </a:moveTo>
                <a:cubicBezTo>
                  <a:pt x="37" y="92"/>
                  <a:pt x="37" y="92"/>
                  <a:pt x="37" y="92"/>
                </a:cubicBezTo>
                <a:cubicBezTo>
                  <a:pt x="69" y="81"/>
                  <a:pt x="69" y="81"/>
                  <a:pt x="69" y="81"/>
                </a:cubicBezTo>
                <a:cubicBezTo>
                  <a:pt x="70" y="84"/>
                  <a:pt x="70" y="84"/>
                  <a:pt x="70" y="84"/>
                </a:cubicBezTo>
                <a:lnTo>
                  <a:pt x="38" y="94"/>
                </a:lnTo>
                <a:close/>
              </a:path>
            </a:pathLst>
          </a:custGeom>
          <a:solidFill>
            <a:schemeClr val="accent1"/>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39" name="Freeform 383"/>
          <p:cNvSpPr>
            <a:spLocks noEditPoints="1"/>
          </p:cNvSpPr>
          <p:nvPr/>
        </p:nvSpPr>
        <p:spPr bwMode="auto">
          <a:xfrm rot="12959054">
            <a:off x="1711269" y="5279776"/>
            <a:ext cx="418921" cy="690902"/>
          </a:xfrm>
          <a:custGeom>
            <a:avLst/>
            <a:gdLst>
              <a:gd name="T0" fmla="*/ 102 w 121"/>
              <a:gd name="T1" fmla="*/ 127 h 150"/>
              <a:gd name="T2" fmla="*/ 53 w 121"/>
              <a:gd name="T3" fmla="*/ 136 h 150"/>
              <a:gd name="T4" fmla="*/ 117 w 121"/>
              <a:gd name="T5" fmla="*/ 81 h 150"/>
              <a:gd name="T6" fmla="*/ 66 w 121"/>
              <a:gd name="T7" fmla="*/ 90 h 150"/>
              <a:gd name="T8" fmla="*/ 119 w 121"/>
              <a:gd name="T9" fmla="*/ 59 h 150"/>
              <a:gd name="T10" fmla="*/ 116 w 121"/>
              <a:gd name="T11" fmla="*/ 57 h 150"/>
              <a:gd name="T12" fmla="*/ 120 w 121"/>
              <a:gd name="T13" fmla="*/ 36 h 150"/>
              <a:gd name="T14" fmla="*/ 91 w 121"/>
              <a:gd name="T15" fmla="*/ 41 h 150"/>
              <a:gd name="T16" fmla="*/ 121 w 121"/>
              <a:gd name="T17" fmla="*/ 2 h 150"/>
              <a:gd name="T18" fmla="*/ 118 w 121"/>
              <a:gd name="T19" fmla="*/ 5 h 150"/>
              <a:gd name="T20" fmla="*/ 118 w 121"/>
              <a:gd name="T21" fmla="*/ 1 h 150"/>
              <a:gd name="T22" fmla="*/ 102 w 121"/>
              <a:gd name="T23" fmla="*/ 8 h 150"/>
              <a:gd name="T24" fmla="*/ 108 w 121"/>
              <a:gd name="T25" fmla="*/ 14 h 150"/>
              <a:gd name="T26" fmla="*/ 107 w 121"/>
              <a:gd name="T27" fmla="*/ 19 h 150"/>
              <a:gd name="T28" fmla="*/ 106 w 121"/>
              <a:gd name="T29" fmla="*/ 22 h 150"/>
              <a:gd name="T30" fmla="*/ 105 w 121"/>
              <a:gd name="T31" fmla="*/ 22 h 150"/>
              <a:gd name="T32" fmla="*/ 104 w 121"/>
              <a:gd name="T33" fmla="*/ 19 h 150"/>
              <a:gd name="T34" fmla="*/ 61 w 121"/>
              <a:gd name="T35" fmla="*/ 35 h 150"/>
              <a:gd name="T36" fmla="*/ 77 w 121"/>
              <a:gd name="T37" fmla="*/ 63 h 150"/>
              <a:gd name="T38" fmla="*/ 52 w 121"/>
              <a:gd name="T39" fmla="*/ 141 h 150"/>
              <a:gd name="T40" fmla="*/ 93 w 121"/>
              <a:gd name="T41" fmla="*/ 36 h 150"/>
              <a:gd name="T42" fmla="*/ 93 w 121"/>
              <a:gd name="T43" fmla="*/ 28 h 150"/>
              <a:gd name="T44" fmla="*/ 96 w 121"/>
              <a:gd name="T45" fmla="*/ 31 h 150"/>
              <a:gd name="T46" fmla="*/ 94 w 121"/>
              <a:gd name="T47" fmla="*/ 39 h 150"/>
              <a:gd name="T48" fmla="*/ 83 w 121"/>
              <a:gd name="T49" fmla="*/ 56 h 150"/>
              <a:gd name="T50" fmla="*/ 85 w 121"/>
              <a:gd name="T51" fmla="*/ 48 h 150"/>
              <a:gd name="T52" fmla="*/ 83 w 121"/>
              <a:gd name="T53" fmla="*/ 56 h 150"/>
              <a:gd name="T54" fmla="*/ 103 w 121"/>
              <a:gd name="T55" fmla="*/ 60 h 150"/>
              <a:gd name="T56" fmla="*/ 96 w 121"/>
              <a:gd name="T57" fmla="*/ 64 h 150"/>
              <a:gd name="T58" fmla="*/ 93 w 121"/>
              <a:gd name="T59" fmla="*/ 107 h 150"/>
              <a:gd name="T60" fmla="*/ 101 w 121"/>
              <a:gd name="T61" fmla="*/ 108 h 150"/>
              <a:gd name="T62" fmla="*/ 93 w 121"/>
              <a:gd name="T63" fmla="*/ 107 h 150"/>
              <a:gd name="T64" fmla="*/ 80 w 121"/>
              <a:gd name="T65" fmla="*/ 110 h 150"/>
              <a:gd name="T66" fmla="*/ 73 w 121"/>
              <a:gd name="T67" fmla="*/ 114 h 150"/>
              <a:gd name="T68" fmla="*/ 56 w 121"/>
              <a:gd name="T69" fmla="*/ 69 h 150"/>
              <a:gd name="T70" fmla="*/ 49 w 121"/>
              <a:gd name="T71" fmla="*/ 63 h 150"/>
              <a:gd name="T72" fmla="*/ 56 w 121"/>
              <a:gd name="T73" fmla="*/ 69 h 150"/>
              <a:gd name="T74" fmla="*/ 73 w 121"/>
              <a:gd name="T75" fmla="*/ 74 h 150"/>
              <a:gd name="T76" fmla="*/ 74 w 121"/>
              <a:gd name="T77" fmla="*/ 66 h 150"/>
              <a:gd name="T78" fmla="*/ 83 w 121"/>
              <a:gd name="T79" fmla="*/ 66 h 150"/>
              <a:gd name="T80" fmla="*/ 78 w 121"/>
              <a:gd name="T81" fmla="*/ 65 h 150"/>
              <a:gd name="T82" fmla="*/ 83 w 121"/>
              <a:gd name="T83" fmla="*/ 66 h 150"/>
              <a:gd name="T84" fmla="*/ 62 w 121"/>
              <a:gd name="T85" fmla="*/ 92 h 150"/>
              <a:gd name="T86" fmla="*/ 60 w 121"/>
              <a:gd name="T87" fmla="*/ 81 h 150"/>
              <a:gd name="T88" fmla="*/ 66 w 121"/>
              <a:gd name="T89" fmla="*/ 85 h 150"/>
              <a:gd name="T90" fmla="*/ 64 w 121"/>
              <a:gd name="T91" fmla="*/ 93 h 150"/>
              <a:gd name="T92" fmla="*/ 55 w 121"/>
              <a:gd name="T93" fmla="*/ 118 h 150"/>
              <a:gd name="T94" fmla="*/ 60 w 121"/>
              <a:gd name="T95" fmla="*/ 114 h 150"/>
              <a:gd name="T96" fmla="*/ 43 w 121"/>
              <a:gd name="T97" fmla="*/ 124 h 150"/>
              <a:gd name="T98" fmla="*/ 49 w 121"/>
              <a:gd name="T99" fmla="*/ 127 h 150"/>
              <a:gd name="T100" fmla="*/ 52 w 121"/>
              <a:gd name="T101" fmla="*/ 124 h 150"/>
              <a:gd name="T102" fmla="*/ 48 w 121"/>
              <a:gd name="T103" fmla="*/ 131 h 150"/>
              <a:gd name="T104" fmla="*/ 48 w 121"/>
              <a:gd name="T105" fmla="*/ 130 h 150"/>
              <a:gd name="T106" fmla="*/ 30 w 121"/>
              <a:gd name="T107" fmla="*/ 108 h 150"/>
              <a:gd name="T108" fmla="*/ 37 w 121"/>
              <a:gd name="T109" fmla="*/ 112 h 150"/>
              <a:gd name="T110" fmla="*/ 30 w 121"/>
              <a:gd name="T111" fmla="*/ 108 h 150"/>
              <a:gd name="T112" fmla="*/ 32 w 121"/>
              <a:gd name="T113" fmla="*/ 70 h 150"/>
              <a:gd name="T114" fmla="*/ 59 w 121"/>
              <a:gd name="T115" fmla="*/ 105 h 150"/>
              <a:gd name="T116" fmla="*/ 54 w 121"/>
              <a:gd name="T117" fmla="*/ 111 h 150"/>
              <a:gd name="T118" fmla="*/ 30 w 121"/>
              <a:gd name="T119" fmla="*/ 7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150">
                <a:moveTo>
                  <a:pt x="52" y="141"/>
                </a:moveTo>
                <a:cubicBezTo>
                  <a:pt x="77" y="150"/>
                  <a:pt x="92" y="143"/>
                  <a:pt x="102" y="127"/>
                </a:cubicBezTo>
                <a:cubicBezTo>
                  <a:pt x="53" y="138"/>
                  <a:pt x="53" y="138"/>
                  <a:pt x="53" y="138"/>
                </a:cubicBezTo>
                <a:cubicBezTo>
                  <a:pt x="53" y="136"/>
                  <a:pt x="53" y="136"/>
                  <a:pt x="53" y="136"/>
                </a:cubicBezTo>
                <a:cubicBezTo>
                  <a:pt x="104" y="124"/>
                  <a:pt x="104" y="124"/>
                  <a:pt x="104" y="124"/>
                </a:cubicBezTo>
                <a:cubicBezTo>
                  <a:pt x="111" y="112"/>
                  <a:pt x="115" y="97"/>
                  <a:pt x="117" y="81"/>
                </a:cubicBezTo>
                <a:cubicBezTo>
                  <a:pt x="67" y="93"/>
                  <a:pt x="67" y="93"/>
                  <a:pt x="67" y="93"/>
                </a:cubicBezTo>
                <a:cubicBezTo>
                  <a:pt x="66" y="90"/>
                  <a:pt x="66" y="90"/>
                  <a:pt x="66" y="90"/>
                </a:cubicBezTo>
                <a:cubicBezTo>
                  <a:pt x="117" y="78"/>
                  <a:pt x="117" y="78"/>
                  <a:pt x="117" y="78"/>
                </a:cubicBezTo>
                <a:cubicBezTo>
                  <a:pt x="118" y="72"/>
                  <a:pt x="119" y="65"/>
                  <a:pt x="119" y="59"/>
                </a:cubicBezTo>
                <a:cubicBezTo>
                  <a:pt x="116" y="59"/>
                  <a:pt x="116" y="59"/>
                  <a:pt x="116" y="59"/>
                </a:cubicBezTo>
                <a:cubicBezTo>
                  <a:pt x="116" y="57"/>
                  <a:pt x="116" y="57"/>
                  <a:pt x="116" y="57"/>
                </a:cubicBezTo>
                <a:cubicBezTo>
                  <a:pt x="120" y="56"/>
                  <a:pt x="120" y="56"/>
                  <a:pt x="120" y="56"/>
                </a:cubicBezTo>
                <a:cubicBezTo>
                  <a:pt x="120" y="49"/>
                  <a:pt x="120" y="43"/>
                  <a:pt x="120" y="36"/>
                </a:cubicBezTo>
                <a:cubicBezTo>
                  <a:pt x="91" y="43"/>
                  <a:pt x="91" y="43"/>
                  <a:pt x="91" y="43"/>
                </a:cubicBezTo>
                <a:cubicBezTo>
                  <a:pt x="91" y="41"/>
                  <a:pt x="91" y="41"/>
                  <a:pt x="91" y="41"/>
                </a:cubicBezTo>
                <a:cubicBezTo>
                  <a:pt x="120" y="34"/>
                  <a:pt x="120" y="34"/>
                  <a:pt x="120" y="34"/>
                </a:cubicBezTo>
                <a:cubicBezTo>
                  <a:pt x="121" y="21"/>
                  <a:pt x="121" y="10"/>
                  <a:pt x="121" y="2"/>
                </a:cubicBezTo>
                <a:cubicBezTo>
                  <a:pt x="120" y="2"/>
                  <a:pt x="120" y="2"/>
                  <a:pt x="120" y="3"/>
                </a:cubicBezTo>
                <a:cubicBezTo>
                  <a:pt x="119" y="3"/>
                  <a:pt x="118" y="4"/>
                  <a:pt x="118" y="5"/>
                </a:cubicBezTo>
                <a:cubicBezTo>
                  <a:pt x="116" y="4"/>
                  <a:pt x="116" y="4"/>
                  <a:pt x="116" y="4"/>
                </a:cubicBezTo>
                <a:cubicBezTo>
                  <a:pt x="116" y="3"/>
                  <a:pt x="117" y="2"/>
                  <a:pt x="118" y="1"/>
                </a:cubicBezTo>
                <a:cubicBezTo>
                  <a:pt x="118" y="0"/>
                  <a:pt x="119" y="0"/>
                  <a:pt x="119" y="0"/>
                </a:cubicBezTo>
                <a:cubicBezTo>
                  <a:pt x="114" y="1"/>
                  <a:pt x="108" y="4"/>
                  <a:pt x="102" y="8"/>
                </a:cubicBezTo>
                <a:cubicBezTo>
                  <a:pt x="106" y="16"/>
                  <a:pt x="106" y="16"/>
                  <a:pt x="106" y="16"/>
                </a:cubicBezTo>
                <a:cubicBezTo>
                  <a:pt x="107" y="16"/>
                  <a:pt x="107" y="15"/>
                  <a:pt x="108" y="14"/>
                </a:cubicBezTo>
                <a:cubicBezTo>
                  <a:pt x="110" y="15"/>
                  <a:pt x="110" y="15"/>
                  <a:pt x="110" y="15"/>
                </a:cubicBezTo>
                <a:cubicBezTo>
                  <a:pt x="109" y="17"/>
                  <a:pt x="108" y="18"/>
                  <a:pt x="107" y="19"/>
                </a:cubicBezTo>
                <a:cubicBezTo>
                  <a:pt x="108" y="20"/>
                  <a:pt x="108" y="20"/>
                  <a:pt x="108" y="20"/>
                </a:cubicBezTo>
                <a:cubicBezTo>
                  <a:pt x="106" y="22"/>
                  <a:pt x="106" y="22"/>
                  <a:pt x="106" y="22"/>
                </a:cubicBezTo>
                <a:cubicBezTo>
                  <a:pt x="106" y="21"/>
                  <a:pt x="106" y="21"/>
                  <a:pt x="106" y="21"/>
                </a:cubicBezTo>
                <a:cubicBezTo>
                  <a:pt x="105" y="22"/>
                  <a:pt x="105" y="22"/>
                  <a:pt x="105" y="22"/>
                </a:cubicBezTo>
                <a:cubicBezTo>
                  <a:pt x="103" y="20"/>
                  <a:pt x="103" y="20"/>
                  <a:pt x="103" y="20"/>
                </a:cubicBezTo>
                <a:cubicBezTo>
                  <a:pt x="104" y="20"/>
                  <a:pt x="104" y="19"/>
                  <a:pt x="104" y="19"/>
                </a:cubicBezTo>
                <a:cubicBezTo>
                  <a:pt x="100" y="9"/>
                  <a:pt x="100" y="9"/>
                  <a:pt x="100" y="9"/>
                </a:cubicBezTo>
                <a:cubicBezTo>
                  <a:pt x="88" y="15"/>
                  <a:pt x="74" y="25"/>
                  <a:pt x="61" y="35"/>
                </a:cubicBezTo>
                <a:cubicBezTo>
                  <a:pt x="79" y="61"/>
                  <a:pt x="79" y="61"/>
                  <a:pt x="79" y="61"/>
                </a:cubicBezTo>
                <a:cubicBezTo>
                  <a:pt x="77" y="63"/>
                  <a:pt x="77" y="63"/>
                  <a:pt x="77" y="63"/>
                </a:cubicBezTo>
                <a:cubicBezTo>
                  <a:pt x="59" y="37"/>
                  <a:pt x="59" y="37"/>
                  <a:pt x="59" y="37"/>
                </a:cubicBezTo>
                <a:cubicBezTo>
                  <a:pt x="24" y="67"/>
                  <a:pt x="0" y="109"/>
                  <a:pt x="52" y="141"/>
                </a:cubicBezTo>
                <a:close/>
                <a:moveTo>
                  <a:pt x="92" y="37"/>
                </a:moveTo>
                <a:cubicBezTo>
                  <a:pt x="92" y="37"/>
                  <a:pt x="92" y="36"/>
                  <a:pt x="93" y="36"/>
                </a:cubicBezTo>
                <a:cubicBezTo>
                  <a:pt x="90" y="29"/>
                  <a:pt x="90" y="29"/>
                  <a:pt x="90" y="29"/>
                </a:cubicBezTo>
                <a:cubicBezTo>
                  <a:pt x="93" y="28"/>
                  <a:pt x="93" y="28"/>
                  <a:pt x="93" y="28"/>
                </a:cubicBezTo>
                <a:cubicBezTo>
                  <a:pt x="94" y="33"/>
                  <a:pt x="94" y="33"/>
                  <a:pt x="94" y="33"/>
                </a:cubicBezTo>
                <a:cubicBezTo>
                  <a:pt x="95" y="32"/>
                  <a:pt x="95" y="32"/>
                  <a:pt x="96" y="31"/>
                </a:cubicBezTo>
                <a:cubicBezTo>
                  <a:pt x="98" y="32"/>
                  <a:pt x="98" y="32"/>
                  <a:pt x="98" y="32"/>
                </a:cubicBezTo>
                <a:cubicBezTo>
                  <a:pt x="97" y="34"/>
                  <a:pt x="95" y="37"/>
                  <a:pt x="94" y="39"/>
                </a:cubicBezTo>
                <a:lnTo>
                  <a:pt x="92" y="37"/>
                </a:lnTo>
                <a:close/>
                <a:moveTo>
                  <a:pt x="83" y="56"/>
                </a:moveTo>
                <a:cubicBezTo>
                  <a:pt x="81" y="55"/>
                  <a:pt x="81" y="55"/>
                  <a:pt x="81" y="55"/>
                </a:cubicBezTo>
                <a:cubicBezTo>
                  <a:pt x="82" y="53"/>
                  <a:pt x="83" y="51"/>
                  <a:pt x="85" y="48"/>
                </a:cubicBezTo>
                <a:cubicBezTo>
                  <a:pt x="87" y="50"/>
                  <a:pt x="87" y="50"/>
                  <a:pt x="87" y="50"/>
                </a:cubicBezTo>
                <a:cubicBezTo>
                  <a:pt x="85" y="52"/>
                  <a:pt x="84" y="54"/>
                  <a:pt x="83" y="56"/>
                </a:cubicBezTo>
                <a:close/>
                <a:moveTo>
                  <a:pt x="95" y="61"/>
                </a:moveTo>
                <a:cubicBezTo>
                  <a:pt x="103" y="60"/>
                  <a:pt x="103" y="60"/>
                  <a:pt x="103" y="60"/>
                </a:cubicBezTo>
                <a:cubicBezTo>
                  <a:pt x="104" y="62"/>
                  <a:pt x="104" y="62"/>
                  <a:pt x="104" y="62"/>
                </a:cubicBezTo>
                <a:cubicBezTo>
                  <a:pt x="96" y="64"/>
                  <a:pt x="96" y="64"/>
                  <a:pt x="96" y="64"/>
                </a:cubicBezTo>
                <a:lnTo>
                  <a:pt x="95" y="61"/>
                </a:lnTo>
                <a:close/>
                <a:moveTo>
                  <a:pt x="93" y="107"/>
                </a:moveTo>
                <a:cubicBezTo>
                  <a:pt x="100" y="105"/>
                  <a:pt x="100" y="105"/>
                  <a:pt x="100" y="105"/>
                </a:cubicBezTo>
                <a:cubicBezTo>
                  <a:pt x="101" y="108"/>
                  <a:pt x="101" y="108"/>
                  <a:pt x="101" y="108"/>
                </a:cubicBezTo>
                <a:cubicBezTo>
                  <a:pt x="93" y="109"/>
                  <a:pt x="93" y="109"/>
                  <a:pt x="93" y="109"/>
                </a:cubicBezTo>
                <a:lnTo>
                  <a:pt x="93" y="107"/>
                </a:lnTo>
                <a:close/>
                <a:moveTo>
                  <a:pt x="72" y="111"/>
                </a:moveTo>
                <a:cubicBezTo>
                  <a:pt x="80" y="110"/>
                  <a:pt x="80" y="110"/>
                  <a:pt x="80" y="110"/>
                </a:cubicBezTo>
                <a:cubicBezTo>
                  <a:pt x="81" y="112"/>
                  <a:pt x="81" y="112"/>
                  <a:pt x="81" y="112"/>
                </a:cubicBezTo>
                <a:cubicBezTo>
                  <a:pt x="73" y="114"/>
                  <a:pt x="73" y="114"/>
                  <a:pt x="73" y="114"/>
                </a:cubicBezTo>
                <a:lnTo>
                  <a:pt x="72" y="111"/>
                </a:lnTo>
                <a:close/>
                <a:moveTo>
                  <a:pt x="56" y="69"/>
                </a:moveTo>
                <a:cubicBezTo>
                  <a:pt x="54" y="70"/>
                  <a:pt x="54" y="70"/>
                  <a:pt x="54" y="70"/>
                </a:cubicBezTo>
                <a:cubicBezTo>
                  <a:pt x="49" y="63"/>
                  <a:pt x="49" y="63"/>
                  <a:pt x="49" y="63"/>
                </a:cubicBezTo>
                <a:cubicBezTo>
                  <a:pt x="52" y="62"/>
                  <a:pt x="52" y="62"/>
                  <a:pt x="52" y="62"/>
                </a:cubicBezTo>
                <a:lnTo>
                  <a:pt x="56" y="69"/>
                </a:lnTo>
                <a:close/>
                <a:moveTo>
                  <a:pt x="76" y="68"/>
                </a:moveTo>
                <a:cubicBezTo>
                  <a:pt x="75" y="70"/>
                  <a:pt x="74" y="72"/>
                  <a:pt x="73" y="74"/>
                </a:cubicBezTo>
                <a:cubicBezTo>
                  <a:pt x="71" y="73"/>
                  <a:pt x="71" y="73"/>
                  <a:pt x="71" y="73"/>
                </a:cubicBezTo>
                <a:cubicBezTo>
                  <a:pt x="72" y="71"/>
                  <a:pt x="73" y="69"/>
                  <a:pt x="74" y="66"/>
                </a:cubicBezTo>
                <a:lnTo>
                  <a:pt x="76" y="68"/>
                </a:lnTo>
                <a:close/>
                <a:moveTo>
                  <a:pt x="83" y="66"/>
                </a:moveTo>
                <a:cubicBezTo>
                  <a:pt x="78" y="67"/>
                  <a:pt x="78" y="67"/>
                  <a:pt x="78" y="67"/>
                </a:cubicBezTo>
                <a:cubicBezTo>
                  <a:pt x="78" y="65"/>
                  <a:pt x="78" y="65"/>
                  <a:pt x="78" y="65"/>
                </a:cubicBezTo>
                <a:cubicBezTo>
                  <a:pt x="83" y="64"/>
                  <a:pt x="83" y="64"/>
                  <a:pt x="83" y="64"/>
                </a:cubicBezTo>
                <a:lnTo>
                  <a:pt x="83" y="66"/>
                </a:lnTo>
                <a:close/>
                <a:moveTo>
                  <a:pt x="64" y="93"/>
                </a:moveTo>
                <a:cubicBezTo>
                  <a:pt x="62" y="92"/>
                  <a:pt x="62" y="92"/>
                  <a:pt x="62" y="92"/>
                </a:cubicBezTo>
                <a:cubicBezTo>
                  <a:pt x="62" y="90"/>
                  <a:pt x="63" y="89"/>
                  <a:pt x="64" y="87"/>
                </a:cubicBezTo>
                <a:cubicBezTo>
                  <a:pt x="60" y="81"/>
                  <a:pt x="60" y="81"/>
                  <a:pt x="60" y="81"/>
                </a:cubicBezTo>
                <a:cubicBezTo>
                  <a:pt x="62" y="80"/>
                  <a:pt x="62" y="80"/>
                  <a:pt x="62" y="80"/>
                </a:cubicBezTo>
                <a:cubicBezTo>
                  <a:pt x="66" y="85"/>
                  <a:pt x="66" y="85"/>
                  <a:pt x="66" y="85"/>
                </a:cubicBezTo>
                <a:cubicBezTo>
                  <a:pt x="67" y="86"/>
                  <a:pt x="67" y="86"/>
                  <a:pt x="67" y="86"/>
                </a:cubicBezTo>
                <a:cubicBezTo>
                  <a:pt x="66" y="88"/>
                  <a:pt x="65" y="91"/>
                  <a:pt x="64" y="93"/>
                </a:cubicBezTo>
                <a:close/>
                <a:moveTo>
                  <a:pt x="60" y="117"/>
                </a:moveTo>
                <a:cubicBezTo>
                  <a:pt x="55" y="118"/>
                  <a:pt x="55" y="118"/>
                  <a:pt x="55" y="118"/>
                </a:cubicBezTo>
                <a:cubicBezTo>
                  <a:pt x="55" y="115"/>
                  <a:pt x="55" y="115"/>
                  <a:pt x="55" y="115"/>
                </a:cubicBezTo>
                <a:cubicBezTo>
                  <a:pt x="60" y="114"/>
                  <a:pt x="60" y="114"/>
                  <a:pt x="60" y="114"/>
                </a:cubicBezTo>
                <a:lnTo>
                  <a:pt x="60" y="117"/>
                </a:lnTo>
                <a:close/>
                <a:moveTo>
                  <a:pt x="43" y="124"/>
                </a:moveTo>
                <a:cubicBezTo>
                  <a:pt x="45" y="122"/>
                  <a:pt x="45" y="122"/>
                  <a:pt x="45" y="122"/>
                </a:cubicBezTo>
                <a:cubicBezTo>
                  <a:pt x="49" y="127"/>
                  <a:pt x="49" y="127"/>
                  <a:pt x="49" y="127"/>
                </a:cubicBezTo>
                <a:cubicBezTo>
                  <a:pt x="49" y="126"/>
                  <a:pt x="50" y="125"/>
                  <a:pt x="50" y="124"/>
                </a:cubicBezTo>
                <a:cubicBezTo>
                  <a:pt x="52" y="124"/>
                  <a:pt x="52" y="124"/>
                  <a:pt x="52" y="124"/>
                </a:cubicBezTo>
                <a:cubicBezTo>
                  <a:pt x="52" y="127"/>
                  <a:pt x="51" y="129"/>
                  <a:pt x="50" y="132"/>
                </a:cubicBezTo>
                <a:cubicBezTo>
                  <a:pt x="48" y="131"/>
                  <a:pt x="48" y="131"/>
                  <a:pt x="48" y="131"/>
                </a:cubicBezTo>
                <a:cubicBezTo>
                  <a:pt x="48" y="131"/>
                  <a:pt x="48" y="130"/>
                  <a:pt x="48" y="130"/>
                </a:cubicBezTo>
                <a:cubicBezTo>
                  <a:pt x="48" y="130"/>
                  <a:pt x="48" y="130"/>
                  <a:pt x="48" y="130"/>
                </a:cubicBezTo>
                <a:lnTo>
                  <a:pt x="43" y="124"/>
                </a:lnTo>
                <a:close/>
                <a:moveTo>
                  <a:pt x="30" y="108"/>
                </a:moveTo>
                <a:cubicBezTo>
                  <a:pt x="32" y="106"/>
                  <a:pt x="32" y="106"/>
                  <a:pt x="32" y="106"/>
                </a:cubicBezTo>
                <a:cubicBezTo>
                  <a:pt x="37" y="112"/>
                  <a:pt x="37" y="112"/>
                  <a:pt x="37" y="112"/>
                </a:cubicBezTo>
                <a:cubicBezTo>
                  <a:pt x="35" y="114"/>
                  <a:pt x="35" y="114"/>
                  <a:pt x="35" y="114"/>
                </a:cubicBezTo>
                <a:lnTo>
                  <a:pt x="30" y="108"/>
                </a:lnTo>
                <a:close/>
                <a:moveTo>
                  <a:pt x="30" y="72"/>
                </a:moveTo>
                <a:cubicBezTo>
                  <a:pt x="32" y="70"/>
                  <a:pt x="32" y="70"/>
                  <a:pt x="32" y="70"/>
                </a:cubicBezTo>
                <a:cubicBezTo>
                  <a:pt x="58" y="105"/>
                  <a:pt x="58" y="105"/>
                  <a:pt x="58" y="105"/>
                </a:cubicBezTo>
                <a:cubicBezTo>
                  <a:pt x="59" y="105"/>
                  <a:pt x="59" y="105"/>
                  <a:pt x="59" y="105"/>
                </a:cubicBezTo>
                <a:cubicBezTo>
                  <a:pt x="58" y="107"/>
                  <a:pt x="57" y="110"/>
                  <a:pt x="56" y="112"/>
                </a:cubicBezTo>
                <a:cubicBezTo>
                  <a:pt x="54" y="111"/>
                  <a:pt x="54" y="111"/>
                  <a:pt x="54" y="111"/>
                </a:cubicBezTo>
                <a:cubicBezTo>
                  <a:pt x="55" y="109"/>
                  <a:pt x="55" y="108"/>
                  <a:pt x="56" y="106"/>
                </a:cubicBezTo>
                <a:lnTo>
                  <a:pt x="30" y="72"/>
                </a:lnTo>
                <a:close/>
              </a:path>
            </a:pathLst>
          </a:custGeom>
          <a:solidFill>
            <a:schemeClr val="accent3">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grpSp>
        <p:nvGrpSpPr>
          <p:cNvPr id="140" name="Group 139"/>
          <p:cNvGrpSpPr/>
          <p:nvPr/>
        </p:nvGrpSpPr>
        <p:grpSpPr>
          <a:xfrm>
            <a:off x="1941909" y="914400"/>
            <a:ext cx="5280660" cy="4724400"/>
            <a:chOff x="1855788" y="306388"/>
            <a:chExt cx="8470900" cy="6237288"/>
          </a:xfrm>
        </p:grpSpPr>
        <p:sp>
          <p:nvSpPr>
            <p:cNvPr id="141" name="Freeform 5"/>
            <p:cNvSpPr/>
            <p:nvPr/>
          </p:nvSpPr>
          <p:spPr bwMode="auto">
            <a:xfrm>
              <a:off x="1855788" y="306388"/>
              <a:ext cx="8470900" cy="6237288"/>
            </a:xfrm>
            <a:custGeom>
              <a:avLst/>
              <a:gdLst>
                <a:gd name="T0" fmla="*/ 88 w 2256"/>
                <a:gd name="T1" fmla="*/ 659 h 1660"/>
                <a:gd name="T2" fmla="*/ 84 w 2256"/>
                <a:gd name="T3" fmla="*/ 1441 h 1660"/>
                <a:gd name="T4" fmla="*/ 49 w 2256"/>
                <a:gd name="T5" fmla="*/ 1606 h 1660"/>
                <a:gd name="T6" fmla="*/ 220 w 2256"/>
                <a:gd name="T7" fmla="*/ 1579 h 1660"/>
                <a:gd name="T8" fmla="*/ 853 w 2256"/>
                <a:gd name="T9" fmla="*/ 1595 h 1660"/>
                <a:gd name="T10" fmla="*/ 2047 w 2256"/>
                <a:gd name="T11" fmla="*/ 1588 h 1660"/>
                <a:gd name="T12" fmla="*/ 2209 w 2256"/>
                <a:gd name="T13" fmla="*/ 1606 h 1660"/>
                <a:gd name="T14" fmla="*/ 2171 w 2256"/>
                <a:gd name="T15" fmla="*/ 1431 h 1660"/>
                <a:gd name="T16" fmla="*/ 2175 w 2256"/>
                <a:gd name="T17" fmla="*/ 654 h 1660"/>
                <a:gd name="T18" fmla="*/ 2169 w 2256"/>
                <a:gd name="T19" fmla="*/ 217 h 1660"/>
                <a:gd name="T20" fmla="*/ 2209 w 2256"/>
                <a:gd name="T21" fmla="*/ 57 h 1660"/>
                <a:gd name="T22" fmla="*/ 2041 w 2256"/>
                <a:gd name="T23" fmla="*/ 93 h 1660"/>
                <a:gd name="T24" fmla="*/ 838 w 2256"/>
                <a:gd name="T25" fmla="*/ 74 h 1660"/>
                <a:gd name="T26" fmla="*/ 228 w 2256"/>
                <a:gd name="T27" fmla="*/ 94 h 1660"/>
                <a:gd name="T28" fmla="*/ 49 w 2256"/>
                <a:gd name="T29" fmla="*/ 57 h 1660"/>
                <a:gd name="T30" fmla="*/ 94 w 2256"/>
                <a:gd name="T31" fmla="*/ 240 h 1660"/>
                <a:gd name="T32" fmla="*/ 88 w 2256"/>
                <a:gd name="T33" fmla="*/ 659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6" h="1660">
                  <a:moveTo>
                    <a:pt x="88" y="659"/>
                  </a:moveTo>
                  <a:cubicBezTo>
                    <a:pt x="91" y="791"/>
                    <a:pt x="79" y="1357"/>
                    <a:pt x="84" y="1441"/>
                  </a:cubicBezTo>
                  <a:cubicBezTo>
                    <a:pt x="40" y="1477"/>
                    <a:pt x="6" y="1557"/>
                    <a:pt x="49" y="1606"/>
                  </a:cubicBezTo>
                  <a:cubicBezTo>
                    <a:pt x="97" y="1660"/>
                    <a:pt x="156" y="1648"/>
                    <a:pt x="220" y="1579"/>
                  </a:cubicBezTo>
                  <a:cubicBezTo>
                    <a:pt x="393" y="1609"/>
                    <a:pt x="710" y="1598"/>
                    <a:pt x="853" y="1595"/>
                  </a:cubicBezTo>
                  <a:cubicBezTo>
                    <a:pt x="998" y="1593"/>
                    <a:pt x="1906" y="1615"/>
                    <a:pt x="2047" y="1588"/>
                  </a:cubicBezTo>
                  <a:cubicBezTo>
                    <a:pt x="2108" y="1649"/>
                    <a:pt x="2164" y="1658"/>
                    <a:pt x="2209" y="1606"/>
                  </a:cubicBezTo>
                  <a:cubicBezTo>
                    <a:pt x="2256" y="1553"/>
                    <a:pt x="2208" y="1476"/>
                    <a:pt x="2171" y="1431"/>
                  </a:cubicBezTo>
                  <a:cubicBezTo>
                    <a:pt x="2181" y="1352"/>
                    <a:pt x="2175" y="793"/>
                    <a:pt x="2175" y="654"/>
                  </a:cubicBezTo>
                  <a:cubicBezTo>
                    <a:pt x="2175" y="510"/>
                    <a:pt x="2181" y="330"/>
                    <a:pt x="2169" y="217"/>
                  </a:cubicBezTo>
                  <a:cubicBezTo>
                    <a:pt x="2215" y="183"/>
                    <a:pt x="2254" y="108"/>
                    <a:pt x="2209" y="57"/>
                  </a:cubicBezTo>
                  <a:cubicBezTo>
                    <a:pt x="2160" y="1"/>
                    <a:pt x="2093" y="13"/>
                    <a:pt x="2041" y="93"/>
                  </a:cubicBezTo>
                  <a:cubicBezTo>
                    <a:pt x="1910" y="77"/>
                    <a:pt x="1079" y="73"/>
                    <a:pt x="838" y="74"/>
                  </a:cubicBezTo>
                  <a:cubicBezTo>
                    <a:pt x="582" y="74"/>
                    <a:pt x="364" y="70"/>
                    <a:pt x="228" y="94"/>
                  </a:cubicBezTo>
                  <a:cubicBezTo>
                    <a:pt x="161" y="16"/>
                    <a:pt x="99" y="0"/>
                    <a:pt x="49" y="57"/>
                  </a:cubicBezTo>
                  <a:cubicBezTo>
                    <a:pt x="0" y="114"/>
                    <a:pt x="58" y="197"/>
                    <a:pt x="94" y="240"/>
                  </a:cubicBezTo>
                  <a:cubicBezTo>
                    <a:pt x="81" y="346"/>
                    <a:pt x="85" y="505"/>
                    <a:pt x="88" y="65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2" name="Freeform 6"/>
            <p:cNvSpPr/>
            <p:nvPr/>
          </p:nvSpPr>
          <p:spPr bwMode="auto">
            <a:xfrm>
              <a:off x="1946276" y="363538"/>
              <a:ext cx="8315324" cy="6122987"/>
            </a:xfrm>
            <a:custGeom>
              <a:avLst/>
              <a:gdLst>
                <a:gd name="T0" fmla="*/ 91 w 2215"/>
                <a:gd name="T1" fmla="*/ 663 h 1630"/>
                <a:gd name="T2" fmla="*/ 93 w 2215"/>
                <a:gd name="T3" fmla="*/ 1444 h 1630"/>
                <a:gd name="T4" fmla="*/ 48 w 2215"/>
                <a:gd name="T5" fmla="*/ 1572 h 1630"/>
                <a:gd name="T6" fmla="*/ 174 w 2215"/>
                <a:gd name="T7" fmla="*/ 1539 h 1630"/>
                <a:gd name="T8" fmla="*/ 827 w 2215"/>
                <a:gd name="T9" fmla="*/ 1559 h 1630"/>
                <a:gd name="T10" fmla="*/ 2035 w 2215"/>
                <a:gd name="T11" fmla="*/ 1539 h 1630"/>
                <a:gd name="T12" fmla="*/ 2174 w 2215"/>
                <a:gd name="T13" fmla="*/ 1576 h 1630"/>
                <a:gd name="T14" fmla="*/ 2127 w 2215"/>
                <a:gd name="T15" fmla="*/ 1440 h 1630"/>
                <a:gd name="T16" fmla="*/ 2118 w 2215"/>
                <a:gd name="T17" fmla="*/ 651 h 1630"/>
                <a:gd name="T18" fmla="*/ 2128 w 2215"/>
                <a:gd name="T19" fmla="*/ 196 h 1630"/>
                <a:gd name="T20" fmla="*/ 2172 w 2215"/>
                <a:gd name="T21" fmla="*/ 55 h 1630"/>
                <a:gd name="T22" fmla="*/ 2034 w 2215"/>
                <a:gd name="T23" fmla="*/ 101 h 1630"/>
                <a:gd name="T24" fmla="*/ 812 w 2215"/>
                <a:gd name="T25" fmla="*/ 91 h 1630"/>
                <a:gd name="T26" fmla="*/ 193 w 2215"/>
                <a:gd name="T27" fmla="*/ 101 h 1630"/>
                <a:gd name="T28" fmla="*/ 48 w 2215"/>
                <a:gd name="T29" fmla="*/ 57 h 1630"/>
                <a:gd name="T30" fmla="*/ 102 w 2215"/>
                <a:gd name="T31" fmla="*/ 205 h 1630"/>
                <a:gd name="T32" fmla="*/ 91 w 2215"/>
                <a:gd name="T33" fmla="*/ 663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5" h="1630">
                  <a:moveTo>
                    <a:pt x="91" y="663"/>
                  </a:moveTo>
                  <a:cubicBezTo>
                    <a:pt x="94" y="805"/>
                    <a:pt x="86" y="1339"/>
                    <a:pt x="93" y="1444"/>
                  </a:cubicBezTo>
                  <a:cubicBezTo>
                    <a:pt x="71" y="1453"/>
                    <a:pt x="11" y="1520"/>
                    <a:pt x="48" y="1572"/>
                  </a:cubicBezTo>
                  <a:cubicBezTo>
                    <a:pt x="88" y="1630"/>
                    <a:pt x="150" y="1584"/>
                    <a:pt x="174" y="1539"/>
                  </a:cubicBezTo>
                  <a:cubicBezTo>
                    <a:pt x="343" y="1568"/>
                    <a:pt x="687" y="1561"/>
                    <a:pt x="827" y="1559"/>
                  </a:cubicBezTo>
                  <a:cubicBezTo>
                    <a:pt x="968" y="1557"/>
                    <a:pt x="1898" y="1566"/>
                    <a:pt x="2035" y="1539"/>
                  </a:cubicBezTo>
                  <a:cubicBezTo>
                    <a:pt x="2074" y="1597"/>
                    <a:pt x="2127" y="1624"/>
                    <a:pt x="2174" y="1576"/>
                  </a:cubicBezTo>
                  <a:cubicBezTo>
                    <a:pt x="2198" y="1550"/>
                    <a:pt x="2188" y="1472"/>
                    <a:pt x="2127" y="1440"/>
                  </a:cubicBezTo>
                  <a:cubicBezTo>
                    <a:pt x="2139" y="1375"/>
                    <a:pt x="2118" y="785"/>
                    <a:pt x="2118" y="651"/>
                  </a:cubicBezTo>
                  <a:cubicBezTo>
                    <a:pt x="2118" y="512"/>
                    <a:pt x="2141" y="304"/>
                    <a:pt x="2128" y="196"/>
                  </a:cubicBezTo>
                  <a:cubicBezTo>
                    <a:pt x="2177" y="165"/>
                    <a:pt x="2215" y="104"/>
                    <a:pt x="2172" y="55"/>
                  </a:cubicBezTo>
                  <a:cubicBezTo>
                    <a:pt x="2123" y="0"/>
                    <a:pt x="2063" y="31"/>
                    <a:pt x="2034" y="101"/>
                  </a:cubicBezTo>
                  <a:cubicBezTo>
                    <a:pt x="1906" y="86"/>
                    <a:pt x="1047" y="91"/>
                    <a:pt x="812" y="91"/>
                  </a:cubicBezTo>
                  <a:cubicBezTo>
                    <a:pt x="563" y="92"/>
                    <a:pt x="325" y="79"/>
                    <a:pt x="193" y="101"/>
                  </a:cubicBezTo>
                  <a:cubicBezTo>
                    <a:pt x="162" y="60"/>
                    <a:pt x="97" y="2"/>
                    <a:pt x="48" y="57"/>
                  </a:cubicBezTo>
                  <a:cubicBezTo>
                    <a:pt x="0" y="111"/>
                    <a:pt x="64" y="188"/>
                    <a:pt x="102" y="205"/>
                  </a:cubicBezTo>
                  <a:cubicBezTo>
                    <a:pt x="89" y="307"/>
                    <a:pt x="88" y="514"/>
                    <a:pt x="91" y="6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3" name="Oval 7"/>
            <p:cNvSpPr>
              <a:spLocks noChangeArrowheads="1"/>
            </p:cNvSpPr>
            <p:nvPr/>
          </p:nvSpPr>
          <p:spPr bwMode="auto">
            <a:xfrm>
              <a:off x="9739907" y="634382"/>
              <a:ext cx="241538" cy="288011"/>
            </a:xfrm>
            <a:custGeom>
              <a:avLst/>
              <a:gdLst>
                <a:gd name="connsiteX0" fmla="*/ 0 w 115224"/>
                <a:gd name="connsiteY0" fmla="*/ 61001 h 122002"/>
                <a:gd name="connsiteX1" fmla="*/ 57612 w 115224"/>
                <a:gd name="connsiteY1" fmla="*/ 0 h 122002"/>
                <a:gd name="connsiteX2" fmla="*/ 115224 w 115224"/>
                <a:gd name="connsiteY2" fmla="*/ 61001 h 122002"/>
                <a:gd name="connsiteX3" fmla="*/ 57612 w 115224"/>
                <a:gd name="connsiteY3" fmla="*/ 122002 h 122002"/>
                <a:gd name="connsiteX4" fmla="*/ 0 w 115224"/>
                <a:gd name="connsiteY4" fmla="*/ 61001 h 122002"/>
                <a:gd name="connsiteX0-1" fmla="*/ 19 w 115243"/>
                <a:gd name="connsiteY0-2" fmla="*/ 61001 h 154006"/>
                <a:gd name="connsiteX1-3" fmla="*/ 57631 w 115243"/>
                <a:gd name="connsiteY1-4" fmla="*/ 0 h 154006"/>
                <a:gd name="connsiteX2-5" fmla="*/ 115243 w 115243"/>
                <a:gd name="connsiteY2-6" fmla="*/ 61001 h 154006"/>
                <a:gd name="connsiteX3-7" fmla="*/ 53059 w 115243"/>
                <a:gd name="connsiteY3-8" fmla="*/ 154006 h 154006"/>
                <a:gd name="connsiteX4-9" fmla="*/ 19 w 115243"/>
                <a:gd name="connsiteY4-10" fmla="*/ 61001 h 154006"/>
                <a:gd name="connsiteX0-11" fmla="*/ 10 w 62599"/>
                <a:gd name="connsiteY0-12" fmla="*/ 63884 h 157802"/>
                <a:gd name="connsiteX1-13" fmla="*/ 57622 w 62599"/>
                <a:gd name="connsiteY1-14" fmla="*/ 2883 h 157802"/>
                <a:gd name="connsiteX2-15" fmla="*/ 53050 w 62599"/>
                <a:gd name="connsiteY2-16" fmla="*/ 156889 h 157802"/>
                <a:gd name="connsiteX3-17" fmla="*/ 10 w 62599"/>
                <a:gd name="connsiteY3-18" fmla="*/ 63884 h 157802"/>
                <a:gd name="connsiteX0-19" fmla="*/ 102 w 60039"/>
                <a:gd name="connsiteY0-20" fmla="*/ 65266 h 181877"/>
                <a:gd name="connsiteX1-21" fmla="*/ 57714 w 60039"/>
                <a:gd name="connsiteY1-22" fmla="*/ 4265 h 181877"/>
                <a:gd name="connsiteX2-23" fmla="*/ 43998 w 60039"/>
                <a:gd name="connsiteY2-24" fmla="*/ 181131 h 181877"/>
                <a:gd name="connsiteX3-25" fmla="*/ 102 w 60039"/>
                <a:gd name="connsiteY3-26" fmla="*/ 65266 h 181877"/>
                <a:gd name="connsiteX0-27" fmla="*/ 6871 w 89501"/>
                <a:gd name="connsiteY0-28" fmla="*/ 65266 h 185624"/>
                <a:gd name="connsiteX1-29" fmla="*/ 64483 w 89501"/>
                <a:gd name="connsiteY1-30" fmla="*/ 4265 h 185624"/>
                <a:gd name="connsiteX2-31" fmla="*/ 50767 w 89501"/>
                <a:gd name="connsiteY2-32" fmla="*/ 181131 h 185624"/>
                <a:gd name="connsiteX3-33" fmla="*/ 6871 w 89501"/>
                <a:gd name="connsiteY3-34" fmla="*/ 65266 h 185624"/>
                <a:gd name="connsiteX0-35" fmla="*/ 1446 w 100992"/>
                <a:gd name="connsiteY0-36" fmla="*/ 69608 h 186330"/>
                <a:gd name="connsiteX1-37" fmla="*/ 100206 w 100992"/>
                <a:gd name="connsiteY1-38" fmla="*/ 4035 h 186330"/>
                <a:gd name="connsiteX2-39" fmla="*/ 45342 w 100992"/>
                <a:gd name="connsiteY2-40" fmla="*/ 185473 h 186330"/>
                <a:gd name="connsiteX3-41" fmla="*/ 1446 w 100992"/>
                <a:gd name="connsiteY3-42" fmla="*/ 69608 h 186330"/>
                <a:gd name="connsiteX0-43" fmla="*/ 1446 w 118416"/>
                <a:gd name="connsiteY0-44" fmla="*/ 74377 h 191099"/>
                <a:gd name="connsiteX1-45" fmla="*/ 100206 w 118416"/>
                <a:gd name="connsiteY1-46" fmla="*/ 8804 h 191099"/>
                <a:gd name="connsiteX2-47" fmla="*/ 45342 w 118416"/>
                <a:gd name="connsiteY2-48" fmla="*/ 190242 h 191099"/>
                <a:gd name="connsiteX3-49" fmla="*/ 1446 w 118416"/>
                <a:gd name="connsiteY3-50" fmla="*/ 74377 h 191099"/>
                <a:gd name="connsiteX0-51" fmla="*/ 2752 w 119722"/>
                <a:gd name="connsiteY0-52" fmla="*/ 78737 h 195896"/>
                <a:gd name="connsiteX1-53" fmla="*/ 101512 w 119722"/>
                <a:gd name="connsiteY1-54" fmla="*/ 13164 h 195896"/>
                <a:gd name="connsiteX2-55" fmla="*/ 46648 w 119722"/>
                <a:gd name="connsiteY2-56" fmla="*/ 194602 h 195896"/>
                <a:gd name="connsiteX3-57" fmla="*/ 2752 w 119722"/>
                <a:gd name="connsiteY3-58" fmla="*/ 78737 h 195896"/>
                <a:gd name="connsiteX0-59" fmla="*/ 2752 w 119722"/>
                <a:gd name="connsiteY0-60" fmla="*/ 78737 h 195896"/>
                <a:gd name="connsiteX1-61" fmla="*/ 101512 w 119722"/>
                <a:gd name="connsiteY1-62" fmla="*/ 13164 h 195896"/>
                <a:gd name="connsiteX2-63" fmla="*/ 46648 w 119722"/>
                <a:gd name="connsiteY2-64" fmla="*/ 194602 h 195896"/>
                <a:gd name="connsiteX3-65" fmla="*/ 2752 w 119722"/>
                <a:gd name="connsiteY3-66" fmla="*/ 78737 h 195896"/>
                <a:gd name="connsiteX0-67" fmla="*/ 5613 w 104453"/>
                <a:gd name="connsiteY0-68" fmla="*/ 70489 h 200843"/>
                <a:gd name="connsiteX1-69" fmla="*/ 104373 w 104453"/>
                <a:gd name="connsiteY1-70" fmla="*/ 4916 h 200843"/>
                <a:gd name="connsiteX2-71" fmla="*/ 22077 w 104453"/>
                <a:gd name="connsiteY2-72" fmla="*/ 200070 h 200843"/>
                <a:gd name="connsiteX3-73" fmla="*/ 5613 w 104453"/>
                <a:gd name="connsiteY3-74" fmla="*/ 70489 h 200843"/>
                <a:gd name="connsiteX0-75" fmla="*/ 113487 w 214946"/>
                <a:gd name="connsiteY0-76" fmla="*/ 68796 h 171907"/>
                <a:gd name="connsiteX1-77" fmla="*/ 212247 w 214946"/>
                <a:gd name="connsiteY1-78" fmla="*/ 3223 h 171907"/>
                <a:gd name="connsiteX2-79" fmla="*/ 1935 w 214946"/>
                <a:gd name="connsiteY2-80" fmla="*/ 170945 h 171907"/>
                <a:gd name="connsiteX3-81" fmla="*/ 113487 w 214946"/>
                <a:gd name="connsiteY3-82" fmla="*/ 68796 h 171907"/>
                <a:gd name="connsiteX0-83" fmla="*/ 134215 w 235674"/>
                <a:gd name="connsiteY0-84" fmla="*/ 68796 h 202131"/>
                <a:gd name="connsiteX1-85" fmla="*/ 232975 w 235674"/>
                <a:gd name="connsiteY1-86" fmla="*/ 3223 h 202131"/>
                <a:gd name="connsiteX2-87" fmla="*/ 22663 w 235674"/>
                <a:gd name="connsiteY2-88" fmla="*/ 170945 h 202131"/>
                <a:gd name="connsiteX3-89" fmla="*/ 134215 w 235674"/>
                <a:gd name="connsiteY3-90" fmla="*/ 68796 h 202131"/>
                <a:gd name="connsiteX0-91" fmla="*/ 0 w 210312"/>
                <a:gd name="connsiteY0-92" fmla="*/ 167722 h 167722"/>
                <a:gd name="connsiteX1-93" fmla="*/ 210312 w 210312"/>
                <a:gd name="connsiteY1-94" fmla="*/ 0 h 167722"/>
                <a:gd name="connsiteX2-95" fmla="*/ 0 w 210312"/>
                <a:gd name="connsiteY2-96" fmla="*/ 167722 h 167722"/>
                <a:gd name="connsiteX0-97" fmla="*/ 0 w 254309"/>
                <a:gd name="connsiteY0-98" fmla="*/ 175639 h 175639"/>
                <a:gd name="connsiteX1-99" fmla="*/ 210312 w 254309"/>
                <a:gd name="connsiteY1-100" fmla="*/ 7917 h 175639"/>
                <a:gd name="connsiteX2-101" fmla="*/ 0 w 254309"/>
                <a:gd name="connsiteY2-102" fmla="*/ 175639 h 175639"/>
                <a:gd name="connsiteX0-103" fmla="*/ 8454 w 265820"/>
                <a:gd name="connsiteY0-104" fmla="*/ 176873 h 196490"/>
                <a:gd name="connsiteX1-105" fmla="*/ 218766 w 265820"/>
                <a:gd name="connsiteY1-106" fmla="*/ 9151 h 196490"/>
                <a:gd name="connsiteX2-107" fmla="*/ 8454 w 265820"/>
                <a:gd name="connsiteY2-108" fmla="*/ 176873 h 196490"/>
                <a:gd name="connsiteX0-109" fmla="*/ 4306 w 159754"/>
                <a:gd name="connsiteY0-110" fmla="*/ 195154 h 210718"/>
                <a:gd name="connsiteX1-111" fmla="*/ 159754 w 159754"/>
                <a:gd name="connsiteY1-112" fmla="*/ 0 h 210718"/>
                <a:gd name="connsiteX2-113" fmla="*/ 4306 w 159754"/>
                <a:gd name="connsiteY2-114" fmla="*/ 195154 h 210718"/>
                <a:gd name="connsiteX0-115" fmla="*/ 0 w 132588"/>
                <a:gd name="connsiteY0-116" fmla="*/ 272878 h 272878"/>
                <a:gd name="connsiteX1-117" fmla="*/ 132588 w 132588"/>
                <a:gd name="connsiteY1-118" fmla="*/ 0 h 272878"/>
                <a:gd name="connsiteX2-119" fmla="*/ 0 w 132588"/>
                <a:gd name="connsiteY2-120" fmla="*/ 272878 h 272878"/>
                <a:gd name="connsiteX0-121" fmla="*/ 0 w 150229"/>
                <a:gd name="connsiteY0-122" fmla="*/ 288406 h 288406"/>
                <a:gd name="connsiteX1-123" fmla="*/ 132588 w 150229"/>
                <a:gd name="connsiteY1-124" fmla="*/ 15528 h 288406"/>
                <a:gd name="connsiteX2-125" fmla="*/ 0 w 150229"/>
                <a:gd name="connsiteY2-126" fmla="*/ 288406 h 288406"/>
                <a:gd name="connsiteX0-127" fmla="*/ 0 w 190775"/>
                <a:gd name="connsiteY0-128" fmla="*/ 232158 h 232158"/>
                <a:gd name="connsiteX1-129" fmla="*/ 178308 w 190775"/>
                <a:gd name="connsiteY1-130" fmla="*/ 14144 h 232158"/>
                <a:gd name="connsiteX2-131" fmla="*/ 0 w 190775"/>
                <a:gd name="connsiteY2-132" fmla="*/ 232158 h 232158"/>
                <a:gd name="connsiteX0-133" fmla="*/ 0 w 190775"/>
                <a:gd name="connsiteY0-134" fmla="*/ 232158 h 232158"/>
                <a:gd name="connsiteX1-135" fmla="*/ 178308 w 190775"/>
                <a:gd name="connsiteY1-136" fmla="*/ 14144 h 232158"/>
                <a:gd name="connsiteX2-137" fmla="*/ 0 w 190775"/>
                <a:gd name="connsiteY2-138" fmla="*/ 232158 h 232158"/>
                <a:gd name="connsiteX0-139" fmla="*/ 94752 w 274070"/>
                <a:gd name="connsiteY0-140" fmla="*/ 219731 h 222953"/>
                <a:gd name="connsiteX1-141" fmla="*/ 273060 w 274070"/>
                <a:gd name="connsiteY1-142" fmla="*/ 1717 h 222953"/>
                <a:gd name="connsiteX2-143" fmla="*/ 6899 w 274070"/>
                <a:gd name="connsiteY2-144" fmla="*/ 123244 h 222953"/>
                <a:gd name="connsiteX3-145" fmla="*/ 94752 w 274070"/>
                <a:gd name="connsiteY3-146" fmla="*/ 219731 h 222953"/>
                <a:gd name="connsiteX0-147" fmla="*/ 94655 w 264880"/>
                <a:gd name="connsiteY0-148" fmla="*/ 215231 h 218257"/>
                <a:gd name="connsiteX1-149" fmla="*/ 263819 w 264880"/>
                <a:gd name="connsiteY1-150" fmla="*/ 1789 h 218257"/>
                <a:gd name="connsiteX2-151" fmla="*/ 6802 w 264880"/>
                <a:gd name="connsiteY2-152" fmla="*/ 118744 h 218257"/>
                <a:gd name="connsiteX3-153" fmla="*/ 94655 w 264880"/>
                <a:gd name="connsiteY3-154" fmla="*/ 215231 h 218257"/>
                <a:gd name="connsiteX0-155" fmla="*/ 94420 w 241937"/>
                <a:gd name="connsiteY0-156" fmla="*/ 192840 h 194946"/>
                <a:gd name="connsiteX1-157" fmla="*/ 240724 w 241937"/>
                <a:gd name="connsiteY1-158" fmla="*/ 2258 h 194946"/>
                <a:gd name="connsiteX2-159" fmla="*/ 6567 w 241937"/>
                <a:gd name="connsiteY2-160" fmla="*/ 96353 h 194946"/>
                <a:gd name="connsiteX3-161" fmla="*/ 94420 w 241937"/>
                <a:gd name="connsiteY3-162" fmla="*/ 192840 h 194946"/>
                <a:gd name="connsiteX0-163" fmla="*/ 94420 w 263198"/>
                <a:gd name="connsiteY0-164" fmla="*/ 215198 h 217304"/>
                <a:gd name="connsiteX1-165" fmla="*/ 240724 w 263198"/>
                <a:gd name="connsiteY1-166" fmla="*/ 24616 h 217304"/>
                <a:gd name="connsiteX2-167" fmla="*/ 6567 w 263198"/>
                <a:gd name="connsiteY2-168" fmla="*/ 118711 h 217304"/>
                <a:gd name="connsiteX3-169" fmla="*/ 94420 w 263198"/>
                <a:gd name="connsiteY3-170" fmla="*/ 215198 h 217304"/>
                <a:gd name="connsiteX0-171" fmla="*/ 94654 w 284746"/>
                <a:gd name="connsiteY0-172" fmla="*/ 235532 h 238558"/>
                <a:gd name="connsiteX1-173" fmla="*/ 263818 w 284746"/>
                <a:gd name="connsiteY1-174" fmla="*/ 22090 h 238558"/>
                <a:gd name="connsiteX2-175" fmla="*/ 6801 w 284746"/>
                <a:gd name="connsiteY2-176" fmla="*/ 139045 h 238558"/>
                <a:gd name="connsiteX3-177" fmla="*/ 94654 w 284746"/>
                <a:gd name="connsiteY3-178" fmla="*/ 235532 h 238558"/>
                <a:gd name="connsiteX0-179" fmla="*/ 142663 w 264959"/>
                <a:gd name="connsiteY0-180" fmla="*/ 257872 h 259985"/>
                <a:gd name="connsiteX1-181" fmla="*/ 261535 w 264959"/>
                <a:gd name="connsiteY1-182" fmla="*/ 3282 h 259985"/>
                <a:gd name="connsiteX2-183" fmla="*/ 4518 w 264959"/>
                <a:gd name="connsiteY2-184" fmla="*/ 120237 h 259985"/>
                <a:gd name="connsiteX3-185" fmla="*/ 142663 w 264959"/>
                <a:gd name="connsiteY3-186" fmla="*/ 257872 h 259985"/>
                <a:gd name="connsiteX0-187" fmla="*/ 76921 w 196731"/>
                <a:gd name="connsiteY0-188" fmla="*/ 257053 h 259895"/>
                <a:gd name="connsiteX1-189" fmla="*/ 195793 w 196731"/>
                <a:gd name="connsiteY1-190" fmla="*/ 2463 h 259895"/>
                <a:gd name="connsiteX2-191" fmla="*/ 7356 w 196731"/>
                <a:gd name="connsiteY2-192" fmla="*/ 133134 h 259895"/>
                <a:gd name="connsiteX3-193" fmla="*/ 76921 w 196731"/>
                <a:gd name="connsiteY3-194" fmla="*/ 257053 h 259895"/>
                <a:gd name="connsiteX0-195" fmla="*/ 76648 w 173800"/>
                <a:gd name="connsiteY0-196" fmla="*/ 261541 h 264554"/>
                <a:gd name="connsiteX1-197" fmla="*/ 172660 w 173800"/>
                <a:gd name="connsiteY1-198" fmla="*/ 2379 h 264554"/>
                <a:gd name="connsiteX2-199" fmla="*/ 7083 w 173800"/>
                <a:gd name="connsiteY2-200" fmla="*/ 137622 h 264554"/>
                <a:gd name="connsiteX3-201" fmla="*/ 76648 w 173800"/>
                <a:gd name="connsiteY3-202" fmla="*/ 261541 h 264554"/>
                <a:gd name="connsiteX0-203" fmla="*/ 76648 w 203433"/>
                <a:gd name="connsiteY0-204" fmla="*/ 266025 h 269038"/>
                <a:gd name="connsiteX1-205" fmla="*/ 172660 w 203433"/>
                <a:gd name="connsiteY1-206" fmla="*/ 6863 h 269038"/>
                <a:gd name="connsiteX2-207" fmla="*/ 7083 w 203433"/>
                <a:gd name="connsiteY2-208" fmla="*/ 142106 h 269038"/>
                <a:gd name="connsiteX3-209" fmla="*/ 76648 w 203433"/>
                <a:gd name="connsiteY3-210" fmla="*/ 266025 h 269038"/>
                <a:gd name="connsiteX0-211" fmla="*/ 0 w 165577"/>
                <a:gd name="connsiteY0-212" fmla="*/ 140920 h 140920"/>
                <a:gd name="connsiteX1-213" fmla="*/ 165577 w 165577"/>
                <a:gd name="connsiteY1-214" fmla="*/ 5677 h 140920"/>
                <a:gd name="connsiteX2-215" fmla="*/ 0 w 165577"/>
                <a:gd name="connsiteY2-216" fmla="*/ 140920 h 140920"/>
                <a:gd name="connsiteX0-217" fmla="*/ 40420 w 205997"/>
                <a:gd name="connsiteY0-218" fmla="*/ 148177 h 186350"/>
                <a:gd name="connsiteX1-219" fmla="*/ 205997 w 205997"/>
                <a:gd name="connsiteY1-220" fmla="*/ 12934 h 186350"/>
                <a:gd name="connsiteX2-221" fmla="*/ 40420 w 205997"/>
                <a:gd name="connsiteY2-222" fmla="*/ 148177 h 186350"/>
                <a:gd name="connsiteX0-223" fmla="*/ 35562 w 150970"/>
                <a:gd name="connsiteY0-224" fmla="*/ 194679 h 223356"/>
                <a:gd name="connsiteX1-225" fmla="*/ 150847 w 150970"/>
                <a:gd name="connsiteY1-226" fmla="*/ 0 h 223356"/>
                <a:gd name="connsiteX2-227" fmla="*/ 35562 w 150970"/>
                <a:gd name="connsiteY2-228" fmla="*/ 194679 h 223356"/>
                <a:gd name="connsiteX0-229" fmla="*/ 26836 w 142121"/>
                <a:gd name="connsiteY0-230" fmla="*/ 194679 h 207513"/>
                <a:gd name="connsiteX1-231" fmla="*/ 142121 w 142121"/>
                <a:gd name="connsiteY1-232" fmla="*/ 0 h 207513"/>
                <a:gd name="connsiteX2-233" fmla="*/ 26836 w 142121"/>
                <a:gd name="connsiteY2-234" fmla="*/ 194679 h 207513"/>
                <a:gd name="connsiteX0-235" fmla="*/ 24485 w 167202"/>
                <a:gd name="connsiteY0-236" fmla="*/ 180963 h 194375"/>
                <a:gd name="connsiteX1-237" fmla="*/ 167202 w 167202"/>
                <a:gd name="connsiteY1-238" fmla="*/ 0 h 194375"/>
                <a:gd name="connsiteX2-239" fmla="*/ 24485 w 167202"/>
                <a:gd name="connsiteY2-240" fmla="*/ 180963 h 194375"/>
                <a:gd name="connsiteX0-241" fmla="*/ 27114 w 230386"/>
                <a:gd name="connsiteY0-242" fmla="*/ 184393 h 185009"/>
                <a:gd name="connsiteX1-243" fmla="*/ 223707 w 230386"/>
                <a:gd name="connsiteY1-244" fmla="*/ 74663 h 185009"/>
                <a:gd name="connsiteX2-245" fmla="*/ 169831 w 230386"/>
                <a:gd name="connsiteY2-246" fmla="*/ 3430 h 185009"/>
                <a:gd name="connsiteX3-247" fmla="*/ 27114 w 230386"/>
                <a:gd name="connsiteY3-248" fmla="*/ 184393 h 185009"/>
                <a:gd name="connsiteX0-249" fmla="*/ 41594 w 240801"/>
                <a:gd name="connsiteY0-250" fmla="*/ 215364 h 215980"/>
                <a:gd name="connsiteX1-251" fmla="*/ 238187 w 240801"/>
                <a:gd name="connsiteY1-252" fmla="*/ 105634 h 215980"/>
                <a:gd name="connsiteX2-253" fmla="*/ 83727 w 240801"/>
                <a:gd name="connsiteY2-254" fmla="*/ 2397 h 215980"/>
                <a:gd name="connsiteX3-255" fmla="*/ 41594 w 240801"/>
                <a:gd name="connsiteY3-256" fmla="*/ 215364 h 215980"/>
                <a:gd name="connsiteX0-257" fmla="*/ 40763 w 244554"/>
                <a:gd name="connsiteY0-258" fmla="*/ 229608 h 230146"/>
                <a:gd name="connsiteX1-259" fmla="*/ 241928 w 244554"/>
                <a:gd name="connsiteY1-260" fmla="*/ 106162 h 230146"/>
                <a:gd name="connsiteX2-261" fmla="*/ 87468 w 244554"/>
                <a:gd name="connsiteY2-262" fmla="*/ 2925 h 230146"/>
                <a:gd name="connsiteX3-263" fmla="*/ 40763 w 244554"/>
                <a:gd name="connsiteY3-264" fmla="*/ 229608 h 230146"/>
                <a:gd name="connsiteX0-265" fmla="*/ 38751 w 175395"/>
                <a:gd name="connsiteY0-266" fmla="*/ 228012 h 228774"/>
                <a:gd name="connsiteX1-267" fmla="*/ 171336 w 175395"/>
                <a:gd name="connsiteY1-268" fmla="*/ 136570 h 228774"/>
                <a:gd name="connsiteX2-269" fmla="*/ 85456 w 175395"/>
                <a:gd name="connsiteY2-270" fmla="*/ 1329 h 228774"/>
                <a:gd name="connsiteX3-271" fmla="*/ 38751 w 175395"/>
                <a:gd name="connsiteY3-272" fmla="*/ 228012 h 228774"/>
                <a:gd name="connsiteX0-273" fmla="*/ 38751 w 181122"/>
                <a:gd name="connsiteY0-274" fmla="*/ 228679 h 229441"/>
                <a:gd name="connsiteX1-275" fmla="*/ 171336 w 181122"/>
                <a:gd name="connsiteY1-276" fmla="*/ 137237 h 229441"/>
                <a:gd name="connsiteX2-277" fmla="*/ 85456 w 181122"/>
                <a:gd name="connsiteY2-278" fmla="*/ 1996 h 229441"/>
                <a:gd name="connsiteX3-279" fmla="*/ 38751 w 181122"/>
                <a:gd name="connsiteY3-280" fmla="*/ 228679 h 229441"/>
                <a:gd name="connsiteX0-281" fmla="*/ 38751 w 181122"/>
                <a:gd name="connsiteY0-282" fmla="*/ 228679 h 231597"/>
                <a:gd name="connsiteX1-283" fmla="*/ 171336 w 181122"/>
                <a:gd name="connsiteY1-284" fmla="*/ 137237 h 231597"/>
                <a:gd name="connsiteX2-285" fmla="*/ 85456 w 181122"/>
                <a:gd name="connsiteY2-286" fmla="*/ 1996 h 231597"/>
                <a:gd name="connsiteX3-287" fmla="*/ 38751 w 181122"/>
                <a:gd name="connsiteY3-288" fmla="*/ 228679 h 231597"/>
                <a:gd name="connsiteX0-289" fmla="*/ 0 w 94371"/>
                <a:gd name="connsiteY0-290" fmla="*/ 0 h 135241"/>
                <a:gd name="connsiteX1-291" fmla="*/ 85880 w 94371"/>
                <a:gd name="connsiteY1-292" fmla="*/ 135241 h 135241"/>
                <a:gd name="connsiteX2-293" fmla="*/ 0 w 94371"/>
                <a:gd name="connsiteY2-294" fmla="*/ 0 h 135241"/>
                <a:gd name="connsiteX0-295" fmla="*/ 101572 w 101572"/>
                <a:gd name="connsiteY0-296" fmla="*/ 0 h 254113"/>
                <a:gd name="connsiteX1-297" fmla="*/ 0 w 101572"/>
                <a:gd name="connsiteY1-298" fmla="*/ 254113 h 254113"/>
                <a:gd name="connsiteX2-299" fmla="*/ 101572 w 101572"/>
                <a:gd name="connsiteY2-300" fmla="*/ 0 h 254113"/>
                <a:gd name="connsiteX0-301" fmla="*/ 101572 w 105723"/>
                <a:gd name="connsiteY0-302" fmla="*/ 0 h 255643"/>
                <a:gd name="connsiteX1-303" fmla="*/ 0 w 105723"/>
                <a:gd name="connsiteY1-304" fmla="*/ 254113 h 255643"/>
                <a:gd name="connsiteX2-305" fmla="*/ 101572 w 105723"/>
                <a:gd name="connsiteY2-306" fmla="*/ 0 h 255643"/>
                <a:gd name="connsiteX0-307" fmla="*/ 140023 w 144174"/>
                <a:gd name="connsiteY0-308" fmla="*/ 0 h 255643"/>
                <a:gd name="connsiteX1-309" fmla="*/ 38451 w 144174"/>
                <a:gd name="connsiteY1-310" fmla="*/ 254113 h 255643"/>
                <a:gd name="connsiteX2-311" fmla="*/ 140023 w 144174"/>
                <a:gd name="connsiteY2-312" fmla="*/ 0 h 255643"/>
                <a:gd name="connsiteX0-313" fmla="*/ 140023 w 202844"/>
                <a:gd name="connsiteY0-314" fmla="*/ 0 h 255415"/>
                <a:gd name="connsiteX1-315" fmla="*/ 38451 w 202844"/>
                <a:gd name="connsiteY1-316" fmla="*/ 254113 h 255415"/>
                <a:gd name="connsiteX2-317" fmla="*/ 140023 w 202844"/>
                <a:gd name="connsiteY2-318" fmla="*/ 0 h 255415"/>
                <a:gd name="connsiteX0-319" fmla="*/ 189210 w 237050"/>
                <a:gd name="connsiteY0-320" fmla="*/ 0 h 241777"/>
                <a:gd name="connsiteX1-321" fmla="*/ 32774 w 237050"/>
                <a:gd name="connsiteY1-322" fmla="*/ 240397 h 241777"/>
                <a:gd name="connsiteX2-323" fmla="*/ 189210 w 237050"/>
                <a:gd name="connsiteY2-324" fmla="*/ 0 h 241777"/>
                <a:gd name="connsiteX0-325" fmla="*/ 157023 w 157710"/>
                <a:gd name="connsiteY0-326" fmla="*/ 12685 h 254377"/>
                <a:gd name="connsiteX1-327" fmla="*/ 587 w 157710"/>
                <a:gd name="connsiteY1-328" fmla="*/ 253082 h 254377"/>
                <a:gd name="connsiteX2-329" fmla="*/ 55452 w 157710"/>
                <a:gd name="connsiteY2-330" fmla="*/ 56487 h 254377"/>
                <a:gd name="connsiteX3-331" fmla="*/ 157023 w 157710"/>
                <a:gd name="connsiteY3-332" fmla="*/ 12685 h 254377"/>
                <a:gd name="connsiteX0-333" fmla="*/ 157023 w 195592"/>
                <a:gd name="connsiteY0-334" fmla="*/ 28691 h 270607"/>
                <a:gd name="connsiteX1-335" fmla="*/ 587 w 195592"/>
                <a:gd name="connsiteY1-336" fmla="*/ 269088 h 270607"/>
                <a:gd name="connsiteX2-337" fmla="*/ 55452 w 195592"/>
                <a:gd name="connsiteY2-338" fmla="*/ 72493 h 270607"/>
                <a:gd name="connsiteX3-339" fmla="*/ 157023 w 195592"/>
                <a:gd name="connsiteY3-340" fmla="*/ 28691 h 270607"/>
                <a:gd name="connsiteX0-341" fmla="*/ 234355 w 237584"/>
                <a:gd name="connsiteY0-342" fmla="*/ 12028 h 244618"/>
                <a:gd name="connsiteX1-343" fmla="*/ 195 w 237584"/>
                <a:gd name="connsiteY1-344" fmla="*/ 243281 h 244618"/>
                <a:gd name="connsiteX2-345" fmla="*/ 132784 w 237584"/>
                <a:gd name="connsiteY2-346" fmla="*/ 55830 h 244618"/>
                <a:gd name="connsiteX3-347" fmla="*/ 234355 w 237584"/>
                <a:gd name="connsiteY3-348" fmla="*/ 12028 h 244618"/>
                <a:gd name="connsiteX0-349" fmla="*/ 234355 w 237584"/>
                <a:gd name="connsiteY0-350" fmla="*/ 12028 h 243340"/>
                <a:gd name="connsiteX1-351" fmla="*/ 195 w 237584"/>
                <a:gd name="connsiteY1-352" fmla="*/ 243281 h 243340"/>
                <a:gd name="connsiteX2-353" fmla="*/ 132784 w 237584"/>
                <a:gd name="connsiteY2-354" fmla="*/ 55830 h 243340"/>
                <a:gd name="connsiteX3-355" fmla="*/ 234355 w 237584"/>
                <a:gd name="connsiteY3-356" fmla="*/ 12028 h 243340"/>
                <a:gd name="connsiteX0-357" fmla="*/ 197870 w 199735"/>
                <a:gd name="connsiteY0-358" fmla="*/ 14004 h 272739"/>
                <a:gd name="connsiteX1-359" fmla="*/ 286 w 199735"/>
                <a:gd name="connsiteY1-360" fmla="*/ 272689 h 272739"/>
                <a:gd name="connsiteX2-361" fmla="*/ 96299 w 199735"/>
                <a:gd name="connsiteY2-362" fmla="*/ 57806 h 272739"/>
                <a:gd name="connsiteX3-363" fmla="*/ 197870 w 199735"/>
                <a:gd name="connsiteY3-364" fmla="*/ 14004 h 272739"/>
                <a:gd name="connsiteX0-365" fmla="*/ 193315 w 195028"/>
                <a:gd name="connsiteY0-366" fmla="*/ 14666 h 282543"/>
                <a:gd name="connsiteX1-367" fmla="*/ 303 w 195028"/>
                <a:gd name="connsiteY1-368" fmla="*/ 282495 h 282543"/>
                <a:gd name="connsiteX2-369" fmla="*/ 91744 w 195028"/>
                <a:gd name="connsiteY2-370" fmla="*/ 58468 h 282543"/>
                <a:gd name="connsiteX3-371" fmla="*/ 193315 w 195028"/>
                <a:gd name="connsiteY3-372" fmla="*/ 14666 h 282543"/>
                <a:gd name="connsiteX0-373" fmla="*/ 193315 w 221737"/>
                <a:gd name="connsiteY0-374" fmla="*/ 67135 h 335012"/>
                <a:gd name="connsiteX1-375" fmla="*/ 303 w 221737"/>
                <a:gd name="connsiteY1-376" fmla="*/ 334964 h 335012"/>
                <a:gd name="connsiteX2-377" fmla="*/ 91744 w 221737"/>
                <a:gd name="connsiteY2-378" fmla="*/ 110937 h 335012"/>
                <a:gd name="connsiteX3-379" fmla="*/ 193315 w 221737"/>
                <a:gd name="connsiteY3-380" fmla="*/ 67135 h 335012"/>
                <a:gd name="connsiteX0-381" fmla="*/ 223128 w 223152"/>
                <a:gd name="connsiteY0-382" fmla="*/ 1862 h 273829"/>
                <a:gd name="connsiteX1-383" fmla="*/ 30116 w 223152"/>
                <a:gd name="connsiteY1-384" fmla="*/ 269691 h 273829"/>
                <a:gd name="connsiteX2-385" fmla="*/ 16401 w 223152"/>
                <a:gd name="connsiteY2-386" fmla="*/ 155392 h 273829"/>
                <a:gd name="connsiteX3-387" fmla="*/ 223128 w 223152"/>
                <a:gd name="connsiteY3-388" fmla="*/ 1862 h 273829"/>
                <a:gd name="connsiteX0-389" fmla="*/ 223128 w 223152"/>
                <a:gd name="connsiteY0-390" fmla="*/ 2357 h 274324"/>
                <a:gd name="connsiteX1-391" fmla="*/ 30116 w 223152"/>
                <a:gd name="connsiteY1-392" fmla="*/ 270186 h 274324"/>
                <a:gd name="connsiteX2-393" fmla="*/ 16401 w 223152"/>
                <a:gd name="connsiteY2-394" fmla="*/ 155887 h 274324"/>
                <a:gd name="connsiteX3-395" fmla="*/ 223128 w 223152"/>
                <a:gd name="connsiteY3-396" fmla="*/ 2357 h 274324"/>
                <a:gd name="connsiteX0-397" fmla="*/ 247196 w 247217"/>
                <a:gd name="connsiteY0-398" fmla="*/ 2269 h 279010"/>
                <a:gd name="connsiteX1-399" fmla="*/ 31324 w 247217"/>
                <a:gd name="connsiteY1-400" fmla="*/ 274670 h 279010"/>
                <a:gd name="connsiteX2-401" fmla="*/ 17609 w 247217"/>
                <a:gd name="connsiteY2-402" fmla="*/ 160371 h 279010"/>
                <a:gd name="connsiteX3-403" fmla="*/ 247196 w 247217"/>
                <a:gd name="connsiteY3-404" fmla="*/ 2269 h 279010"/>
                <a:gd name="connsiteX0-405" fmla="*/ 247196 w 256113"/>
                <a:gd name="connsiteY0-406" fmla="*/ 24148 h 300889"/>
                <a:gd name="connsiteX1-407" fmla="*/ 31324 w 256113"/>
                <a:gd name="connsiteY1-408" fmla="*/ 296549 h 300889"/>
                <a:gd name="connsiteX2-409" fmla="*/ 17609 w 256113"/>
                <a:gd name="connsiteY2-410" fmla="*/ 182250 h 300889"/>
                <a:gd name="connsiteX3-411" fmla="*/ 247196 w 256113"/>
                <a:gd name="connsiteY3-412" fmla="*/ 24148 h 300889"/>
                <a:gd name="connsiteX0-413" fmla="*/ 295509 w 303340"/>
                <a:gd name="connsiteY0-414" fmla="*/ 23707 h 305225"/>
                <a:gd name="connsiteX1-415" fmla="*/ 33917 w 303340"/>
                <a:gd name="connsiteY1-416" fmla="*/ 300680 h 305225"/>
                <a:gd name="connsiteX2-417" fmla="*/ 20202 w 303340"/>
                <a:gd name="connsiteY2-418" fmla="*/ 186381 h 305225"/>
                <a:gd name="connsiteX3-419" fmla="*/ 295509 w 303340"/>
                <a:gd name="connsiteY3-420" fmla="*/ 23707 h 305225"/>
                <a:gd name="connsiteX0-421" fmla="*/ 295509 w 303340"/>
                <a:gd name="connsiteY0-422" fmla="*/ 23707 h 305225"/>
                <a:gd name="connsiteX1-423" fmla="*/ 33917 w 303340"/>
                <a:gd name="connsiteY1-424" fmla="*/ 300680 h 305225"/>
                <a:gd name="connsiteX2-425" fmla="*/ 20202 w 303340"/>
                <a:gd name="connsiteY2-426" fmla="*/ 186381 h 305225"/>
                <a:gd name="connsiteX3-427" fmla="*/ 295509 w 303340"/>
                <a:gd name="connsiteY3-428" fmla="*/ 23707 h 305225"/>
                <a:gd name="connsiteX0-429" fmla="*/ 269500 w 277014"/>
                <a:gd name="connsiteY0-430" fmla="*/ 30269 h 308756"/>
                <a:gd name="connsiteX1-431" fmla="*/ 7908 w 277014"/>
                <a:gd name="connsiteY1-432" fmla="*/ 307242 h 308756"/>
                <a:gd name="connsiteX2-433" fmla="*/ 76489 w 277014"/>
                <a:gd name="connsiteY2-434" fmla="*/ 138079 h 308756"/>
                <a:gd name="connsiteX3-435" fmla="*/ 269500 w 277014"/>
                <a:gd name="connsiteY3-436" fmla="*/ 30269 h 308756"/>
                <a:gd name="connsiteX0-437" fmla="*/ 199572 w 212169"/>
                <a:gd name="connsiteY0-438" fmla="*/ 30269 h 263635"/>
                <a:gd name="connsiteX1-439" fmla="*/ 70568 w 212169"/>
                <a:gd name="connsiteY1-440" fmla="*/ 261522 h 263635"/>
                <a:gd name="connsiteX2-441" fmla="*/ 6561 w 212169"/>
                <a:gd name="connsiteY2-442" fmla="*/ 138079 h 263635"/>
                <a:gd name="connsiteX3-443" fmla="*/ 199572 w 212169"/>
                <a:gd name="connsiteY3-444" fmla="*/ 30269 h 263635"/>
                <a:gd name="connsiteX0-445" fmla="*/ 216253 w 236947"/>
                <a:gd name="connsiteY0-446" fmla="*/ 30269 h 263635"/>
                <a:gd name="connsiteX1-447" fmla="*/ 87249 w 236947"/>
                <a:gd name="connsiteY1-448" fmla="*/ 261522 h 263635"/>
                <a:gd name="connsiteX2-449" fmla="*/ 23242 w 236947"/>
                <a:gd name="connsiteY2-450" fmla="*/ 138079 h 263635"/>
                <a:gd name="connsiteX3-451" fmla="*/ 216253 w 236947"/>
                <a:gd name="connsiteY3-452" fmla="*/ 30269 h 263635"/>
                <a:gd name="connsiteX0-453" fmla="*/ 216253 w 236947"/>
                <a:gd name="connsiteY0-454" fmla="*/ 30269 h 263635"/>
                <a:gd name="connsiteX1-455" fmla="*/ 87249 w 236947"/>
                <a:gd name="connsiteY1-456" fmla="*/ 261522 h 263635"/>
                <a:gd name="connsiteX2-457" fmla="*/ 23242 w 236947"/>
                <a:gd name="connsiteY2-458" fmla="*/ 138079 h 263635"/>
                <a:gd name="connsiteX3-459" fmla="*/ 216253 w 236947"/>
                <a:gd name="connsiteY3-460" fmla="*/ 30269 h 263635"/>
                <a:gd name="connsiteX0-461" fmla="*/ 129004 w 149698"/>
                <a:gd name="connsiteY0-462" fmla="*/ 0 h 231253"/>
                <a:gd name="connsiteX1-463" fmla="*/ 0 w 149698"/>
                <a:gd name="connsiteY1-464" fmla="*/ 231253 h 231253"/>
                <a:gd name="connsiteX2-465" fmla="*/ 129004 w 149698"/>
                <a:gd name="connsiteY2-466" fmla="*/ 0 h 231253"/>
                <a:gd name="connsiteX0-467" fmla="*/ 177914 w 198608"/>
                <a:gd name="connsiteY0-468" fmla="*/ 0 h 231253"/>
                <a:gd name="connsiteX1-469" fmla="*/ 48910 w 198608"/>
                <a:gd name="connsiteY1-470" fmla="*/ 231253 h 231253"/>
                <a:gd name="connsiteX2-471" fmla="*/ 177914 w 198608"/>
                <a:gd name="connsiteY2-472" fmla="*/ 0 h 231253"/>
                <a:gd name="connsiteX0-473" fmla="*/ 185089 w 205783"/>
                <a:gd name="connsiteY0-474" fmla="*/ 4898 h 236151"/>
                <a:gd name="connsiteX1-475" fmla="*/ 56085 w 205783"/>
                <a:gd name="connsiteY1-476" fmla="*/ 236151 h 236151"/>
                <a:gd name="connsiteX2-477" fmla="*/ 185089 w 205783"/>
                <a:gd name="connsiteY2-478" fmla="*/ 4898 h 236151"/>
                <a:gd name="connsiteX0-479" fmla="*/ 211871 w 228499"/>
                <a:gd name="connsiteY0-480" fmla="*/ 4898 h 236151"/>
                <a:gd name="connsiteX1-481" fmla="*/ 50863 w 228499"/>
                <a:gd name="connsiteY1-482" fmla="*/ 236151 h 236151"/>
                <a:gd name="connsiteX2-483" fmla="*/ 211871 w 228499"/>
                <a:gd name="connsiteY2-484" fmla="*/ 4898 h 236151"/>
                <a:gd name="connsiteX0-485" fmla="*/ 211871 w 227260"/>
                <a:gd name="connsiteY0-486" fmla="*/ 4898 h 245676"/>
                <a:gd name="connsiteX1-487" fmla="*/ 50863 w 227260"/>
                <a:gd name="connsiteY1-488" fmla="*/ 236151 h 245676"/>
                <a:gd name="connsiteX2-489" fmla="*/ 211871 w 227260"/>
                <a:gd name="connsiteY2-490" fmla="*/ 4898 h 245676"/>
                <a:gd name="connsiteX0-491" fmla="*/ 211871 w 225515"/>
                <a:gd name="connsiteY0-492" fmla="*/ 4898 h 251076"/>
                <a:gd name="connsiteX1-493" fmla="*/ 50863 w 225515"/>
                <a:gd name="connsiteY1-494" fmla="*/ 236151 h 251076"/>
                <a:gd name="connsiteX2-495" fmla="*/ 211871 w 225515"/>
                <a:gd name="connsiteY2-496" fmla="*/ 4898 h 251076"/>
                <a:gd name="connsiteX0-497" fmla="*/ 187665 w 201309"/>
                <a:gd name="connsiteY0-498" fmla="*/ 3713 h 249891"/>
                <a:gd name="connsiteX1-499" fmla="*/ 26657 w 201309"/>
                <a:gd name="connsiteY1-500" fmla="*/ 234966 h 249891"/>
                <a:gd name="connsiteX2-501" fmla="*/ 187665 w 201309"/>
                <a:gd name="connsiteY2-502" fmla="*/ 3713 h 249891"/>
                <a:gd name="connsiteX0-503" fmla="*/ 180929 w 195154"/>
                <a:gd name="connsiteY0-504" fmla="*/ 3413 h 267680"/>
                <a:gd name="connsiteX1-505" fmla="*/ 27541 w 195154"/>
                <a:gd name="connsiteY1-506" fmla="*/ 253716 h 267680"/>
                <a:gd name="connsiteX2-507" fmla="*/ 180929 w 195154"/>
                <a:gd name="connsiteY2-508" fmla="*/ 3413 h 267680"/>
                <a:gd name="connsiteX0-509" fmla="*/ 180929 w 208048"/>
                <a:gd name="connsiteY0-510" fmla="*/ 3413 h 267510"/>
                <a:gd name="connsiteX1-511" fmla="*/ 27541 w 208048"/>
                <a:gd name="connsiteY1-512" fmla="*/ 253716 h 267510"/>
                <a:gd name="connsiteX2-513" fmla="*/ 180929 w 208048"/>
                <a:gd name="connsiteY2-514" fmla="*/ 3413 h 267510"/>
                <a:gd name="connsiteX0-515" fmla="*/ 191051 w 216939"/>
                <a:gd name="connsiteY0-516" fmla="*/ 3712 h 249698"/>
                <a:gd name="connsiteX1-517" fmla="*/ 26233 w 216939"/>
                <a:gd name="connsiteY1-518" fmla="*/ 234965 h 249698"/>
                <a:gd name="connsiteX2-519" fmla="*/ 191051 w 216939"/>
                <a:gd name="connsiteY2-520" fmla="*/ 3712 h 249698"/>
                <a:gd name="connsiteX0-521" fmla="*/ 191051 w 214912"/>
                <a:gd name="connsiteY0-522" fmla="*/ 3712 h 246279"/>
                <a:gd name="connsiteX1-523" fmla="*/ 26233 w 214912"/>
                <a:gd name="connsiteY1-524" fmla="*/ 234965 h 246279"/>
                <a:gd name="connsiteX2-525" fmla="*/ 191051 w 214912"/>
                <a:gd name="connsiteY2-526" fmla="*/ 3712 h 246279"/>
                <a:gd name="connsiteX0-527" fmla="*/ 182390 w 206251"/>
                <a:gd name="connsiteY0-528" fmla="*/ 3368 h 245935"/>
                <a:gd name="connsiteX1-529" fmla="*/ 17572 w 206251"/>
                <a:gd name="connsiteY1-530" fmla="*/ 234621 h 245935"/>
                <a:gd name="connsiteX2-531" fmla="*/ 182390 w 206251"/>
                <a:gd name="connsiteY2-532" fmla="*/ 3368 h 245935"/>
              </a:gdLst>
              <a:ahLst/>
              <a:cxnLst>
                <a:cxn ang="0">
                  <a:pos x="connsiteX0-1" y="connsiteY0-2"/>
                </a:cxn>
                <a:cxn ang="0">
                  <a:pos x="connsiteX1-3" y="connsiteY1-4"/>
                </a:cxn>
                <a:cxn ang="0">
                  <a:pos x="connsiteX2-5" y="connsiteY2-6"/>
                </a:cxn>
              </a:cxnLst>
              <a:rect l="l" t="t" r="r" b="b"/>
              <a:pathLst>
                <a:path w="206251" h="245935">
                  <a:moveTo>
                    <a:pt x="182390" y="3368"/>
                  </a:moveTo>
                  <a:cubicBezTo>
                    <a:pt x="273830" y="87188"/>
                    <a:pt x="77172" y="296663"/>
                    <a:pt x="17572" y="234621"/>
                  </a:cubicBezTo>
                  <a:cubicBezTo>
                    <a:pt x="-49155" y="184969"/>
                    <a:pt x="89097" y="-29276"/>
                    <a:pt x="182390" y="336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4" name="Oval 8"/>
            <p:cNvSpPr>
              <a:spLocks noChangeArrowheads="1"/>
            </p:cNvSpPr>
            <p:nvPr/>
          </p:nvSpPr>
          <p:spPr bwMode="auto">
            <a:xfrm>
              <a:off x="9729413" y="5945066"/>
              <a:ext cx="245139" cy="258610"/>
            </a:xfrm>
            <a:custGeom>
              <a:avLst/>
              <a:gdLst>
                <a:gd name="connsiteX0" fmla="*/ 0 w 115224"/>
                <a:gd name="connsiteY0" fmla="*/ 62357 h 124713"/>
                <a:gd name="connsiteX1" fmla="*/ 57612 w 115224"/>
                <a:gd name="connsiteY1" fmla="*/ 0 h 124713"/>
                <a:gd name="connsiteX2" fmla="*/ 115224 w 115224"/>
                <a:gd name="connsiteY2" fmla="*/ 62357 h 124713"/>
                <a:gd name="connsiteX3" fmla="*/ 57612 w 115224"/>
                <a:gd name="connsiteY3" fmla="*/ 124714 h 124713"/>
                <a:gd name="connsiteX4" fmla="*/ 0 w 115224"/>
                <a:gd name="connsiteY4" fmla="*/ 62357 h 124713"/>
                <a:gd name="connsiteX0-1" fmla="*/ 0 w 115224"/>
                <a:gd name="connsiteY0-2" fmla="*/ 62357 h 70151"/>
                <a:gd name="connsiteX1-3" fmla="*/ 57612 w 115224"/>
                <a:gd name="connsiteY1-4" fmla="*/ 0 h 70151"/>
                <a:gd name="connsiteX2-5" fmla="*/ 115224 w 115224"/>
                <a:gd name="connsiteY2-6" fmla="*/ 62357 h 70151"/>
                <a:gd name="connsiteX3-7" fmla="*/ 0 w 115224"/>
                <a:gd name="connsiteY3-8" fmla="*/ 62357 h 70151"/>
                <a:gd name="connsiteX0-9" fmla="*/ 2941 w 118165"/>
                <a:gd name="connsiteY0-10" fmla="*/ 74579 h 128322"/>
                <a:gd name="connsiteX1-11" fmla="*/ 60553 w 118165"/>
                <a:gd name="connsiteY1-12" fmla="*/ 12222 h 128322"/>
                <a:gd name="connsiteX2-13" fmla="*/ 118165 w 118165"/>
                <a:gd name="connsiteY2-14" fmla="*/ 74579 h 128322"/>
                <a:gd name="connsiteX3-15" fmla="*/ 2941 w 118165"/>
                <a:gd name="connsiteY3-16" fmla="*/ 74579 h 128322"/>
                <a:gd name="connsiteX0-17" fmla="*/ 0 w 115224"/>
                <a:gd name="connsiteY0-18" fmla="*/ 0 h 53743"/>
                <a:gd name="connsiteX1-19" fmla="*/ 115224 w 115224"/>
                <a:gd name="connsiteY1-20" fmla="*/ 0 h 53743"/>
                <a:gd name="connsiteX2-21" fmla="*/ 0 w 115224"/>
                <a:gd name="connsiteY2-22" fmla="*/ 0 h 53743"/>
                <a:gd name="connsiteX0-23" fmla="*/ 0 w 115224"/>
                <a:gd name="connsiteY0-24" fmla="*/ 56896 h 110639"/>
                <a:gd name="connsiteX1-25" fmla="*/ 115224 w 115224"/>
                <a:gd name="connsiteY1-26" fmla="*/ 56896 h 110639"/>
                <a:gd name="connsiteX2-27" fmla="*/ 0 w 115224"/>
                <a:gd name="connsiteY2-28" fmla="*/ 56896 h 110639"/>
                <a:gd name="connsiteX0-29" fmla="*/ 0 w 156372"/>
                <a:gd name="connsiteY0-30" fmla="*/ 20807 h 95482"/>
                <a:gd name="connsiteX1-31" fmla="*/ 156372 w 156372"/>
                <a:gd name="connsiteY1-32" fmla="*/ 75671 h 95482"/>
                <a:gd name="connsiteX2-33" fmla="*/ 0 w 156372"/>
                <a:gd name="connsiteY2-34" fmla="*/ 20807 h 95482"/>
                <a:gd name="connsiteX0-35" fmla="*/ 195 w 156567"/>
                <a:gd name="connsiteY0-36" fmla="*/ 47516 h 108077"/>
                <a:gd name="connsiteX1-37" fmla="*/ 156567 w 156567"/>
                <a:gd name="connsiteY1-38" fmla="*/ 102380 h 108077"/>
                <a:gd name="connsiteX2-39" fmla="*/ 195 w 156567"/>
                <a:gd name="connsiteY2-40" fmla="*/ 47516 h 108077"/>
                <a:gd name="connsiteX0-41" fmla="*/ 0 w 147228"/>
                <a:gd name="connsiteY0-42" fmla="*/ 428 h 115343"/>
                <a:gd name="connsiteX1-43" fmla="*/ 147228 w 147228"/>
                <a:gd name="connsiteY1-44" fmla="*/ 114728 h 115343"/>
                <a:gd name="connsiteX2-45" fmla="*/ 0 w 147228"/>
                <a:gd name="connsiteY2-46" fmla="*/ 428 h 115343"/>
                <a:gd name="connsiteX0-47" fmla="*/ 0 w 147862"/>
                <a:gd name="connsiteY0-48" fmla="*/ 854 h 115769"/>
                <a:gd name="connsiteX1-49" fmla="*/ 147228 w 147862"/>
                <a:gd name="connsiteY1-50" fmla="*/ 115154 h 115769"/>
                <a:gd name="connsiteX2-51" fmla="*/ 0 w 147862"/>
                <a:gd name="connsiteY2-52" fmla="*/ 854 h 115769"/>
                <a:gd name="connsiteX0-53" fmla="*/ 0 w 52706"/>
                <a:gd name="connsiteY0-54" fmla="*/ 1502 h 111867"/>
                <a:gd name="connsiteX1-55" fmla="*/ 51216 w 52706"/>
                <a:gd name="connsiteY1-56" fmla="*/ 111230 h 111867"/>
                <a:gd name="connsiteX2-57" fmla="*/ 0 w 52706"/>
                <a:gd name="connsiteY2-58" fmla="*/ 1502 h 111867"/>
                <a:gd name="connsiteX0-59" fmla="*/ 17546 w 70252"/>
                <a:gd name="connsiteY0-60" fmla="*/ 1502 h 111442"/>
                <a:gd name="connsiteX1-61" fmla="*/ 68762 w 70252"/>
                <a:gd name="connsiteY1-62" fmla="*/ 111230 h 111442"/>
                <a:gd name="connsiteX2-63" fmla="*/ 17546 w 70252"/>
                <a:gd name="connsiteY2-64" fmla="*/ 1502 h 111442"/>
                <a:gd name="connsiteX0-65" fmla="*/ 0 w 152417"/>
                <a:gd name="connsiteY0-66" fmla="*/ 0 h 146466"/>
                <a:gd name="connsiteX1-67" fmla="*/ 151800 w 152417"/>
                <a:gd name="connsiteY1-68" fmla="*/ 146304 h 146466"/>
                <a:gd name="connsiteX2-69" fmla="*/ 0 w 152417"/>
                <a:gd name="connsiteY2-70" fmla="*/ 0 h 146466"/>
                <a:gd name="connsiteX0-71" fmla="*/ 18 w 111481"/>
                <a:gd name="connsiteY0-72" fmla="*/ 134 h 123768"/>
                <a:gd name="connsiteX1-73" fmla="*/ 110670 w 111481"/>
                <a:gd name="connsiteY1-74" fmla="*/ 123578 h 123768"/>
                <a:gd name="connsiteX2-75" fmla="*/ 18 w 111481"/>
                <a:gd name="connsiteY2-76" fmla="*/ 134 h 123768"/>
                <a:gd name="connsiteX0-77" fmla="*/ 18 w 125686"/>
                <a:gd name="connsiteY0-78" fmla="*/ 0 h 123634"/>
                <a:gd name="connsiteX1-79" fmla="*/ 110670 w 125686"/>
                <a:gd name="connsiteY1-80" fmla="*/ 123444 h 123634"/>
                <a:gd name="connsiteX2-81" fmla="*/ 18 w 125686"/>
                <a:gd name="connsiteY2-82" fmla="*/ 0 h 123634"/>
                <a:gd name="connsiteX0-83" fmla="*/ 0 w 125668"/>
                <a:gd name="connsiteY0-84" fmla="*/ 0 h 132943"/>
                <a:gd name="connsiteX1-85" fmla="*/ 110652 w 125668"/>
                <a:gd name="connsiteY1-86" fmla="*/ 123444 h 132943"/>
                <a:gd name="connsiteX2-87" fmla="*/ 0 w 125668"/>
                <a:gd name="connsiteY2-88" fmla="*/ 0 h 132943"/>
                <a:gd name="connsiteX0-89" fmla="*/ 0 w 129939"/>
                <a:gd name="connsiteY0-90" fmla="*/ 0 h 146077"/>
                <a:gd name="connsiteX1-91" fmla="*/ 115224 w 129939"/>
                <a:gd name="connsiteY1-92" fmla="*/ 137160 h 146077"/>
                <a:gd name="connsiteX2-93" fmla="*/ 0 w 129939"/>
                <a:gd name="connsiteY2-94" fmla="*/ 0 h 146077"/>
                <a:gd name="connsiteX0-95" fmla="*/ 0 w 129939"/>
                <a:gd name="connsiteY0-96" fmla="*/ 0 h 146077"/>
                <a:gd name="connsiteX1-97" fmla="*/ 115224 w 129939"/>
                <a:gd name="connsiteY1-98" fmla="*/ 137160 h 146077"/>
                <a:gd name="connsiteX2-99" fmla="*/ 0 w 129939"/>
                <a:gd name="connsiteY2-100" fmla="*/ 0 h 146077"/>
                <a:gd name="connsiteX0-101" fmla="*/ 0 w 129939"/>
                <a:gd name="connsiteY0-102" fmla="*/ 0 h 146077"/>
                <a:gd name="connsiteX1-103" fmla="*/ 115224 w 129939"/>
                <a:gd name="connsiteY1-104" fmla="*/ 137160 h 146077"/>
                <a:gd name="connsiteX2-105" fmla="*/ 0 w 129939"/>
                <a:gd name="connsiteY2-106" fmla="*/ 0 h 146077"/>
                <a:gd name="connsiteX0-107" fmla="*/ 0 w 151456"/>
                <a:gd name="connsiteY0-108" fmla="*/ 0 h 221502"/>
                <a:gd name="connsiteX1-109" fmla="*/ 138084 w 151456"/>
                <a:gd name="connsiteY1-110" fmla="*/ 214884 h 221502"/>
                <a:gd name="connsiteX2-111" fmla="*/ 0 w 151456"/>
                <a:gd name="connsiteY2-112" fmla="*/ 0 h 221502"/>
                <a:gd name="connsiteX0-113" fmla="*/ 0 w 208326"/>
                <a:gd name="connsiteY0-114" fmla="*/ 0 h 208101"/>
                <a:gd name="connsiteX1-115" fmla="*/ 197520 w 208326"/>
                <a:gd name="connsiteY1-116" fmla="*/ 201168 h 208101"/>
                <a:gd name="connsiteX2-117" fmla="*/ 0 w 208326"/>
                <a:gd name="connsiteY2-118" fmla="*/ 0 h 208101"/>
                <a:gd name="connsiteX0-119" fmla="*/ 206177 w 417268"/>
                <a:gd name="connsiteY0-120" fmla="*/ 3997 h 207674"/>
                <a:gd name="connsiteX1-121" fmla="*/ 403697 w 417268"/>
                <a:gd name="connsiteY1-122" fmla="*/ 205165 h 207674"/>
                <a:gd name="connsiteX2-123" fmla="*/ 4222 w 417268"/>
                <a:gd name="connsiteY2-124" fmla="*/ 81281 h 207674"/>
                <a:gd name="connsiteX3-125" fmla="*/ 206177 w 417268"/>
                <a:gd name="connsiteY3-126" fmla="*/ 3997 h 207674"/>
                <a:gd name="connsiteX0-127" fmla="*/ 0 w 399674"/>
                <a:gd name="connsiteY0-128" fmla="*/ 0 h 125877"/>
                <a:gd name="connsiteX1-129" fmla="*/ 399475 w 399674"/>
                <a:gd name="connsiteY1-130" fmla="*/ 123884 h 125877"/>
                <a:gd name="connsiteX2-131" fmla="*/ 0 w 399674"/>
                <a:gd name="connsiteY2-132" fmla="*/ 0 h 125877"/>
                <a:gd name="connsiteX0-133" fmla="*/ 0 w 317427"/>
                <a:gd name="connsiteY0-134" fmla="*/ 0 h 225686"/>
                <a:gd name="connsiteX1-135" fmla="*/ 317179 w 317427"/>
                <a:gd name="connsiteY1-136" fmla="*/ 224468 h 225686"/>
                <a:gd name="connsiteX2-137" fmla="*/ 0 w 317427"/>
                <a:gd name="connsiteY2-138" fmla="*/ 0 h 225686"/>
                <a:gd name="connsiteX0-139" fmla="*/ 23795 w 341349"/>
                <a:gd name="connsiteY0-140" fmla="*/ 28839 h 254111"/>
                <a:gd name="connsiteX1-141" fmla="*/ 340974 w 341349"/>
                <a:gd name="connsiteY1-142" fmla="*/ 253307 h 254111"/>
                <a:gd name="connsiteX2-143" fmla="*/ 23795 w 341349"/>
                <a:gd name="connsiteY2-144" fmla="*/ 28839 h 254111"/>
                <a:gd name="connsiteX0-145" fmla="*/ 26233 w 343787"/>
                <a:gd name="connsiteY0-146" fmla="*/ 28839 h 274083"/>
                <a:gd name="connsiteX1-147" fmla="*/ 343412 w 343787"/>
                <a:gd name="connsiteY1-148" fmla="*/ 253307 h 274083"/>
                <a:gd name="connsiteX2-149" fmla="*/ 26233 w 343787"/>
                <a:gd name="connsiteY2-150" fmla="*/ 28839 h 274083"/>
                <a:gd name="connsiteX0-151" fmla="*/ 26233 w 353525"/>
                <a:gd name="connsiteY0-152" fmla="*/ 34475 h 279719"/>
                <a:gd name="connsiteX1-153" fmla="*/ 343412 w 353525"/>
                <a:gd name="connsiteY1-154" fmla="*/ 258943 h 279719"/>
                <a:gd name="connsiteX2-155" fmla="*/ 26233 w 353525"/>
                <a:gd name="connsiteY2-156" fmla="*/ 34475 h 279719"/>
                <a:gd name="connsiteX0-157" fmla="*/ 22447 w 412068"/>
                <a:gd name="connsiteY0-158" fmla="*/ 32605 h 298938"/>
                <a:gd name="connsiteX1-159" fmla="*/ 403634 w 412068"/>
                <a:gd name="connsiteY1-160" fmla="*/ 279933 h 298938"/>
                <a:gd name="connsiteX2-161" fmla="*/ 22447 w 412068"/>
                <a:gd name="connsiteY2-162" fmla="*/ 32605 h 298938"/>
                <a:gd name="connsiteX0-163" fmla="*/ 32872 w 285627"/>
                <a:gd name="connsiteY0-164" fmla="*/ 38430 h 246633"/>
                <a:gd name="connsiteX1-165" fmla="*/ 272327 w 285627"/>
                <a:gd name="connsiteY1-166" fmla="*/ 221750 h 246633"/>
                <a:gd name="connsiteX2-167" fmla="*/ 32872 w 285627"/>
                <a:gd name="connsiteY2-168" fmla="*/ 38430 h 246633"/>
                <a:gd name="connsiteX0-169" fmla="*/ 13021 w 263443"/>
                <a:gd name="connsiteY0-170" fmla="*/ 19869 h 223485"/>
                <a:gd name="connsiteX1-171" fmla="*/ 252476 w 263443"/>
                <a:gd name="connsiteY1-172" fmla="*/ 203189 h 223485"/>
                <a:gd name="connsiteX2-173" fmla="*/ 13021 w 263443"/>
                <a:gd name="connsiteY2-174" fmla="*/ 19869 h 223485"/>
                <a:gd name="connsiteX0-175" fmla="*/ 14961 w 239071"/>
                <a:gd name="connsiteY0-176" fmla="*/ 18912 h 235178"/>
                <a:gd name="connsiteX1-177" fmla="*/ 226984 w 239071"/>
                <a:gd name="connsiteY1-178" fmla="*/ 215948 h 235178"/>
                <a:gd name="connsiteX2-179" fmla="*/ 14961 w 239071"/>
                <a:gd name="connsiteY2-180" fmla="*/ 18912 h 235178"/>
                <a:gd name="connsiteX0-181" fmla="*/ 20958 w 193284"/>
                <a:gd name="connsiteY0-182" fmla="*/ 19868 h 223484"/>
                <a:gd name="connsiteX1-183" fmla="*/ 178117 w 193284"/>
                <a:gd name="connsiteY1-184" fmla="*/ 203188 h 223484"/>
                <a:gd name="connsiteX2-185" fmla="*/ 20958 w 193284"/>
                <a:gd name="connsiteY2-186" fmla="*/ 19868 h 223484"/>
                <a:gd name="connsiteX0-187" fmla="*/ 12773 w 185099"/>
                <a:gd name="connsiteY0-188" fmla="*/ 19868 h 212772"/>
                <a:gd name="connsiteX1-189" fmla="*/ 169932 w 185099"/>
                <a:gd name="connsiteY1-190" fmla="*/ 203188 h 212772"/>
                <a:gd name="connsiteX2-191" fmla="*/ 12773 w 185099"/>
                <a:gd name="connsiteY2-192" fmla="*/ 19868 h 212772"/>
                <a:gd name="connsiteX0-193" fmla="*/ 11279 w 209326"/>
                <a:gd name="connsiteY0-194" fmla="*/ 19221 h 220829"/>
                <a:gd name="connsiteX1-195" fmla="*/ 195870 w 209326"/>
                <a:gd name="connsiteY1-196" fmla="*/ 211685 h 220829"/>
                <a:gd name="connsiteX2-197" fmla="*/ 11279 w 209326"/>
                <a:gd name="connsiteY2-198" fmla="*/ 19221 h 220829"/>
              </a:gdLst>
              <a:ahLst/>
              <a:cxnLst>
                <a:cxn ang="0">
                  <a:pos x="connsiteX0-1" y="connsiteY0-2"/>
                </a:cxn>
                <a:cxn ang="0">
                  <a:pos x="connsiteX1-3" y="connsiteY1-4"/>
                </a:cxn>
                <a:cxn ang="0">
                  <a:pos x="connsiteX2-5" y="connsiteY2-6"/>
                </a:cxn>
              </a:cxnLst>
              <a:rect l="l" t="t" r="r" b="b"/>
              <a:pathLst>
                <a:path w="209326" h="220829">
                  <a:moveTo>
                    <a:pt x="11279" y="19221"/>
                  </a:moveTo>
                  <a:cubicBezTo>
                    <a:pt x="-47587" y="103188"/>
                    <a:pt x="140436" y="260306"/>
                    <a:pt x="195870" y="211685"/>
                  </a:cubicBezTo>
                  <a:cubicBezTo>
                    <a:pt x="261271" y="149890"/>
                    <a:pt x="70145" y="-64746"/>
                    <a:pt x="11279" y="1922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5" name="Oval 9"/>
            <p:cNvSpPr>
              <a:spLocks noChangeArrowheads="1"/>
            </p:cNvSpPr>
            <p:nvPr/>
          </p:nvSpPr>
          <p:spPr bwMode="auto">
            <a:xfrm>
              <a:off x="2218632" y="5924694"/>
              <a:ext cx="253724" cy="295298"/>
            </a:xfrm>
            <a:custGeom>
              <a:avLst/>
              <a:gdLst>
                <a:gd name="connsiteX0" fmla="*/ 0 w 115224"/>
                <a:gd name="connsiteY0" fmla="*/ 61001 h 122002"/>
                <a:gd name="connsiteX1" fmla="*/ 57612 w 115224"/>
                <a:gd name="connsiteY1" fmla="*/ 0 h 122002"/>
                <a:gd name="connsiteX2" fmla="*/ 115224 w 115224"/>
                <a:gd name="connsiteY2" fmla="*/ 61001 h 122002"/>
                <a:gd name="connsiteX3" fmla="*/ 57612 w 115224"/>
                <a:gd name="connsiteY3" fmla="*/ 122002 h 122002"/>
                <a:gd name="connsiteX4" fmla="*/ 0 w 115224"/>
                <a:gd name="connsiteY4" fmla="*/ 61001 h 122002"/>
                <a:gd name="connsiteX0-1" fmla="*/ 2334 w 144093"/>
                <a:gd name="connsiteY0-2" fmla="*/ 147869 h 208870"/>
                <a:gd name="connsiteX1-3" fmla="*/ 133098 w 144093"/>
                <a:gd name="connsiteY1-4" fmla="*/ 0 h 208870"/>
                <a:gd name="connsiteX2-5" fmla="*/ 117558 w 144093"/>
                <a:gd name="connsiteY2-6" fmla="*/ 147869 h 208870"/>
                <a:gd name="connsiteX3-7" fmla="*/ 59946 w 144093"/>
                <a:gd name="connsiteY3-8" fmla="*/ 208870 h 208870"/>
                <a:gd name="connsiteX4-9" fmla="*/ 2334 w 144093"/>
                <a:gd name="connsiteY4-10" fmla="*/ 147869 h 208870"/>
                <a:gd name="connsiteX0-11" fmla="*/ 16007 w 157766"/>
                <a:gd name="connsiteY0-12" fmla="*/ 147869 h 277450"/>
                <a:gd name="connsiteX1-13" fmla="*/ 146771 w 157766"/>
                <a:gd name="connsiteY1-14" fmla="*/ 0 h 277450"/>
                <a:gd name="connsiteX2-15" fmla="*/ 131231 w 157766"/>
                <a:gd name="connsiteY2-16" fmla="*/ 147869 h 277450"/>
                <a:gd name="connsiteX3-17" fmla="*/ 23327 w 157766"/>
                <a:gd name="connsiteY3-18" fmla="*/ 277450 h 277450"/>
                <a:gd name="connsiteX4-19" fmla="*/ 16007 w 157766"/>
                <a:gd name="connsiteY4-20" fmla="*/ 147869 h 277450"/>
                <a:gd name="connsiteX0-21" fmla="*/ 44587 w 186346"/>
                <a:gd name="connsiteY0-22" fmla="*/ 147869 h 281397"/>
                <a:gd name="connsiteX1-23" fmla="*/ 175351 w 186346"/>
                <a:gd name="connsiteY1-24" fmla="*/ 0 h 281397"/>
                <a:gd name="connsiteX2-25" fmla="*/ 159811 w 186346"/>
                <a:gd name="connsiteY2-26" fmla="*/ 147869 h 281397"/>
                <a:gd name="connsiteX3-27" fmla="*/ 51907 w 186346"/>
                <a:gd name="connsiteY3-28" fmla="*/ 277450 h 281397"/>
                <a:gd name="connsiteX4-29" fmla="*/ 44587 w 186346"/>
                <a:gd name="connsiteY4-30" fmla="*/ 147869 h 281397"/>
                <a:gd name="connsiteX0-31" fmla="*/ 44587 w 186346"/>
                <a:gd name="connsiteY0-32" fmla="*/ 147869 h 281397"/>
                <a:gd name="connsiteX1-33" fmla="*/ 175351 w 186346"/>
                <a:gd name="connsiteY1-34" fmla="*/ 0 h 281397"/>
                <a:gd name="connsiteX2-35" fmla="*/ 159811 w 186346"/>
                <a:gd name="connsiteY2-36" fmla="*/ 147869 h 281397"/>
                <a:gd name="connsiteX3-37" fmla="*/ 51907 w 186346"/>
                <a:gd name="connsiteY3-38" fmla="*/ 277450 h 281397"/>
                <a:gd name="connsiteX4-39" fmla="*/ 44587 w 186346"/>
                <a:gd name="connsiteY4-40" fmla="*/ 147869 h 281397"/>
                <a:gd name="connsiteX0-41" fmla="*/ 44587 w 186346"/>
                <a:gd name="connsiteY0-42" fmla="*/ 147869 h 281397"/>
                <a:gd name="connsiteX1-43" fmla="*/ 175351 w 186346"/>
                <a:gd name="connsiteY1-44" fmla="*/ 0 h 281397"/>
                <a:gd name="connsiteX2-45" fmla="*/ 159811 w 186346"/>
                <a:gd name="connsiteY2-46" fmla="*/ 147869 h 281397"/>
                <a:gd name="connsiteX3-47" fmla="*/ 51907 w 186346"/>
                <a:gd name="connsiteY3-48" fmla="*/ 277450 h 281397"/>
                <a:gd name="connsiteX4-49" fmla="*/ 44587 w 186346"/>
                <a:gd name="connsiteY4-50" fmla="*/ 147869 h 281397"/>
                <a:gd name="connsiteX0-51" fmla="*/ 44587 w 186346"/>
                <a:gd name="connsiteY0-52" fmla="*/ 150644 h 284172"/>
                <a:gd name="connsiteX1-53" fmla="*/ 175351 w 186346"/>
                <a:gd name="connsiteY1-54" fmla="*/ 2775 h 284172"/>
                <a:gd name="connsiteX2-55" fmla="*/ 159811 w 186346"/>
                <a:gd name="connsiteY2-56" fmla="*/ 150644 h 284172"/>
                <a:gd name="connsiteX3-57" fmla="*/ 51907 w 186346"/>
                <a:gd name="connsiteY3-58" fmla="*/ 280225 h 284172"/>
                <a:gd name="connsiteX4-59" fmla="*/ 44587 w 186346"/>
                <a:gd name="connsiteY4-60" fmla="*/ 150644 h 284172"/>
                <a:gd name="connsiteX0-61" fmla="*/ 44587 w 240545"/>
                <a:gd name="connsiteY0-62" fmla="*/ 150644 h 284172"/>
                <a:gd name="connsiteX1-63" fmla="*/ 175351 w 240545"/>
                <a:gd name="connsiteY1-64" fmla="*/ 2775 h 284172"/>
                <a:gd name="connsiteX2-65" fmla="*/ 159811 w 240545"/>
                <a:gd name="connsiteY2-66" fmla="*/ 150644 h 284172"/>
                <a:gd name="connsiteX3-67" fmla="*/ 51907 w 240545"/>
                <a:gd name="connsiteY3-68" fmla="*/ 280225 h 284172"/>
                <a:gd name="connsiteX4-69" fmla="*/ 44587 w 240545"/>
                <a:gd name="connsiteY4-70" fmla="*/ 150644 h 284172"/>
                <a:gd name="connsiteX0-71" fmla="*/ 12622 w 143396"/>
                <a:gd name="connsiteY0-72" fmla="*/ 150644 h 283834"/>
                <a:gd name="connsiteX1-73" fmla="*/ 143386 w 143396"/>
                <a:gd name="connsiteY1-74" fmla="*/ 2775 h 283834"/>
                <a:gd name="connsiteX2-75" fmla="*/ 19942 w 143396"/>
                <a:gd name="connsiteY2-76" fmla="*/ 280225 h 283834"/>
                <a:gd name="connsiteX3-77" fmla="*/ 12622 w 143396"/>
                <a:gd name="connsiteY3-78" fmla="*/ 150644 h 283834"/>
                <a:gd name="connsiteX0-79" fmla="*/ 2619 w 233977"/>
                <a:gd name="connsiteY0-80" fmla="*/ 84574 h 285081"/>
                <a:gd name="connsiteX1-81" fmla="*/ 233967 w 233977"/>
                <a:gd name="connsiteY1-82" fmla="*/ 5285 h 285081"/>
                <a:gd name="connsiteX2-83" fmla="*/ 110523 w 233977"/>
                <a:gd name="connsiteY2-84" fmla="*/ 282735 h 285081"/>
                <a:gd name="connsiteX3-85" fmla="*/ 2619 w 233977"/>
                <a:gd name="connsiteY3-86" fmla="*/ 84574 h 285081"/>
                <a:gd name="connsiteX0-87" fmla="*/ 2619 w 262316"/>
                <a:gd name="connsiteY0-88" fmla="*/ 84574 h 285081"/>
                <a:gd name="connsiteX1-89" fmla="*/ 233967 w 262316"/>
                <a:gd name="connsiteY1-90" fmla="*/ 5285 h 285081"/>
                <a:gd name="connsiteX2-91" fmla="*/ 110523 w 262316"/>
                <a:gd name="connsiteY2-92" fmla="*/ 282735 h 285081"/>
                <a:gd name="connsiteX3-93" fmla="*/ 2619 w 262316"/>
                <a:gd name="connsiteY3-94" fmla="*/ 84574 h 285081"/>
                <a:gd name="connsiteX0-95" fmla="*/ 0 w 149862"/>
                <a:gd name="connsiteY0-96" fmla="*/ 277450 h 277450"/>
                <a:gd name="connsiteX1-97" fmla="*/ 123444 w 149862"/>
                <a:gd name="connsiteY1-98" fmla="*/ 0 h 277450"/>
                <a:gd name="connsiteX2-99" fmla="*/ 0 w 149862"/>
                <a:gd name="connsiteY2-100" fmla="*/ 277450 h 277450"/>
                <a:gd name="connsiteX0-101" fmla="*/ 19299 w 176772"/>
                <a:gd name="connsiteY0-102" fmla="*/ 277450 h 296191"/>
                <a:gd name="connsiteX1-103" fmla="*/ 142743 w 176772"/>
                <a:gd name="connsiteY1-104" fmla="*/ 0 h 296191"/>
                <a:gd name="connsiteX2-105" fmla="*/ 19299 w 176772"/>
                <a:gd name="connsiteY2-106" fmla="*/ 277450 h 296191"/>
                <a:gd name="connsiteX0-107" fmla="*/ 16455 w 205960"/>
                <a:gd name="connsiteY0-108" fmla="*/ 254590 h 274779"/>
                <a:gd name="connsiteX1-109" fmla="*/ 176475 w 205960"/>
                <a:gd name="connsiteY1-110" fmla="*/ 0 h 274779"/>
                <a:gd name="connsiteX2-111" fmla="*/ 16455 w 205960"/>
                <a:gd name="connsiteY2-112" fmla="*/ 254590 h 274779"/>
                <a:gd name="connsiteX0-113" fmla="*/ 18704 w 208209"/>
                <a:gd name="connsiteY0-114" fmla="*/ 254590 h 274779"/>
                <a:gd name="connsiteX1-115" fmla="*/ 178724 w 208209"/>
                <a:gd name="connsiteY1-116" fmla="*/ 0 h 274779"/>
                <a:gd name="connsiteX2-117" fmla="*/ 18704 w 208209"/>
                <a:gd name="connsiteY2-118" fmla="*/ 254590 h 274779"/>
                <a:gd name="connsiteX0-119" fmla="*/ 23010 w 212515"/>
                <a:gd name="connsiteY0-120" fmla="*/ 265370 h 285559"/>
                <a:gd name="connsiteX1-121" fmla="*/ 183030 w 212515"/>
                <a:gd name="connsiteY1-122" fmla="*/ 10780 h 285559"/>
                <a:gd name="connsiteX2-123" fmla="*/ 23010 w 212515"/>
                <a:gd name="connsiteY2-124" fmla="*/ 265370 h 285559"/>
                <a:gd name="connsiteX0-125" fmla="*/ 21941 w 219631"/>
                <a:gd name="connsiteY0-126" fmla="*/ 226069 h 249488"/>
                <a:gd name="connsiteX1-127" fmla="*/ 191105 w 219631"/>
                <a:gd name="connsiteY1-128" fmla="*/ 12627 h 249488"/>
                <a:gd name="connsiteX2-129" fmla="*/ 21941 w 219631"/>
                <a:gd name="connsiteY2-130" fmla="*/ 226069 h 249488"/>
                <a:gd name="connsiteX0-131" fmla="*/ 21439 w 223243"/>
                <a:gd name="connsiteY0-132" fmla="*/ 230406 h 253419"/>
                <a:gd name="connsiteX1-133" fmla="*/ 195175 w 223243"/>
                <a:gd name="connsiteY1-134" fmla="*/ 12392 h 253419"/>
                <a:gd name="connsiteX2-135" fmla="*/ 21439 w 223243"/>
                <a:gd name="connsiteY2-136" fmla="*/ 230406 h 253419"/>
                <a:gd name="connsiteX0-137" fmla="*/ 18278 w 220082"/>
                <a:gd name="connsiteY0-138" fmla="*/ 231817 h 254830"/>
                <a:gd name="connsiteX1-139" fmla="*/ 192014 w 220082"/>
                <a:gd name="connsiteY1-140" fmla="*/ 13803 h 254830"/>
                <a:gd name="connsiteX2-141" fmla="*/ 18278 w 220082"/>
                <a:gd name="connsiteY2-142" fmla="*/ 231817 h 254830"/>
                <a:gd name="connsiteX0-143" fmla="*/ 18278 w 216657"/>
                <a:gd name="connsiteY0-144" fmla="*/ 231817 h 252157"/>
                <a:gd name="connsiteX1-145" fmla="*/ 192014 w 216657"/>
                <a:gd name="connsiteY1-146" fmla="*/ 13803 h 252157"/>
                <a:gd name="connsiteX2-147" fmla="*/ 18278 w 216657"/>
                <a:gd name="connsiteY2-148" fmla="*/ 231817 h 252157"/>
              </a:gdLst>
              <a:ahLst/>
              <a:cxnLst>
                <a:cxn ang="0">
                  <a:pos x="connsiteX0-1" y="connsiteY0-2"/>
                </a:cxn>
                <a:cxn ang="0">
                  <a:pos x="connsiteX1-3" y="connsiteY1-4"/>
                </a:cxn>
                <a:cxn ang="0">
                  <a:pos x="connsiteX2-5" y="connsiteY2-6"/>
                </a:cxn>
              </a:cxnLst>
              <a:rect l="l" t="t" r="r" b="b"/>
              <a:pathLst>
                <a:path w="216657" h="252157">
                  <a:moveTo>
                    <a:pt x="18278" y="231817"/>
                  </a:moveTo>
                  <a:cubicBezTo>
                    <a:pt x="-54874" y="143906"/>
                    <a:pt x="109718" y="-53734"/>
                    <a:pt x="192014" y="13803"/>
                  </a:cubicBezTo>
                  <a:cubicBezTo>
                    <a:pt x="284674" y="99408"/>
                    <a:pt x="91430" y="319728"/>
                    <a:pt x="18278" y="23181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6" name="Oval 10"/>
            <p:cNvSpPr>
              <a:spLocks noChangeArrowheads="1"/>
            </p:cNvSpPr>
            <p:nvPr/>
          </p:nvSpPr>
          <p:spPr bwMode="auto">
            <a:xfrm>
              <a:off x="2221329" y="651402"/>
              <a:ext cx="293476" cy="314754"/>
            </a:xfrm>
            <a:custGeom>
              <a:avLst/>
              <a:gdLst>
                <a:gd name="connsiteX0" fmla="*/ 0 w 115224"/>
                <a:gd name="connsiteY0" fmla="*/ 61001 h 122002"/>
                <a:gd name="connsiteX1" fmla="*/ 57612 w 115224"/>
                <a:gd name="connsiteY1" fmla="*/ 0 h 122002"/>
                <a:gd name="connsiteX2" fmla="*/ 115224 w 115224"/>
                <a:gd name="connsiteY2" fmla="*/ 61001 h 122002"/>
                <a:gd name="connsiteX3" fmla="*/ 57612 w 115224"/>
                <a:gd name="connsiteY3" fmla="*/ 122002 h 122002"/>
                <a:gd name="connsiteX4" fmla="*/ 0 w 115224"/>
                <a:gd name="connsiteY4" fmla="*/ 61001 h 122002"/>
                <a:gd name="connsiteX0-1" fmla="*/ 7892 w 239276"/>
                <a:gd name="connsiteY0-2" fmla="*/ 61001 h 227158"/>
                <a:gd name="connsiteX1-3" fmla="*/ 65504 w 239276"/>
                <a:gd name="connsiteY1-4" fmla="*/ 0 h 227158"/>
                <a:gd name="connsiteX2-5" fmla="*/ 123116 w 239276"/>
                <a:gd name="connsiteY2-6" fmla="*/ 61001 h 227158"/>
                <a:gd name="connsiteX3-7" fmla="*/ 234668 w 239276"/>
                <a:gd name="connsiteY3-8" fmla="*/ 227158 h 227158"/>
                <a:gd name="connsiteX4-9" fmla="*/ 7892 w 239276"/>
                <a:gd name="connsiteY4-10" fmla="*/ 61001 h 227158"/>
                <a:gd name="connsiteX0-11" fmla="*/ 7785 w 242021"/>
                <a:gd name="connsiteY0-12" fmla="*/ 61001 h 227158"/>
                <a:gd name="connsiteX1-13" fmla="*/ 65397 w 242021"/>
                <a:gd name="connsiteY1-14" fmla="*/ 0 h 227158"/>
                <a:gd name="connsiteX2-15" fmla="*/ 191589 w 242021"/>
                <a:gd name="connsiteY2-16" fmla="*/ 61001 h 227158"/>
                <a:gd name="connsiteX3-17" fmla="*/ 234561 w 242021"/>
                <a:gd name="connsiteY3-18" fmla="*/ 227158 h 227158"/>
                <a:gd name="connsiteX4-19" fmla="*/ 7785 w 242021"/>
                <a:gd name="connsiteY4-20" fmla="*/ 61001 h 227158"/>
                <a:gd name="connsiteX0-21" fmla="*/ 20109 w 254345"/>
                <a:gd name="connsiteY0-22" fmla="*/ 102149 h 268306"/>
                <a:gd name="connsiteX1-23" fmla="*/ 32001 w 254345"/>
                <a:gd name="connsiteY1-24" fmla="*/ 0 h 268306"/>
                <a:gd name="connsiteX2-25" fmla="*/ 203913 w 254345"/>
                <a:gd name="connsiteY2-26" fmla="*/ 102149 h 268306"/>
                <a:gd name="connsiteX3-27" fmla="*/ 246885 w 254345"/>
                <a:gd name="connsiteY3-28" fmla="*/ 268306 h 268306"/>
                <a:gd name="connsiteX4-29" fmla="*/ 20109 w 254345"/>
                <a:gd name="connsiteY4-30" fmla="*/ 102149 h 268306"/>
                <a:gd name="connsiteX0-31" fmla="*/ 14805 w 273272"/>
                <a:gd name="connsiteY0-32" fmla="*/ 190696 h 272570"/>
                <a:gd name="connsiteX1-33" fmla="*/ 49557 w 273272"/>
                <a:gd name="connsiteY1-34" fmla="*/ 1679 h 272570"/>
                <a:gd name="connsiteX2-35" fmla="*/ 221469 w 273272"/>
                <a:gd name="connsiteY2-36" fmla="*/ 103828 h 272570"/>
                <a:gd name="connsiteX3-37" fmla="*/ 264441 w 273272"/>
                <a:gd name="connsiteY3-38" fmla="*/ 269985 h 272570"/>
                <a:gd name="connsiteX4-39" fmla="*/ 14805 w 273272"/>
                <a:gd name="connsiteY4-40" fmla="*/ 190696 h 272570"/>
                <a:gd name="connsiteX0-41" fmla="*/ 14805 w 273272"/>
                <a:gd name="connsiteY0-42" fmla="*/ 190696 h 272570"/>
                <a:gd name="connsiteX1-43" fmla="*/ 49557 w 273272"/>
                <a:gd name="connsiteY1-44" fmla="*/ 1679 h 272570"/>
                <a:gd name="connsiteX2-45" fmla="*/ 221469 w 273272"/>
                <a:gd name="connsiteY2-46" fmla="*/ 103828 h 272570"/>
                <a:gd name="connsiteX3-47" fmla="*/ 264441 w 273272"/>
                <a:gd name="connsiteY3-48" fmla="*/ 269985 h 272570"/>
                <a:gd name="connsiteX4-49" fmla="*/ 14805 w 273272"/>
                <a:gd name="connsiteY4-50" fmla="*/ 190696 h 272570"/>
                <a:gd name="connsiteX0-51" fmla="*/ 34691 w 293158"/>
                <a:gd name="connsiteY0-52" fmla="*/ 190696 h 272570"/>
                <a:gd name="connsiteX1-53" fmla="*/ 69443 w 293158"/>
                <a:gd name="connsiteY1-54" fmla="*/ 1679 h 272570"/>
                <a:gd name="connsiteX2-55" fmla="*/ 241355 w 293158"/>
                <a:gd name="connsiteY2-56" fmla="*/ 103828 h 272570"/>
                <a:gd name="connsiteX3-57" fmla="*/ 284327 w 293158"/>
                <a:gd name="connsiteY3-58" fmla="*/ 269985 h 272570"/>
                <a:gd name="connsiteX4-59" fmla="*/ 34691 w 293158"/>
                <a:gd name="connsiteY4-60" fmla="*/ 190696 h 272570"/>
                <a:gd name="connsiteX0-61" fmla="*/ 34691 w 293158"/>
                <a:gd name="connsiteY0-62" fmla="*/ 192844 h 274718"/>
                <a:gd name="connsiteX1-63" fmla="*/ 69443 w 293158"/>
                <a:gd name="connsiteY1-64" fmla="*/ 3827 h 274718"/>
                <a:gd name="connsiteX2-65" fmla="*/ 241355 w 293158"/>
                <a:gd name="connsiteY2-66" fmla="*/ 105976 h 274718"/>
                <a:gd name="connsiteX3-67" fmla="*/ 284327 w 293158"/>
                <a:gd name="connsiteY3-68" fmla="*/ 272133 h 274718"/>
                <a:gd name="connsiteX4-69" fmla="*/ 34691 w 293158"/>
                <a:gd name="connsiteY4-70" fmla="*/ 192844 h 274718"/>
                <a:gd name="connsiteX0-71" fmla="*/ 34691 w 284464"/>
                <a:gd name="connsiteY0-72" fmla="*/ 189017 h 276527"/>
                <a:gd name="connsiteX1-73" fmla="*/ 69443 w 284464"/>
                <a:gd name="connsiteY1-74" fmla="*/ 0 h 276527"/>
                <a:gd name="connsiteX2-75" fmla="*/ 284327 w 284464"/>
                <a:gd name="connsiteY2-76" fmla="*/ 268306 h 276527"/>
                <a:gd name="connsiteX3-77" fmla="*/ 34691 w 284464"/>
                <a:gd name="connsiteY3-78" fmla="*/ 189017 h 276527"/>
                <a:gd name="connsiteX0-79" fmla="*/ 34691 w 302343"/>
                <a:gd name="connsiteY0-80" fmla="*/ 189017 h 289099"/>
                <a:gd name="connsiteX1-81" fmla="*/ 69443 w 302343"/>
                <a:gd name="connsiteY1-82" fmla="*/ 0 h 289099"/>
                <a:gd name="connsiteX2-83" fmla="*/ 284327 w 302343"/>
                <a:gd name="connsiteY2-84" fmla="*/ 268306 h 289099"/>
                <a:gd name="connsiteX3-85" fmla="*/ 34691 w 302343"/>
                <a:gd name="connsiteY3-86" fmla="*/ 189017 h 289099"/>
                <a:gd name="connsiteX0-87" fmla="*/ 34691 w 302343"/>
                <a:gd name="connsiteY0-88" fmla="*/ 189017 h 289099"/>
                <a:gd name="connsiteX1-89" fmla="*/ 69443 w 302343"/>
                <a:gd name="connsiteY1-90" fmla="*/ 0 h 289099"/>
                <a:gd name="connsiteX2-91" fmla="*/ 284327 w 302343"/>
                <a:gd name="connsiteY2-92" fmla="*/ 268306 h 289099"/>
                <a:gd name="connsiteX3-93" fmla="*/ 34691 w 302343"/>
                <a:gd name="connsiteY3-94" fmla="*/ 189017 h 289099"/>
                <a:gd name="connsiteX0-95" fmla="*/ 214884 w 214884"/>
                <a:gd name="connsiteY0-96" fmla="*/ 268306 h 268306"/>
                <a:gd name="connsiteX1-97" fmla="*/ 0 w 214884"/>
                <a:gd name="connsiteY1-98" fmla="*/ 0 h 268306"/>
                <a:gd name="connsiteX2-99" fmla="*/ 214884 w 214884"/>
                <a:gd name="connsiteY2-100" fmla="*/ 268306 h 268306"/>
                <a:gd name="connsiteX0-101" fmla="*/ 214884 w 252399"/>
                <a:gd name="connsiteY0-102" fmla="*/ 268306 h 277049"/>
                <a:gd name="connsiteX1-103" fmla="*/ 0 w 252399"/>
                <a:gd name="connsiteY1-104" fmla="*/ 0 h 277049"/>
                <a:gd name="connsiteX2-105" fmla="*/ 214884 w 252399"/>
                <a:gd name="connsiteY2-106" fmla="*/ 268306 h 277049"/>
                <a:gd name="connsiteX0-107" fmla="*/ 228600 w 266115"/>
                <a:gd name="connsiteY0-108" fmla="*/ 268306 h 276657"/>
                <a:gd name="connsiteX1-109" fmla="*/ 13716 w 266115"/>
                <a:gd name="connsiteY1-110" fmla="*/ 0 h 276657"/>
                <a:gd name="connsiteX2-111" fmla="*/ 228600 w 266115"/>
                <a:gd name="connsiteY2-112" fmla="*/ 268306 h 276657"/>
                <a:gd name="connsiteX0-113" fmla="*/ 228600 w 270241"/>
                <a:gd name="connsiteY0-114" fmla="*/ 272910 h 281261"/>
                <a:gd name="connsiteX1-115" fmla="*/ 13716 w 270241"/>
                <a:gd name="connsiteY1-116" fmla="*/ 4604 h 281261"/>
                <a:gd name="connsiteX2-117" fmla="*/ 228600 w 270241"/>
                <a:gd name="connsiteY2-118" fmla="*/ 272910 h 281261"/>
                <a:gd name="connsiteX0-119" fmla="*/ 267228 w 304866"/>
                <a:gd name="connsiteY0-120" fmla="*/ 259428 h 268188"/>
                <a:gd name="connsiteX1-121" fmla="*/ 11196 w 304866"/>
                <a:gd name="connsiteY1-122" fmla="*/ 4838 h 268188"/>
                <a:gd name="connsiteX2-123" fmla="*/ 267228 w 304866"/>
                <a:gd name="connsiteY2-124" fmla="*/ 259428 h 268188"/>
                <a:gd name="connsiteX0-125" fmla="*/ 207650 w 251891"/>
                <a:gd name="connsiteY0-126" fmla="*/ 228071 h 237957"/>
                <a:gd name="connsiteX1-127" fmla="*/ 15626 w 251891"/>
                <a:gd name="connsiteY1-128" fmla="*/ 5485 h 237957"/>
                <a:gd name="connsiteX2-129" fmla="*/ 207650 w 251891"/>
                <a:gd name="connsiteY2-130" fmla="*/ 228071 h 237957"/>
                <a:gd name="connsiteX0-131" fmla="*/ 207650 w 234197"/>
                <a:gd name="connsiteY0-132" fmla="*/ 227783 h 237669"/>
                <a:gd name="connsiteX1-133" fmla="*/ 15626 w 234197"/>
                <a:gd name="connsiteY1-134" fmla="*/ 5197 h 237669"/>
                <a:gd name="connsiteX2-135" fmla="*/ 207650 w 234197"/>
                <a:gd name="connsiteY2-136" fmla="*/ 227783 h 237669"/>
                <a:gd name="connsiteX0-137" fmla="*/ 187245 w 216089"/>
                <a:gd name="connsiteY0-138" fmla="*/ 250210 h 259265"/>
                <a:gd name="connsiteX1-139" fmla="*/ 18081 w 216089"/>
                <a:gd name="connsiteY1-140" fmla="*/ 4764 h 259265"/>
                <a:gd name="connsiteX2-141" fmla="*/ 187245 w 216089"/>
                <a:gd name="connsiteY2-142" fmla="*/ 250210 h 259265"/>
                <a:gd name="connsiteX0-143" fmla="*/ 204239 w 233083"/>
                <a:gd name="connsiteY0-144" fmla="*/ 250210 h 259888"/>
                <a:gd name="connsiteX1-145" fmla="*/ 35075 w 233083"/>
                <a:gd name="connsiteY1-146" fmla="*/ 4764 h 259888"/>
                <a:gd name="connsiteX2-147" fmla="*/ 204239 w 233083"/>
                <a:gd name="connsiteY2-148" fmla="*/ 250210 h 259888"/>
                <a:gd name="connsiteX0-149" fmla="*/ 227804 w 253933"/>
                <a:gd name="connsiteY0-150" fmla="*/ 259201 h 268545"/>
                <a:gd name="connsiteX1-151" fmla="*/ 31208 w 253933"/>
                <a:gd name="connsiteY1-152" fmla="*/ 4611 h 268545"/>
                <a:gd name="connsiteX2-153" fmla="*/ 227804 w 253933"/>
                <a:gd name="connsiteY2-154" fmla="*/ 259201 h 268545"/>
                <a:gd name="connsiteX0-155" fmla="*/ 227804 w 250601"/>
                <a:gd name="connsiteY0-156" fmla="*/ 259427 h 268771"/>
                <a:gd name="connsiteX1-157" fmla="*/ 31208 w 250601"/>
                <a:gd name="connsiteY1-158" fmla="*/ 4837 h 268771"/>
                <a:gd name="connsiteX2-159" fmla="*/ 227804 w 250601"/>
                <a:gd name="connsiteY2-160" fmla="*/ 259427 h 268771"/>
              </a:gdLst>
              <a:ahLst/>
              <a:cxnLst>
                <a:cxn ang="0">
                  <a:pos x="connsiteX0-1" y="connsiteY0-2"/>
                </a:cxn>
                <a:cxn ang="0">
                  <a:pos x="connsiteX1-3" y="connsiteY1-4"/>
                </a:cxn>
                <a:cxn ang="0">
                  <a:pos x="connsiteX2-5" y="connsiteY2-6"/>
                </a:cxn>
              </a:cxnLst>
              <a:rect l="l" t="t" r="r" b="b"/>
              <a:pathLst>
                <a:path w="250601" h="268771">
                  <a:moveTo>
                    <a:pt x="227804" y="259427"/>
                  </a:moveTo>
                  <a:cubicBezTo>
                    <a:pt x="83024" y="316296"/>
                    <a:pt x="-66328" y="98844"/>
                    <a:pt x="31208" y="4837"/>
                  </a:cubicBezTo>
                  <a:cubicBezTo>
                    <a:pt x="118534" y="-36812"/>
                    <a:pt x="317720" y="202558"/>
                    <a:pt x="227804" y="25942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7" name="Freeform 11"/>
            <p:cNvSpPr/>
            <p:nvPr/>
          </p:nvSpPr>
          <p:spPr bwMode="auto">
            <a:xfrm>
              <a:off x="2406651" y="2928938"/>
              <a:ext cx="4763" cy="158750"/>
            </a:xfrm>
            <a:custGeom>
              <a:avLst/>
              <a:gdLst>
                <a:gd name="T0" fmla="*/ 0 w 1"/>
                <a:gd name="T1" fmla="*/ 27 h 42"/>
                <a:gd name="T2" fmla="*/ 0 w 1"/>
                <a:gd name="T3" fmla="*/ 9 h 42"/>
                <a:gd name="T4" fmla="*/ 0 w 1"/>
                <a:gd name="T5" fmla="*/ 27 h 42"/>
              </a:gdLst>
              <a:ahLst/>
              <a:cxnLst>
                <a:cxn ang="0">
                  <a:pos x="T0" y="T1"/>
                </a:cxn>
                <a:cxn ang="0">
                  <a:pos x="T2" y="T3"/>
                </a:cxn>
                <a:cxn ang="0">
                  <a:pos x="T4" y="T5"/>
                </a:cxn>
              </a:cxnLst>
              <a:rect l="0" t="0" r="r" b="b"/>
              <a:pathLst>
                <a:path w="1" h="42">
                  <a:moveTo>
                    <a:pt x="0" y="27"/>
                  </a:moveTo>
                  <a:cubicBezTo>
                    <a:pt x="0" y="0"/>
                    <a:pt x="0" y="42"/>
                    <a:pt x="0" y="9"/>
                  </a:cubicBezTo>
                  <a:cubicBezTo>
                    <a:pt x="0" y="13"/>
                    <a:pt x="1" y="18"/>
                    <a:pt x="0" y="27"/>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8" name="Freeform 12"/>
            <p:cNvSpPr/>
            <p:nvPr/>
          </p:nvSpPr>
          <p:spPr bwMode="auto">
            <a:xfrm>
              <a:off x="2103438" y="536576"/>
              <a:ext cx="7986713" cy="5778500"/>
            </a:xfrm>
            <a:custGeom>
              <a:avLst/>
              <a:gdLst>
                <a:gd name="T0" fmla="*/ 4 w 2127"/>
                <a:gd name="T1" fmla="*/ 77 h 1538"/>
                <a:gd name="T2" fmla="*/ 123 w 2127"/>
                <a:gd name="T3" fmla="*/ 75 h 1538"/>
                <a:gd name="T4" fmla="*/ 366 w 2127"/>
                <a:gd name="T5" fmla="*/ 65 h 1538"/>
                <a:gd name="T6" fmla="*/ 814 w 2127"/>
                <a:gd name="T7" fmla="*/ 69 h 1538"/>
                <a:gd name="T8" fmla="*/ 1318 w 2127"/>
                <a:gd name="T9" fmla="*/ 67 h 1538"/>
                <a:gd name="T10" fmla="*/ 1545 w 2127"/>
                <a:gd name="T11" fmla="*/ 65 h 1538"/>
                <a:gd name="T12" fmla="*/ 1945 w 2127"/>
                <a:gd name="T13" fmla="*/ 66 h 1538"/>
                <a:gd name="T14" fmla="*/ 2018 w 2127"/>
                <a:gd name="T15" fmla="*/ 43 h 1538"/>
                <a:gd name="T16" fmla="*/ 2107 w 2127"/>
                <a:gd name="T17" fmla="*/ 14 h 1538"/>
                <a:gd name="T18" fmla="*/ 2113 w 2127"/>
                <a:gd name="T19" fmla="*/ 91 h 1538"/>
                <a:gd name="T20" fmla="*/ 2071 w 2127"/>
                <a:gd name="T21" fmla="*/ 126 h 1538"/>
                <a:gd name="T22" fmla="*/ 2067 w 2127"/>
                <a:gd name="T23" fmla="*/ 417 h 1538"/>
                <a:gd name="T24" fmla="*/ 2057 w 2127"/>
                <a:gd name="T25" fmla="*/ 597 h 1538"/>
                <a:gd name="T26" fmla="*/ 2056 w 2127"/>
                <a:gd name="T27" fmla="*/ 783 h 1538"/>
                <a:gd name="T28" fmla="*/ 2067 w 2127"/>
                <a:gd name="T29" fmla="*/ 1051 h 1538"/>
                <a:gd name="T30" fmla="*/ 2075 w 2127"/>
                <a:gd name="T31" fmla="*/ 1415 h 1538"/>
                <a:gd name="T32" fmla="*/ 2074 w 2127"/>
                <a:gd name="T33" fmla="*/ 1412 h 1538"/>
                <a:gd name="T34" fmla="*/ 2123 w 2127"/>
                <a:gd name="T35" fmla="*/ 1493 h 1538"/>
                <a:gd name="T36" fmla="*/ 2047 w 2127"/>
                <a:gd name="T37" fmla="*/ 1523 h 1538"/>
                <a:gd name="T38" fmla="*/ 2017 w 2127"/>
                <a:gd name="T39" fmla="*/ 1494 h 1538"/>
                <a:gd name="T40" fmla="*/ 1935 w 2127"/>
                <a:gd name="T41" fmla="*/ 1483 h 1538"/>
                <a:gd name="T42" fmla="*/ 1796 w 2127"/>
                <a:gd name="T43" fmla="*/ 1488 h 1538"/>
                <a:gd name="T44" fmla="*/ 1427 w 2127"/>
                <a:gd name="T45" fmla="*/ 1487 h 1538"/>
                <a:gd name="T46" fmla="*/ 1241 w 2127"/>
                <a:gd name="T47" fmla="*/ 1488 h 1538"/>
                <a:gd name="T48" fmla="*/ 867 w 2127"/>
                <a:gd name="T49" fmla="*/ 1487 h 1538"/>
                <a:gd name="T50" fmla="*/ 752 w 2127"/>
                <a:gd name="T51" fmla="*/ 1488 h 1538"/>
                <a:gd name="T52" fmla="*/ 661 w 2127"/>
                <a:gd name="T53" fmla="*/ 1490 h 1538"/>
                <a:gd name="T54" fmla="*/ 522 w 2127"/>
                <a:gd name="T55" fmla="*/ 1491 h 1538"/>
                <a:gd name="T56" fmla="*/ 395 w 2127"/>
                <a:gd name="T57" fmla="*/ 1490 h 1538"/>
                <a:gd name="T58" fmla="*/ 293 w 2127"/>
                <a:gd name="T59" fmla="*/ 1486 h 1538"/>
                <a:gd name="T60" fmla="*/ 175 w 2127"/>
                <a:gd name="T61" fmla="*/ 1477 h 1538"/>
                <a:gd name="T62" fmla="*/ 112 w 2127"/>
                <a:gd name="T63" fmla="*/ 1500 h 1538"/>
                <a:gd name="T64" fmla="*/ 83 w 2127"/>
                <a:gd name="T65" fmla="*/ 1525 h 1538"/>
                <a:gd name="T66" fmla="*/ 61 w 2127"/>
                <a:gd name="T67" fmla="*/ 1533 h 1538"/>
                <a:gd name="T68" fmla="*/ 30 w 2127"/>
                <a:gd name="T69" fmla="*/ 1533 h 1538"/>
                <a:gd name="T70" fmla="*/ 5 w 2127"/>
                <a:gd name="T71" fmla="*/ 1505 h 1538"/>
                <a:gd name="T72" fmla="*/ 6 w 2127"/>
                <a:gd name="T73" fmla="*/ 1470 h 1538"/>
                <a:gd name="T74" fmla="*/ 60 w 2127"/>
                <a:gd name="T75" fmla="*/ 1392 h 1538"/>
                <a:gd name="T76" fmla="*/ 15 w 2127"/>
                <a:gd name="T77" fmla="*/ 1450 h 1538"/>
                <a:gd name="T78" fmla="*/ 67 w 2127"/>
                <a:gd name="T79" fmla="*/ 1408 h 1538"/>
                <a:gd name="T80" fmla="*/ 63 w 2127"/>
                <a:gd name="T81" fmla="*/ 1214 h 1538"/>
                <a:gd name="T82" fmla="*/ 73 w 2127"/>
                <a:gd name="T83" fmla="*/ 905 h 1538"/>
                <a:gd name="T84" fmla="*/ 78 w 2127"/>
                <a:gd name="T85" fmla="*/ 744 h 1538"/>
                <a:gd name="T86" fmla="*/ 79 w 2127"/>
                <a:gd name="T87" fmla="*/ 839 h 1538"/>
                <a:gd name="T88" fmla="*/ 75 w 2127"/>
                <a:gd name="T89" fmla="*/ 1048 h 1538"/>
                <a:gd name="T90" fmla="*/ 55 w 2127"/>
                <a:gd name="T91" fmla="*/ 1418 h 1538"/>
                <a:gd name="T92" fmla="*/ 85 w 2127"/>
                <a:gd name="T93" fmla="*/ 1515 h 1538"/>
                <a:gd name="T94" fmla="*/ 119 w 2127"/>
                <a:gd name="T95" fmla="*/ 1465 h 1538"/>
                <a:gd name="T96" fmla="*/ 812 w 2127"/>
                <a:gd name="T97" fmla="*/ 1477 h 1538"/>
                <a:gd name="T98" fmla="*/ 1274 w 2127"/>
                <a:gd name="T99" fmla="*/ 1478 h 1538"/>
                <a:gd name="T100" fmla="*/ 1749 w 2127"/>
                <a:gd name="T101" fmla="*/ 1479 h 1538"/>
                <a:gd name="T102" fmla="*/ 2079 w 2127"/>
                <a:gd name="T103" fmla="*/ 1528 h 1538"/>
                <a:gd name="T104" fmla="*/ 2066 w 2127"/>
                <a:gd name="T105" fmla="*/ 1355 h 1538"/>
                <a:gd name="T106" fmla="*/ 2053 w 2127"/>
                <a:gd name="T107" fmla="*/ 930 h 1538"/>
                <a:gd name="T108" fmla="*/ 2055 w 2127"/>
                <a:gd name="T109" fmla="*/ 484 h 1538"/>
                <a:gd name="T110" fmla="*/ 2093 w 2127"/>
                <a:gd name="T111" fmla="*/ 102 h 1538"/>
                <a:gd name="T112" fmla="*/ 2006 w 2127"/>
                <a:gd name="T113" fmla="*/ 78 h 1538"/>
                <a:gd name="T114" fmla="*/ 775 w 2127"/>
                <a:gd name="T115" fmla="*/ 77 h 1538"/>
                <a:gd name="T116" fmla="*/ 186 w 2127"/>
                <a:gd name="T117" fmla="*/ 74 h 1538"/>
                <a:gd name="T118" fmla="*/ 8 w 2127"/>
                <a:gd name="T119" fmla="*/ 56 h 1538"/>
                <a:gd name="T120" fmla="*/ 76 w 2127"/>
                <a:gd name="T121" fmla="*/ 40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7" h="1538">
                  <a:moveTo>
                    <a:pt x="78" y="556"/>
                  </a:moveTo>
                  <a:cubicBezTo>
                    <a:pt x="72" y="468"/>
                    <a:pt x="70" y="352"/>
                    <a:pt x="68" y="256"/>
                  </a:cubicBezTo>
                  <a:cubicBezTo>
                    <a:pt x="68" y="245"/>
                    <a:pt x="70" y="259"/>
                    <a:pt x="69" y="233"/>
                  </a:cubicBezTo>
                  <a:cubicBezTo>
                    <a:pt x="69" y="220"/>
                    <a:pt x="69" y="207"/>
                    <a:pt x="69" y="192"/>
                  </a:cubicBezTo>
                  <a:cubicBezTo>
                    <a:pt x="70" y="178"/>
                    <a:pt x="70" y="162"/>
                    <a:pt x="72" y="146"/>
                  </a:cubicBezTo>
                  <a:cubicBezTo>
                    <a:pt x="72" y="147"/>
                    <a:pt x="72" y="147"/>
                    <a:pt x="72" y="147"/>
                  </a:cubicBezTo>
                  <a:cubicBezTo>
                    <a:pt x="54" y="136"/>
                    <a:pt x="36" y="123"/>
                    <a:pt x="21" y="106"/>
                  </a:cubicBezTo>
                  <a:cubicBezTo>
                    <a:pt x="14" y="97"/>
                    <a:pt x="7" y="88"/>
                    <a:pt x="4" y="77"/>
                  </a:cubicBezTo>
                  <a:cubicBezTo>
                    <a:pt x="0" y="66"/>
                    <a:pt x="0" y="54"/>
                    <a:pt x="5" y="43"/>
                  </a:cubicBezTo>
                  <a:cubicBezTo>
                    <a:pt x="9" y="32"/>
                    <a:pt x="16" y="23"/>
                    <a:pt x="25" y="15"/>
                  </a:cubicBezTo>
                  <a:cubicBezTo>
                    <a:pt x="33" y="8"/>
                    <a:pt x="44" y="3"/>
                    <a:pt x="55" y="3"/>
                  </a:cubicBezTo>
                  <a:cubicBezTo>
                    <a:pt x="66" y="3"/>
                    <a:pt x="76" y="7"/>
                    <a:pt x="85" y="13"/>
                  </a:cubicBezTo>
                  <a:cubicBezTo>
                    <a:pt x="94" y="20"/>
                    <a:pt x="101" y="27"/>
                    <a:pt x="106" y="36"/>
                  </a:cubicBezTo>
                  <a:cubicBezTo>
                    <a:pt x="105" y="34"/>
                    <a:pt x="103" y="32"/>
                    <a:pt x="102" y="31"/>
                  </a:cubicBezTo>
                  <a:cubicBezTo>
                    <a:pt x="111" y="42"/>
                    <a:pt x="119" y="58"/>
                    <a:pt x="123" y="74"/>
                  </a:cubicBezTo>
                  <a:cubicBezTo>
                    <a:pt x="123" y="75"/>
                    <a:pt x="123" y="75"/>
                    <a:pt x="123" y="75"/>
                  </a:cubicBezTo>
                  <a:cubicBezTo>
                    <a:pt x="124" y="75"/>
                    <a:pt x="124" y="75"/>
                    <a:pt x="124" y="75"/>
                  </a:cubicBezTo>
                  <a:cubicBezTo>
                    <a:pt x="132" y="74"/>
                    <a:pt x="139" y="73"/>
                    <a:pt x="146" y="72"/>
                  </a:cubicBezTo>
                  <a:cubicBezTo>
                    <a:pt x="146" y="72"/>
                    <a:pt x="138" y="73"/>
                    <a:pt x="144" y="73"/>
                  </a:cubicBezTo>
                  <a:cubicBezTo>
                    <a:pt x="147" y="72"/>
                    <a:pt x="157" y="71"/>
                    <a:pt x="168" y="70"/>
                  </a:cubicBezTo>
                  <a:cubicBezTo>
                    <a:pt x="178" y="69"/>
                    <a:pt x="190" y="68"/>
                    <a:pt x="195" y="68"/>
                  </a:cubicBezTo>
                  <a:cubicBezTo>
                    <a:pt x="204" y="68"/>
                    <a:pt x="203" y="68"/>
                    <a:pt x="215" y="68"/>
                  </a:cubicBezTo>
                  <a:cubicBezTo>
                    <a:pt x="228" y="67"/>
                    <a:pt x="228" y="67"/>
                    <a:pt x="228" y="67"/>
                  </a:cubicBezTo>
                  <a:cubicBezTo>
                    <a:pt x="264" y="63"/>
                    <a:pt x="316" y="65"/>
                    <a:pt x="366" y="65"/>
                  </a:cubicBezTo>
                  <a:cubicBezTo>
                    <a:pt x="364" y="65"/>
                    <a:pt x="359" y="65"/>
                    <a:pt x="363" y="65"/>
                  </a:cubicBezTo>
                  <a:cubicBezTo>
                    <a:pt x="443" y="64"/>
                    <a:pt x="543" y="67"/>
                    <a:pt x="632" y="68"/>
                  </a:cubicBezTo>
                  <a:cubicBezTo>
                    <a:pt x="629" y="68"/>
                    <a:pt x="625" y="69"/>
                    <a:pt x="631" y="69"/>
                  </a:cubicBezTo>
                  <a:cubicBezTo>
                    <a:pt x="635" y="68"/>
                    <a:pt x="663" y="69"/>
                    <a:pt x="687" y="69"/>
                  </a:cubicBezTo>
                  <a:cubicBezTo>
                    <a:pt x="697" y="70"/>
                    <a:pt x="728" y="68"/>
                    <a:pt x="756" y="69"/>
                  </a:cubicBezTo>
                  <a:cubicBezTo>
                    <a:pt x="753" y="69"/>
                    <a:pt x="753" y="69"/>
                    <a:pt x="753" y="69"/>
                  </a:cubicBezTo>
                  <a:cubicBezTo>
                    <a:pt x="774" y="68"/>
                    <a:pt x="784" y="70"/>
                    <a:pt x="801" y="69"/>
                  </a:cubicBezTo>
                  <a:cubicBezTo>
                    <a:pt x="814" y="69"/>
                    <a:pt x="814" y="69"/>
                    <a:pt x="814" y="69"/>
                  </a:cubicBezTo>
                  <a:cubicBezTo>
                    <a:pt x="823" y="68"/>
                    <a:pt x="844" y="70"/>
                    <a:pt x="861" y="69"/>
                  </a:cubicBezTo>
                  <a:cubicBezTo>
                    <a:pt x="861" y="69"/>
                    <a:pt x="861" y="69"/>
                    <a:pt x="861" y="69"/>
                  </a:cubicBezTo>
                  <a:cubicBezTo>
                    <a:pt x="877" y="68"/>
                    <a:pt x="885" y="69"/>
                    <a:pt x="901" y="69"/>
                  </a:cubicBezTo>
                  <a:cubicBezTo>
                    <a:pt x="902" y="69"/>
                    <a:pt x="902" y="69"/>
                    <a:pt x="902" y="69"/>
                  </a:cubicBezTo>
                  <a:cubicBezTo>
                    <a:pt x="937" y="68"/>
                    <a:pt x="958" y="69"/>
                    <a:pt x="957" y="68"/>
                  </a:cubicBezTo>
                  <a:cubicBezTo>
                    <a:pt x="969" y="68"/>
                    <a:pt x="923" y="68"/>
                    <a:pt x="942" y="70"/>
                  </a:cubicBezTo>
                  <a:cubicBezTo>
                    <a:pt x="1058" y="67"/>
                    <a:pt x="1177" y="67"/>
                    <a:pt x="1293" y="66"/>
                  </a:cubicBezTo>
                  <a:cubicBezTo>
                    <a:pt x="1307" y="66"/>
                    <a:pt x="1315" y="66"/>
                    <a:pt x="1318" y="67"/>
                  </a:cubicBezTo>
                  <a:cubicBezTo>
                    <a:pt x="1330" y="66"/>
                    <a:pt x="1362" y="66"/>
                    <a:pt x="1372" y="65"/>
                  </a:cubicBezTo>
                  <a:cubicBezTo>
                    <a:pt x="1368" y="65"/>
                    <a:pt x="1380" y="66"/>
                    <a:pt x="1386" y="66"/>
                  </a:cubicBezTo>
                  <a:cubicBezTo>
                    <a:pt x="1407" y="66"/>
                    <a:pt x="1409" y="65"/>
                    <a:pt x="1432" y="65"/>
                  </a:cubicBezTo>
                  <a:cubicBezTo>
                    <a:pt x="1423" y="65"/>
                    <a:pt x="1420" y="66"/>
                    <a:pt x="1423" y="66"/>
                  </a:cubicBezTo>
                  <a:cubicBezTo>
                    <a:pt x="1443" y="65"/>
                    <a:pt x="1470" y="65"/>
                    <a:pt x="1493" y="65"/>
                  </a:cubicBezTo>
                  <a:cubicBezTo>
                    <a:pt x="1489" y="65"/>
                    <a:pt x="1484" y="65"/>
                    <a:pt x="1485" y="65"/>
                  </a:cubicBezTo>
                  <a:cubicBezTo>
                    <a:pt x="1510" y="64"/>
                    <a:pt x="1531" y="66"/>
                    <a:pt x="1554" y="65"/>
                  </a:cubicBezTo>
                  <a:cubicBezTo>
                    <a:pt x="1545" y="65"/>
                    <a:pt x="1545" y="65"/>
                    <a:pt x="1545" y="65"/>
                  </a:cubicBezTo>
                  <a:cubicBezTo>
                    <a:pt x="1582" y="66"/>
                    <a:pt x="1556" y="64"/>
                    <a:pt x="1587" y="64"/>
                  </a:cubicBezTo>
                  <a:cubicBezTo>
                    <a:pt x="1580" y="65"/>
                    <a:pt x="1583" y="65"/>
                    <a:pt x="1581" y="65"/>
                  </a:cubicBezTo>
                  <a:cubicBezTo>
                    <a:pt x="1610" y="64"/>
                    <a:pt x="1658" y="64"/>
                    <a:pt x="1687" y="64"/>
                  </a:cubicBezTo>
                  <a:cubicBezTo>
                    <a:pt x="1685" y="64"/>
                    <a:pt x="1685" y="64"/>
                    <a:pt x="1685" y="64"/>
                  </a:cubicBezTo>
                  <a:cubicBezTo>
                    <a:pt x="1717" y="64"/>
                    <a:pt x="1750" y="65"/>
                    <a:pt x="1785" y="64"/>
                  </a:cubicBezTo>
                  <a:cubicBezTo>
                    <a:pt x="1798" y="65"/>
                    <a:pt x="1781" y="66"/>
                    <a:pt x="1815" y="66"/>
                  </a:cubicBezTo>
                  <a:cubicBezTo>
                    <a:pt x="1813" y="64"/>
                    <a:pt x="1872" y="66"/>
                    <a:pt x="1852" y="64"/>
                  </a:cubicBezTo>
                  <a:cubicBezTo>
                    <a:pt x="1881" y="65"/>
                    <a:pt x="1926" y="66"/>
                    <a:pt x="1945" y="66"/>
                  </a:cubicBezTo>
                  <a:cubicBezTo>
                    <a:pt x="1932" y="66"/>
                    <a:pt x="1959" y="68"/>
                    <a:pt x="1935" y="68"/>
                  </a:cubicBezTo>
                  <a:cubicBezTo>
                    <a:pt x="1953" y="69"/>
                    <a:pt x="1953" y="69"/>
                    <a:pt x="1953" y="69"/>
                  </a:cubicBezTo>
                  <a:cubicBezTo>
                    <a:pt x="1951" y="69"/>
                    <a:pt x="1935" y="68"/>
                    <a:pt x="1940" y="69"/>
                  </a:cubicBezTo>
                  <a:cubicBezTo>
                    <a:pt x="1952" y="69"/>
                    <a:pt x="1987" y="70"/>
                    <a:pt x="1998" y="71"/>
                  </a:cubicBezTo>
                  <a:cubicBezTo>
                    <a:pt x="2001" y="72"/>
                    <a:pt x="2004" y="72"/>
                    <a:pt x="2007" y="72"/>
                  </a:cubicBezTo>
                  <a:cubicBezTo>
                    <a:pt x="2008" y="72"/>
                    <a:pt x="2008" y="72"/>
                    <a:pt x="2008" y="72"/>
                  </a:cubicBezTo>
                  <a:cubicBezTo>
                    <a:pt x="2008" y="71"/>
                    <a:pt x="2008" y="71"/>
                    <a:pt x="2008" y="71"/>
                  </a:cubicBezTo>
                  <a:cubicBezTo>
                    <a:pt x="2010" y="62"/>
                    <a:pt x="2013" y="53"/>
                    <a:pt x="2018" y="43"/>
                  </a:cubicBezTo>
                  <a:cubicBezTo>
                    <a:pt x="2023" y="34"/>
                    <a:pt x="2030" y="23"/>
                    <a:pt x="2043" y="13"/>
                  </a:cubicBezTo>
                  <a:cubicBezTo>
                    <a:pt x="2036" y="19"/>
                    <a:pt x="2038" y="18"/>
                    <a:pt x="2041" y="16"/>
                  </a:cubicBezTo>
                  <a:cubicBezTo>
                    <a:pt x="2044" y="14"/>
                    <a:pt x="2047" y="12"/>
                    <a:pt x="2042" y="16"/>
                  </a:cubicBezTo>
                  <a:cubicBezTo>
                    <a:pt x="2049" y="10"/>
                    <a:pt x="2056" y="6"/>
                    <a:pt x="2064" y="3"/>
                  </a:cubicBezTo>
                  <a:cubicBezTo>
                    <a:pt x="2072" y="1"/>
                    <a:pt x="2081" y="0"/>
                    <a:pt x="2090" y="3"/>
                  </a:cubicBezTo>
                  <a:cubicBezTo>
                    <a:pt x="2096" y="5"/>
                    <a:pt x="2096" y="6"/>
                    <a:pt x="2097" y="6"/>
                  </a:cubicBezTo>
                  <a:cubicBezTo>
                    <a:pt x="2098" y="7"/>
                    <a:pt x="2098" y="7"/>
                    <a:pt x="2100" y="8"/>
                  </a:cubicBezTo>
                  <a:cubicBezTo>
                    <a:pt x="2101" y="9"/>
                    <a:pt x="2104" y="11"/>
                    <a:pt x="2107" y="14"/>
                  </a:cubicBezTo>
                  <a:cubicBezTo>
                    <a:pt x="2107" y="13"/>
                    <a:pt x="2112" y="18"/>
                    <a:pt x="2116" y="22"/>
                  </a:cubicBezTo>
                  <a:cubicBezTo>
                    <a:pt x="2116" y="23"/>
                    <a:pt x="2119" y="26"/>
                    <a:pt x="2121" y="31"/>
                  </a:cubicBezTo>
                  <a:cubicBezTo>
                    <a:pt x="2123" y="36"/>
                    <a:pt x="2125" y="42"/>
                    <a:pt x="2126" y="49"/>
                  </a:cubicBezTo>
                  <a:cubicBezTo>
                    <a:pt x="2127" y="55"/>
                    <a:pt x="2126" y="62"/>
                    <a:pt x="2125" y="67"/>
                  </a:cubicBezTo>
                  <a:cubicBezTo>
                    <a:pt x="2123" y="72"/>
                    <a:pt x="2122" y="75"/>
                    <a:pt x="2121" y="76"/>
                  </a:cubicBezTo>
                  <a:cubicBezTo>
                    <a:pt x="2119" y="79"/>
                    <a:pt x="2121" y="74"/>
                    <a:pt x="2122" y="70"/>
                  </a:cubicBezTo>
                  <a:cubicBezTo>
                    <a:pt x="2123" y="67"/>
                    <a:pt x="2124" y="64"/>
                    <a:pt x="2122" y="70"/>
                  </a:cubicBezTo>
                  <a:cubicBezTo>
                    <a:pt x="2119" y="81"/>
                    <a:pt x="2116" y="86"/>
                    <a:pt x="2113" y="91"/>
                  </a:cubicBezTo>
                  <a:cubicBezTo>
                    <a:pt x="2109" y="96"/>
                    <a:pt x="2106" y="100"/>
                    <a:pt x="2098" y="108"/>
                  </a:cubicBezTo>
                  <a:cubicBezTo>
                    <a:pt x="2098" y="108"/>
                    <a:pt x="2098" y="108"/>
                    <a:pt x="2098" y="108"/>
                  </a:cubicBezTo>
                  <a:cubicBezTo>
                    <a:pt x="2092" y="113"/>
                    <a:pt x="2084" y="120"/>
                    <a:pt x="2078" y="124"/>
                  </a:cubicBezTo>
                  <a:cubicBezTo>
                    <a:pt x="2072" y="127"/>
                    <a:pt x="2069" y="129"/>
                    <a:pt x="2076" y="125"/>
                  </a:cubicBezTo>
                  <a:cubicBezTo>
                    <a:pt x="2081" y="123"/>
                    <a:pt x="2080" y="123"/>
                    <a:pt x="2079" y="123"/>
                  </a:cubicBezTo>
                  <a:cubicBezTo>
                    <a:pt x="2079" y="123"/>
                    <a:pt x="2079" y="123"/>
                    <a:pt x="2086" y="119"/>
                  </a:cubicBezTo>
                  <a:cubicBezTo>
                    <a:pt x="2082" y="122"/>
                    <a:pt x="2077" y="126"/>
                    <a:pt x="2070" y="129"/>
                  </a:cubicBezTo>
                  <a:cubicBezTo>
                    <a:pt x="2071" y="126"/>
                    <a:pt x="2071" y="126"/>
                    <a:pt x="2071" y="126"/>
                  </a:cubicBezTo>
                  <a:cubicBezTo>
                    <a:pt x="2073" y="138"/>
                    <a:pt x="2073" y="153"/>
                    <a:pt x="2074" y="166"/>
                  </a:cubicBezTo>
                  <a:cubicBezTo>
                    <a:pt x="2073" y="158"/>
                    <a:pt x="2073" y="159"/>
                    <a:pt x="2073" y="156"/>
                  </a:cubicBezTo>
                  <a:cubicBezTo>
                    <a:pt x="2075" y="186"/>
                    <a:pt x="2074" y="217"/>
                    <a:pt x="2074" y="251"/>
                  </a:cubicBezTo>
                  <a:cubicBezTo>
                    <a:pt x="2075" y="251"/>
                    <a:pt x="2073" y="238"/>
                    <a:pt x="2074" y="233"/>
                  </a:cubicBezTo>
                  <a:cubicBezTo>
                    <a:pt x="2072" y="276"/>
                    <a:pt x="2072" y="321"/>
                    <a:pt x="2069" y="356"/>
                  </a:cubicBezTo>
                  <a:cubicBezTo>
                    <a:pt x="2069" y="350"/>
                    <a:pt x="2070" y="353"/>
                    <a:pt x="2070" y="353"/>
                  </a:cubicBezTo>
                  <a:cubicBezTo>
                    <a:pt x="2069" y="374"/>
                    <a:pt x="2068" y="373"/>
                    <a:pt x="2068" y="386"/>
                  </a:cubicBezTo>
                  <a:cubicBezTo>
                    <a:pt x="2067" y="387"/>
                    <a:pt x="2067" y="403"/>
                    <a:pt x="2067" y="417"/>
                  </a:cubicBezTo>
                  <a:cubicBezTo>
                    <a:pt x="2067" y="424"/>
                    <a:pt x="2066" y="420"/>
                    <a:pt x="2067" y="408"/>
                  </a:cubicBezTo>
                  <a:cubicBezTo>
                    <a:pt x="2066" y="427"/>
                    <a:pt x="2063" y="504"/>
                    <a:pt x="2060" y="547"/>
                  </a:cubicBezTo>
                  <a:cubicBezTo>
                    <a:pt x="2060" y="547"/>
                    <a:pt x="2059" y="575"/>
                    <a:pt x="2059" y="585"/>
                  </a:cubicBezTo>
                  <a:cubicBezTo>
                    <a:pt x="2058" y="581"/>
                    <a:pt x="2058" y="581"/>
                    <a:pt x="2058" y="581"/>
                  </a:cubicBezTo>
                  <a:cubicBezTo>
                    <a:pt x="2057" y="590"/>
                    <a:pt x="2057" y="615"/>
                    <a:pt x="2056" y="616"/>
                  </a:cubicBezTo>
                  <a:cubicBezTo>
                    <a:pt x="2056" y="627"/>
                    <a:pt x="2057" y="606"/>
                    <a:pt x="2057" y="586"/>
                  </a:cubicBezTo>
                  <a:cubicBezTo>
                    <a:pt x="2058" y="567"/>
                    <a:pt x="2059" y="548"/>
                    <a:pt x="2059" y="562"/>
                  </a:cubicBezTo>
                  <a:cubicBezTo>
                    <a:pt x="2057" y="570"/>
                    <a:pt x="2058" y="603"/>
                    <a:pt x="2057" y="597"/>
                  </a:cubicBezTo>
                  <a:cubicBezTo>
                    <a:pt x="2056" y="617"/>
                    <a:pt x="2056" y="637"/>
                    <a:pt x="2055" y="656"/>
                  </a:cubicBezTo>
                  <a:cubicBezTo>
                    <a:pt x="2055" y="650"/>
                    <a:pt x="2054" y="640"/>
                    <a:pt x="2054" y="656"/>
                  </a:cubicBezTo>
                  <a:cubicBezTo>
                    <a:pt x="2053" y="685"/>
                    <a:pt x="2054" y="664"/>
                    <a:pt x="2054" y="688"/>
                  </a:cubicBezTo>
                  <a:cubicBezTo>
                    <a:pt x="2054" y="702"/>
                    <a:pt x="2054" y="702"/>
                    <a:pt x="2054" y="702"/>
                  </a:cubicBezTo>
                  <a:cubicBezTo>
                    <a:pt x="2055" y="703"/>
                    <a:pt x="2055" y="728"/>
                    <a:pt x="2055" y="717"/>
                  </a:cubicBezTo>
                  <a:cubicBezTo>
                    <a:pt x="2055" y="721"/>
                    <a:pt x="2057" y="759"/>
                    <a:pt x="2055" y="756"/>
                  </a:cubicBezTo>
                  <a:cubicBezTo>
                    <a:pt x="2054" y="752"/>
                    <a:pt x="2054" y="752"/>
                    <a:pt x="2054" y="752"/>
                  </a:cubicBezTo>
                  <a:cubicBezTo>
                    <a:pt x="2054" y="765"/>
                    <a:pt x="2056" y="773"/>
                    <a:pt x="2056" y="783"/>
                  </a:cubicBezTo>
                  <a:cubicBezTo>
                    <a:pt x="2056" y="784"/>
                    <a:pt x="2056" y="788"/>
                    <a:pt x="2056" y="787"/>
                  </a:cubicBezTo>
                  <a:cubicBezTo>
                    <a:pt x="2058" y="789"/>
                    <a:pt x="2057" y="817"/>
                    <a:pt x="2059" y="832"/>
                  </a:cubicBezTo>
                  <a:cubicBezTo>
                    <a:pt x="2059" y="858"/>
                    <a:pt x="2061" y="898"/>
                    <a:pt x="2060" y="911"/>
                  </a:cubicBezTo>
                  <a:cubicBezTo>
                    <a:pt x="2062" y="931"/>
                    <a:pt x="2063" y="949"/>
                    <a:pt x="2063" y="972"/>
                  </a:cubicBezTo>
                  <a:cubicBezTo>
                    <a:pt x="2063" y="968"/>
                    <a:pt x="2063" y="961"/>
                    <a:pt x="2062" y="960"/>
                  </a:cubicBezTo>
                  <a:cubicBezTo>
                    <a:pt x="2062" y="974"/>
                    <a:pt x="2063" y="978"/>
                    <a:pt x="2064" y="991"/>
                  </a:cubicBezTo>
                  <a:cubicBezTo>
                    <a:pt x="2063" y="988"/>
                    <a:pt x="2064" y="1020"/>
                    <a:pt x="2064" y="1036"/>
                  </a:cubicBezTo>
                  <a:cubicBezTo>
                    <a:pt x="2065" y="1056"/>
                    <a:pt x="2066" y="1049"/>
                    <a:pt x="2067" y="1051"/>
                  </a:cubicBezTo>
                  <a:cubicBezTo>
                    <a:pt x="2066" y="1070"/>
                    <a:pt x="2070" y="1108"/>
                    <a:pt x="2069" y="1131"/>
                  </a:cubicBezTo>
                  <a:cubicBezTo>
                    <a:pt x="2069" y="1124"/>
                    <a:pt x="2067" y="1101"/>
                    <a:pt x="2068" y="1118"/>
                  </a:cubicBezTo>
                  <a:cubicBezTo>
                    <a:pt x="2067" y="1137"/>
                    <a:pt x="2070" y="1155"/>
                    <a:pt x="2071" y="1185"/>
                  </a:cubicBezTo>
                  <a:cubicBezTo>
                    <a:pt x="2072" y="1177"/>
                    <a:pt x="2072" y="1177"/>
                    <a:pt x="2072" y="1177"/>
                  </a:cubicBezTo>
                  <a:cubicBezTo>
                    <a:pt x="2071" y="1190"/>
                    <a:pt x="2074" y="1221"/>
                    <a:pt x="2073" y="1218"/>
                  </a:cubicBezTo>
                  <a:cubicBezTo>
                    <a:pt x="2073" y="1228"/>
                    <a:pt x="2073" y="1253"/>
                    <a:pt x="2074" y="1249"/>
                  </a:cubicBezTo>
                  <a:cubicBezTo>
                    <a:pt x="2075" y="1298"/>
                    <a:pt x="2079" y="1367"/>
                    <a:pt x="2075" y="1397"/>
                  </a:cubicBezTo>
                  <a:cubicBezTo>
                    <a:pt x="2075" y="1402"/>
                    <a:pt x="2075" y="1410"/>
                    <a:pt x="2075" y="1415"/>
                  </a:cubicBezTo>
                  <a:cubicBezTo>
                    <a:pt x="2073" y="1412"/>
                    <a:pt x="2073" y="1412"/>
                    <a:pt x="2073" y="1412"/>
                  </a:cubicBezTo>
                  <a:cubicBezTo>
                    <a:pt x="2076" y="1414"/>
                    <a:pt x="2077" y="1415"/>
                    <a:pt x="2076" y="1414"/>
                  </a:cubicBezTo>
                  <a:cubicBezTo>
                    <a:pt x="2075" y="1413"/>
                    <a:pt x="2074" y="1412"/>
                    <a:pt x="2074" y="1412"/>
                  </a:cubicBezTo>
                  <a:cubicBezTo>
                    <a:pt x="2075" y="1415"/>
                    <a:pt x="2075" y="1415"/>
                    <a:pt x="2075" y="1415"/>
                  </a:cubicBezTo>
                  <a:cubicBezTo>
                    <a:pt x="2076" y="1406"/>
                    <a:pt x="2075" y="1402"/>
                    <a:pt x="2076" y="1398"/>
                  </a:cubicBezTo>
                  <a:cubicBezTo>
                    <a:pt x="2076" y="1404"/>
                    <a:pt x="2076" y="1405"/>
                    <a:pt x="2076" y="1406"/>
                  </a:cubicBezTo>
                  <a:cubicBezTo>
                    <a:pt x="2076" y="1409"/>
                    <a:pt x="2076" y="1412"/>
                    <a:pt x="2075" y="1415"/>
                  </a:cubicBezTo>
                  <a:cubicBezTo>
                    <a:pt x="2074" y="1412"/>
                    <a:pt x="2074" y="1412"/>
                    <a:pt x="2074" y="1412"/>
                  </a:cubicBezTo>
                  <a:cubicBezTo>
                    <a:pt x="2078" y="1415"/>
                    <a:pt x="2081" y="1417"/>
                    <a:pt x="2081" y="1418"/>
                  </a:cubicBezTo>
                  <a:cubicBezTo>
                    <a:pt x="2082" y="1419"/>
                    <a:pt x="2081" y="1418"/>
                    <a:pt x="2076" y="1415"/>
                  </a:cubicBezTo>
                  <a:cubicBezTo>
                    <a:pt x="2083" y="1420"/>
                    <a:pt x="2087" y="1424"/>
                    <a:pt x="2092" y="1428"/>
                  </a:cubicBezTo>
                  <a:cubicBezTo>
                    <a:pt x="2096" y="1432"/>
                    <a:pt x="2099" y="1436"/>
                    <a:pt x="2102" y="1439"/>
                  </a:cubicBezTo>
                  <a:cubicBezTo>
                    <a:pt x="2105" y="1443"/>
                    <a:pt x="2109" y="1447"/>
                    <a:pt x="2112" y="1453"/>
                  </a:cubicBezTo>
                  <a:cubicBezTo>
                    <a:pt x="2116" y="1459"/>
                    <a:pt x="2120" y="1467"/>
                    <a:pt x="2122" y="1478"/>
                  </a:cubicBezTo>
                  <a:cubicBezTo>
                    <a:pt x="2122" y="1477"/>
                    <a:pt x="2122" y="1478"/>
                    <a:pt x="2122" y="1480"/>
                  </a:cubicBezTo>
                  <a:cubicBezTo>
                    <a:pt x="2122" y="1482"/>
                    <a:pt x="2123" y="1486"/>
                    <a:pt x="2123" y="1493"/>
                  </a:cubicBezTo>
                  <a:cubicBezTo>
                    <a:pt x="2123" y="1501"/>
                    <a:pt x="2121" y="1510"/>
                    <a:pt x="2116" y="1518"/>
                  </a:cubicBezTo>
                  <a:cubicBezTo>
                    <a:pt x="2112" y="1524"/>
                    <a:pt x="2108" y="1527"/>
                    <a:pt x="2106" y="1529"/>
                  </a:cubicBezTo>
                  <a:cubicBezTo>
                    <a:pt x="2103" y="1531"/>
                    <a:pt x="2102" y="1531"/>
                    <a:pt x="2102" y="1532"/>
                  </a:cubicBezTo>
                  <a:cubicBezTo>
                    <a:pt x="2101" y="1532"/>
                    <a:pt x="2103" y="1529"/>
                    <a:pt x="2103" y="1529"/>
                  </a:cubicBezTo>
                  <a:cubicBezTo>
                    <a:pt x="2100" y="1532"/>
                    <a:pt x="2096" y="1534"/>
                    <a:pt x="2092" y="1535"/>
                  </a:cubicBezTo>
                  <a:cubicBezTo>
                    <a:pt x="2088" y="1536"/>
                    <a:pt x="2084" y="1537"/>
                    <a:pt x="2080" y="1537"/>
                  </a:cubicBezTo>
                  <a:cubicBezTo>
                    <a:pt x="2072" y="1537"/>
                    <a:pt x="2066" y="1535"/>
                    <a:pt x="2062" y="1534"/>
                  </a:cubicBezTo>
                  <a:cubicBezTo>
                    <a:pt x="2057" y="1531"/>
                    <a:pt x="2052" y="1527"/>
                    <a:pt x="2047" y="1523"/>
                  </a:cubicBezTo>
                  <a:cubicBezTo>
                    <a:pt x="2052" y="1528"/>
                    <a:pt x="2050" y="1526"/>
                    <a:pt x="2045" y="1523"/>
                  </a:cubicBezTo>
                  <a:cubicBezTo>
                    <a:pt x="2040" y="1519"/>
                    <a:pt x="2034" y="1513"/>
                    <a:pt x="2032" y="1511"/>
                  </a:cubicBezTo>
                  <a:cubicBezTo>
                    <a:pt x="2034" y="1512"/>
                    <a:pt x="2035" y="1514"/>
                    <a:pt x="2037" y="1516"/>
                  </a:cubicBezTo>
                  <a:cubicBezTo>
                    <a:pt x="2036" y="1515"/>
                    <a:pt x="2033" y="1511"/>
                    <a:pt x="2029" y="1507"/>
                  </a:cubicBezTo>
                  <a:cubicBezTo>
                    <a:pt x="2025" y="1502"/>
                    <a:pt x="2021" y="1497"/>
                    <a:pt x="2019" y="1493"/>
                  </a:cubicBezTo>
                  <a:cubicBezTo>
                    <a:pt x="2019" y="1494"/>
                    <a:pt x="2022" y="1499"/>
                    <a:pt x="2025" y="1503"/>
                  </a:cubicBezTo>
                  <a:cubicBezTo>
                    <a:pt x="2029" y="1508"/>
                    <a:pt x="2033" y="1513"/>
                    <a:pt x="2037" y="1517"/>
                  </a:cubicBezTo>
                  <a:cubicBezTo>
                    <a:pt x="2031" y="1512"/>
                    <a:pt x="2023" y="1502"/>
                    <a:pt x="2017" y="1494"/>
                  </a:cubicBezTo>
                  <a:cubicBezTo>
                    <a:pt x="2019" y="1496"/>
                    <a:pt x="2011" y="1485"/>
                    <a:pt x="2006" y="1474"/>
                  </a:cubicBezTo>
                  <a:cubicBezTo>
                    <a:pt x="2010" y="1476"/>
                    <a:pt x="2010" y="1476"/>
                    <a:pt x="2010" y="1476"/>
                  </a:cubicBezTo>
                  <a:cubicBezTo>
                    <a:pt x="2005" y="1477"/>
                    <a:pt x="2000" y="1477"/>
                    <a:pt x="1997" y="1478"/>
                  </a:cubicBezTo>
                  <a:cubicBezTo>
                    <a:pt x="1983" y="1479"/>
                    <a:pt x="1982" y="1480"/>
                    <a:pt x="1978" y="1481"/>
                  </a:cubicBezTo>
                  <a:cubicBezTo>
                    <a:pt x="1977" y="1480"/>
                    <a:pt x="1956" y="1482"/>
                    <a:pt x="1966" y="1481"/>
                  </a:cubicBezTo>
                  <a:cubicBezTo>
                    <a:pt x="1971" y="1480"/>
                    <a:pt x="1977" y="1480"/>
                    <a:pt x="1984" y="1479"/>
                  </a:cubicBezTo>
                  <a:cubicBezTo>
                    <a:pt x="1975" y="1480"/>
                    <a:pt x="1976" y="1479"/>
                    <a:pt x="1958" y="1481"/>
                  </a:cubicBezTo>
                  <a:cubicBezTo>
                    <a:pt x="1944" y="1482"/>
                    <a:pt x="1962" y="1482"/>
                    <a:pt x="1935" y="1483"/>
                  </a:cubicBezTo>
                  <a:cubicBezTo>
                    <a:pt x="1942" y="1483"/>
                    <a:pt x="1943" y="1482"/>
                    <a:pt x="1949" y="1482"/>
                  </a:cubicBezTo>
                  <a:cubicBezTo>
                    <a:pt x="1924" y="1483"/>
                    <a:pt x="1924" y="1483"/>
                    <a:pt x="1924" y="1483"/>
                  </a:cubicBezTo>
                  <a:cubicBezTo>
                    <a:pt x="1923" y="1483"/>
                    <a:pt x="1923" y="1483"/>
                    <a:pt x="1923" y="1483"/>
                  </a:cubicBezTo>
                  <a:cubicBezTo>
                    <a:pt x="1920" y="1483"/>
                    <a:pt x="1922" y="1483"/>
                    <a:pt x="1920" y="1483"/>
                  </a:cubicBezTo>
                  <a:cubicBezTo>
                    <a:pt x="1913" y="1484"/>
                    <a:pt x="1883" y="1485"/>
                    <a:pt x="1877" y="1486"/>
                  </a:cubicBezTo>
                  <a:cubicBezTo>
                    <a:pt x="1865" y="1486"/>
                    <a:pt x="1851" y="1486"/>
                    <a:pt x="1839" y="1486"/>
                  </a:cubicBezTo>
                  <a:cubicBezTo>
                    <a:pt x="1841" y="1486"/>
                    <a:pt x="1841" y="1486"/>
                    <a:pt x="1841" y="1486"/>
                  </a:cubicBezTo>
                  <a:cubicBezTo>
                    <a:pt x="1827" y="1486"/>
                    <a:pt x="1808" y="1487"/>
                    <a:pt x="1796" y="1488"/>
                  </a:cubicBezTo>
                  <a:cubicBezTo>
                    <a:pt x="1796" y="1487"/>
                    <a:pt x="1796" y="1487"/>
                    <a:pt x="1796" y="1487"/>
                  </a:cubicBezTo>
                  <a:cubicBezTo>
                    <a:pt x="1788" y="1487"/>
                    <a:pt x="1770" y="1488"/>
                    <a:pt x="1760" y="1488"/>
                  </a:cubicBezTo>
                  <a:cubicBezTo>
                    <a:pt x="1740" y="1488"/>
                    <a:pt x="1753" y="1485"/>
                    <a:pt x="1731" y="1487"/>
                  </a:cubicBezTo>
                  <a:cubicBezTo>
                    <a:pt x="1710" y="1487"/>
                    <a:pt x="1699" y="1488"/>
                    <a:pt x="1707" y="1489"/>
                  </a:cubicBezTo>
                  <a:cubicBezTo>
                    <a:pt x="1671" y="1489"/>
                    <a:pt x="1629" y="1490"/>
                    <a:pt x="1595" y="1489"/>
                  </a:cubicBezTo>
                  <a:cubicBezTo>
                    <a:pt x="1590" y="1489"/>
                    <a:pt x="1593" y="1489"/>
                    <a:pt x="1582" y="1490"/>
                  </a:cubicBezTo>
                  <a:cubicBezTo>
                    <a:pt x="1529" y="1489"/>
                    <a:pt x="1469" y="1490"/>
                    <a:pt x="1427" y="1489"/>
                  </a:cubicBezTo>
                  <a:cubicBezTo>
                    <a:pt x="1442" y="1488"/>
                    <a:pt x="1428" y="1488"/>
                    <a:pt x="1427" y="1487"/>
                  </a:cubicBezTo>
                  <a:cubicBezTo>
                    <a:pt x="1415" y="1488"/>
                    <a:pt x="1412" y="1487"/>
                    <a:pt x="1407" y="1488"/>
                  </a:cubicBezTo>
                  <a:cubicBezTo>
                    <a:pt x="1409" y="1488"/>
                    <a:pt x="1407" y="1489"/>
                    <a:pt x="1422" y="1489"/>
                  </a:cubicBezTo>
                  <a:cubicBezTo>
                    <a:pt x="1390" y="1489"/>
                    <a:pt x="1342" y="1489"/>
                    <a:pt x="1324" y="1488"/>
                  </a:cubicBezTo>
                  <a:cubicBezTo>
                    <a:pt x="1333" y="1489"/>
                    <a:pt x="1326" y="1489"/>
                    <a:pt x="1319" y="1489"/>
                  </a:cubicBezTo>
                  <a:cubicBezTo>
                    <a:pt x="1321" y="1488"/>
                    <a:pt x="1298" y="1488"/>
                    <a:pt x="1280" y="1488"/>
                  </a:cubicBezTo>
                  <a:cubicBezTo>
                    <a:pt x="1278" y="1489"/>
                    <a:pt x="1278" y="1489"/>
                    <a:pt x="1278" y="1489"/>
                  </a:cubicBezTo>
                  <a:cubicBezTo>
                    <a:pt x="1266" y="1488"/>
                    <a:pt x="1266" y="1488"/>
                    <a:pt x="1266" y="1488"/>
                  </a:cubicBezTo>
                  <a:cubicBezTo>
                    <a:pt x="1259" y="1488"/>
                    <a:pt x="1258" y="1489"/>
                    <a:pt x="1241" y="1488"/>
                  </a:cubicBezTo>
                  <a:cubicBezTo>
                    <a:pt x="1240" y="1488"/>
                    <a:pt x="1239" y="1488"/>
                    <a:pt x="1235" y="1487"/>
                  </a:cubicBezTo>
                  <a:cubicBezTo>
                    <a:pt x="1217" y="1488"/>
                    <a:pt x="1191" y="1489"/>
                    <a:pt x="1171" y="1488"/>
                  </a:cubicBezTo>
                  <a:cubicBezTo>
                    <a:pt x="1155" y="1487"/>
                    <a:pt x="1155" y="1487"/>
                    <a:pt x="1155" y="1487"/>
                  </a:cubicBezTo>
                  <a:cubicBezTo>
                    <a:pt x="1146" y="1487"/>
                    <a:pt x="1132" y="1487"/>
                    <a:pt x="1147" y="1488"/>
                  </a:cubicBezTo>
                  <a:cubicBezTo>
                    <a:pt x="1113" y="1487"/>
                    <a:pt x="1091" y="1486"/>
                    <a:pt x="1080" y="1485"/>
                  </a:cubicBezTo>
                  <a:cubicBezTo>
                    <a:pt x="1050" y="1486"/>
                    <a:pt x="1014" y="1487"/>
                    <a:pt x="977" y="1487"/>
                  </a:cubicBezTo>
                  <a:cubicBezTo>
                    <a:pt x="921" y="1487"/>
                    <a:pt x="921" y="1487"/>
                    <a:pt x="921" y="1487"/>
                  </a:cubicBezTo>
                  <a:cubicBezTo>
                    <a:pt x="902" y="1487"/>
                    <a:pt x="884" y="1487"/>
                    <a:pt x="867" y="1487"/>
                  </a:cubicBezTo>
                  <a:cubicBezTo>
                    <a:pt x="869" y="1487"/>
                    <a:pt x="869" y="1487"/>
                    <a:pt x="869" y="1487"/>
                  </a:cubicBezTo>
                  <a:cubicBezTo>
                    <a:pt x="851" y="1487"/>
                    <a:pt x="860" y="1488"/>
                    <a:pt x="847" y="1488"/>
                  </a:cubicBezTo>
                  <a:cubicBezTo>
                    <a:pt x="853" y="1487"/>
                    <a:pt x="833" y="1487"/>
                    <a:pt x="847" y="1486"/>
                  </a:cubicBezTo>
                  <a:cubicBezTo>
                    <a:pt x="821" y="1486"/>
                    <a:pt x="813" y="1487"/>
                    <a:pt x="796" y="1488"/>
                  </a:cubicBezTo>
                  <a:cubicBezTo>
                    <a:pt x="794" y="1489"/>
                    <a:pt x="810" y="1487"/>
                    <a:pt x="807" y="1488"/>
                  </a:cubicBezTo>
                  <a:cubicBezTo>
                    <a:pt x="804" y="1488"/>
                    <a:pt x="770" y="1488"/>
                    <a:pt x="766" y="1489"/>
                  </a:cubicBezTo>
                  <a:cubicBezTo>
                    <a:pt x="760" y="1489"/>
                    <a:pt x="765" y="1488"/>
                    <a:pt x="768" y="1488"/>
                  </a:cubicBezTo>
                  <a:cubicBezTo>
                    <a:pt x="752" y="1488"/>
                    <a:pt x="752" y="1488"/>
                    <a:pt x="752" y="1488"/>
                  </a:cubicBezTo>
                  <a:cubicBezTo>
                    <a:pt x="733" y="1487"/>
                    <a:pt x="797" y="1486"/>
                    <a:pt x="776" y="1484"/>
                  </a:cubicBezTo>
                  <a:cubicBezTo>
                    <a:pt x="761" y="1485"/>
                    <a:pt x="761" y="1485"/>
                    <a:pt x="761" y="1485"/>
                  </a:cubicBezTo>
                  <a:cubicBezTo>
                    <a:pt x="747" y="1484"/>
                    <a:pt x="801" y="1483"/>
                    <a:pt x="763" y="1483"/>
                  </a:cubicBezTo>
                  <a:cubicBezTo>
                    <a:pt x="747" y="1484"/>
                    <a:pt x="734" y="1486"/>
                    <a:pt x="748" y="1486"/>
                  </a:cubicBezTo>
                  <a:cubicBezTo>
                    <a:pt x="714" y="1487"/>
                    <a:pt x="732" y="1489"/>
                    <a:pt x="696" y="1489"/>
                  </a:cubicBezTo>
                  <a:cubicBezTo>
                    <a:pt x="686" y="1488"/>
                    <a:pt x="725" y="1488"/>
                    <a:pt x="718" y="1488"/>
                  </a:cubicBezTo>
                  <a:cubicBezTo>
                    <a:pt x="701" y="1487"/>
                    <a:pt x="684" y="1488"/>
                    <a:pt x="669" y="1488"/>
                  </a:cubicBezTo>
                  <a:cubicBezTo>
                    <a:pt x="686" y="1489"/>
                    <a:pt x="672" y="1490"/>
                    <a:pt x="661" y="1490"/>
                  </a:cubicBezTo>
                  <a:cubicBezTo>
                    <a:pt x="642" y="1490"/>
                    <a:pt x="673" y="1489"/>
                    <a:pt x="647" y="1489"/>
                  </a:cubicBezTo>
                  <a:cubicBezTo>
                    <a:pt x="642" y="1490"/>
                    <a:pt x="618" y="1490"/>
                    <a:pt x="639" y="1491"/>
                  </a:cubicBezTo>
                  <a:cubicBezTo>
                    <a:pt x="630" y="1492"/>
                    <a:pt x="612" y="1490"/>
                    <a:pt x="598" y="1492"/>
                  </a:cubicBezTo>
                  <a:cubicBezTo>
                    <a:pt x="589" y="1491"/>
                    <a:pt x="625" y="1489"/>
                    <a:pt x="596" y="1489"/>
                  </a:cubicBezTo>
                  <a:cubicBezTo>
                    <a:pt x="601" y="1490"/>
                    <a:pt x="561" y="1490"/>
                    <a:pt x="576" y="1492"/>
                  </a:cubicBezTo>
                  <a:cubicBezTo>
                    <a:pt x="565" y="1491"/>
                    <a:pt x="564" y="1491"/>
                    <a:pt x="572" y="1490"/>
                  </a:cubicBezTo>
                  <a:cubicBezTo>
                    <a:pt x="556" y="1490"/>
                    <a:pt x="533" y="1492"/>
                    <a:pt x="528" y="1490"/>
                  </a:cubicBezTo>
                  <a:cubicBezTo>
                    <a:pt x="522" y="1491"/>
                    <a:pt x="522" y="1491"/>
                    <a:pt x="522" y="1491"/>
                  </a:cubicBezTo>
                  <a:cubicBezTo>
                    <a:pt x="502" y="1490"/>
                    <a:pt x="502" y="1490"/>
                    <a:pt x="502" y="1490"/>
                  </a:cubicBezTo>
                  <a:cubicBezTo>
                    <a:pt x="488" y="1490"/>
                    <a:pt x="456" y="1491"/>
                    <a:pt x="458" y="1489"/>
                  </a:cubicBezTo>
                  <a:cubicBezTo>
                    <a:pt x="453" y="1490"/>
                    <a:pt x="421" y="1489"/>
                    <a:pt x="433" y="1490"/>
                  </a:cubicBezTo>
                  <a:cubicBezTo>
                    <a:pt x="453" y="1491"/>
                    <a:pt x="456" y="1490"/>
                    <a:pt x="467" y="1491"/>
                  </a:cubicBezTo>
                  <a:cubicBezTo>
                    <a:pt x="453" y="1490"/>
                    <a:pt x="439" y="1491"/>
                    <a:pt x="427" y="1491"/>
                  </a:cubicBezTo>
                  <a:cubicBezTo>
                    <a:pt x="425" y="1491"/>
                    <a:pt x="425" y="1491"/>
                    <a:pt x="425" y="1491"/>
                  </a:cubicBezTo>
                  <a:cubicBezTo>
                    <a:pt x="418" y="1491"/>
                    <a:pt x="402" y="1491"/>
                    <a:pt x="398" y="1491"/>
                  </a:cubicBezTo>
                  <a:cubicBezTo>
                    <a:pt x="403" y="1491"/>
                    <a:pt x="401" y="1490"/>
                    <a:pt x="395" y="1490"/>
                  </a:cubicBezTo>
                  <a:cubicBezTo>
                    <a:pt x="388" y="1491"/>
                    <a:pt x="388" y="1491"/>
                    <a:pt x="388" y="1491"/>
                  </a:cubicBezTo>
                  <a:cubicBezTo>
                    <a:pt x="360" y="1491"/>
                    <a:pt x="381" y="1489"/>
                    <a:pt x="354" y="1489"/>
                  </a:cubicBezTo>
                  <a:cubicBezTo>
                    <a:pt x="375" y="1489"/>
                    <a:pt x="375" y="1489"/>
                    <a:pt x="375" y="1489"/>
                  </a:cubicBezTo>
                  <a:cubicBezTo>
                    <a:pt x="370" y="1489"/>
                    <a:pt x="361" y="1488"/>
                    <a:pt x="348" y="1488"/>
                  </a:cubicBezTo>
                  <a:cubicBezTo>
                    <a:pt x="343" y="1489"/>
                    <a:pt x="333" y="1489"/>
                    <a:pt x="329" y="1490"/>
                  </a:cubicBezTo>
                  <a:cubicBezTo>
                    <a:pt x="314" y="1490"/>
                    <a:pt x="322" y="1489"/>
                    <a:pt x="307" y="1489"/>
                  </a:cubicBezTo>
                  <a:cubicBezTo>
                    <a:pt x="327" y="1489"/>
                    <a:pt x="327" y="1489"/>
                    <a:pt x="327" y="1489"/>
                  </a:cubicBezTo>
                  <a:cubicBezTo>
                    <a:pt x="330" y="1489"/>
                    <a:pt x="313" y="1487"/>
                    <a:pt x="293" y="1486"/>
                  </a:cubicBezTo>
                  <a:cubicBezTo>
                    <a:pt x="280" y="1486"/>
                    <a:pt x="259" y="1487"/>
                    <a:pt x="280" y="1488"/>
                  </a:cubicBezTo>
                  <a:cubicBezTo>
                    <a:pt x="270" y="1487"/>
                    <a:pt x="255" y="1486"/>
                    <a:pt x="264" y="1486"/>
                  </a:cubicBezTo>
                  <a:cubicBezTo>
                    <a:pt x="240" y="1485"/>
                    <a:pt x="267" y="1487"/>
                    <a:pt x="246" y="1487"/>
                  </a:cubicBezTo>
                  <a:cubicBezTo>
                    <a:pt x="238" y="1486"/>
                    <a:pt x="213" y="1484"/>
                    <a:pt x="197" y="1482"/>
                  </a:cubicBezTo>
                  <a:cubicBezTo>
                    <a:pt x="218" y="1482"/>
                    <a:pt x="218" y="1482"/>
                    <a:pt x="218" y="1482"/>
                  </a:cubicBezTo>
                  <a:cubicBezTo>
                    <a:pt x="204" y="1481"/>
                    <a:pt x="204" y="1481"/>
                    <a:pt x="204" y="1481"/>
                  </a:cubicBezTo>
                  <a:cubicBezTo>
                    <a:pt x="222" y="1481"/>
                    <a:pt x="195" y="1480"/>
                    <a:pt x="205" y="1479"/>
                  </a:cubicBezTo>
                  <a:cubicBezTo>
                    <a:pt x="196" y="1478"/>
                    <a:pt x="184" y="1478"/>
                    <a:pt x="175" y="1477"/>
                  </a:cubicBezTo>
                  <a:cubicBezTo>
                    <a:pt x="189" y="1479"/>
                    <a:pt x="181" y="1479"/>
                    <a:pt x="171" y="1479"/>
                  </a:cubicBezTo>
                  <a:cubicBezTo>
                    <a:pt x="161" y="1479"/>
                    <a:pt x="148" y="1478"/>
                    <a:pt x="152" y="1479"/>
                  </a:cubicBezTo>
                  <a:cubicBezTo>
                    <a:pt x="132" y="1477"/>
                    <a:pt x="126" y="1475"/>
                    <a:pt x="120" y="1473"/>
                  </a:cubicBezTo>
                  <a:cubicBezTo>
                    <a:pt x="125" y="1470"/>
                    <a:pt x="125" y="1470"/>
                    <a:pt x="125" y="1470"/>
                  </a:cubicBezTo>
                  <a:cubicBezTo>
                    <a:pt x="124" y="1473"/>
                    <a:pt x="123" y="1476"/>
                    <a:pt x="121" y="1480"/>
                  </a:cubicBezTo>
                  <a:cubicBezTo>
                    <a:pt x="119" y="1485"/>
                    <a:pt x="116" y="1491"/>
                    <a:pt x="110" y="1500"/>
                  </a:cubicBezTo>
                  <a:cubicBezTo>
                    <a:pt x="113" y="1497"/>
                    <a:pt x="111" y="1500"/>
                    <a:pt x="111" y="1501"/>
                  </a:cubicBezTo>
                  <a:cubicBezTo>
                    <a:pt x="111" y="1501"/>
                    <a:pt x="111" y="1501"/>
                    <a:pt x="112" y="1500"/>
                  </a:cubicBezTo>
                  <a:cubicBezTo>
                    <a:pt x="113" y="1498"/>
                    <a:pt x="115" y="1495"/>
                    <a:pt x="118" y="1490"/>
                  </a:cubicBezTo>
                  <a:cubicBezTo>
                    <a:pt x="115" y="1495"/>
                    <a:pt x="113" y="1499"/>
                    <a:pt x="111" y="1501"/>
                  </a:cubicBezTo>
                  <a:cubicBezTo>
                    <a:pt x="109" y="1504"/>
                    <a:pt x="108" y="1506"/>
                    <a:pt x="106" y="1508"/>
                  </a:cubicBezTo>
                  <a:cubicBezTo>
                    <a:pt x="105" y="1510"/>
                    <a:pt x="103" y="1512"/>
                    <a:pt x="100" y="1514"/>
                  </a:cubicBezTo>
                  <a:cubicBezTo>
                    <a:pt x="97" y="1517"/>
                    <a:pt x="94" y="1521"/>
                    <a:pt x="87" y="1525"/>
                  </a:cubicBezTo>
                  <a:cubicBezTo>
                    <a:pt x="92" y="1521"/>
                    <a:pt x="93" y="1520"/>
                    <a:pt x="92" y="1521"/>
                  </a:cubicBezTo>
                  <a:cubicBezTo>
                    <a:pt x="91" y="1521"/>
                    <a:pt x="89" y="1522"/>
                    <a:pt x="87" y="1523"/>
                  </a:cubicBezTo>
                  <a:cubicBezTo>
                    <a:pt x="85" y="1525"/>
                    <a:pt x="83" y="1525"/>
                    <a:pt x="83" y="1525"/>
                  </a:cubicBezTo>
                  <a:cubicBezTo>
                    <a:pt x="84" y="1524"/>
                    <a:pt x="86" y="1523"/>
                    <a:pt x="92" y="1518"/>
                  </a:cubicBezTo>
                  <a:cubicBezTo>
                    <a:pt x="92" y="1519"/>
                    <a:pt x="95" y="1516"/>
                    <a:pt x="99" y="1512"/>
                  </a:cubicBezTo>
                  <a:cubicBezTo>
                    <a:pt x="103" y="1509"/>
                    <a:pt x="107" y="1504"/>
                    <a:pt x="108" y="1502"/>
                  </a:cubicBezTo>
                  <a:cubicBezTo>
                    <a:pt x="105" y="1506"/>
                    <a:pt x="105" y="1505"/>
                    <a:pt x="104" y="1506"/>
                  </a:cubicBezTo>
                  <a:cubicBezTo>
                    <a:pt x="103" y="1506"/>
                    <a:pt x="102" y="1507"/>
                    <a:pt x="100" y="1509"/>
                  </a:cubicBezTo>
                  <a:cubicBezTo>
                    <a:pt x="98" y="1511"/>
                    <a:pt x="96" y="1513"/>
                    <a:pt x="91" y="1517"/>
                  </a:cubicBezTo>
                  <a:cubicBezTo>
                    <a:pt x="85" y="1522"/>
                    <a:pt x="77" y="1527"/>
                    <a:pt x="70" y="1530"/>
                  </a:cubicBezTo>
                  <a:cubicBezTo>
                    <a:pt x="64" y="1532"/>
                    <a:pt x="59" y="1533"/>
                    <a:pt x="61" y="1533"/>
                  </a:cubicBezTo>
                  <a:cubicBezTo>
                    <a:pt x="62" y="1534"/>
                    <a:pt x="68" y="1532"/>
                    <a:pt x="72" y="1530"/>
                  </a:cubicBezTo>
                  <a:cubicBezTo>
                    <a:pt x="76" y="1528"/>
                    <a:pt x="79" y="1527"/>
                    <a:pt x="75" y="1529"/>
                  </a:cubicBezTo>
                  <a:cubicBezTo>
                    <a:pt x="60" y="1536"/>
                    <a:pt x="50" y="1536"/>
                    <a:pt x="43" y="1535"/>
                  </a:cubicBezTo>
                  <a:cubicBezTo>
                    <a:pt x="36" y="1534"/>
                    <a:pt x="31" y="1532"/>
                    <a:pt x="25" y="1529"/>
                  </a:cubicBezTo>
                  <a:cubicBezTo>
                    <a:pt x="34" y="1535"/>
                    <a:pt x="41" y="1536"/>
                    <a:pt x="45" y="1536"/>
                  </a:cubicBezTo>
                  <a:cubicBezTo>
                    <a:pt x="49" y="1537"/>
                    <a:pt x="50" y="1537"/>
                    <a:pt x="50" y="1538"/>
                  </a:cubicBezTo>
                  <a:cubicBezTo>
                    <a:pt x="41" y="1538"/>
                    <a:pt x="33" y="1536"/>
                    <a:pt x="25" y="1531"/>
                  </a:cubicBezTo>
                  <a:cubicBezTo>
                    <a:pt x="27" y="1532"/>
                    <a:pt x="28" y="1533"/>
                    <a:pt x="30" y="1533"/>
                  </a:cubicBezTo>
                  <a:cubicBezTo>
                    <a:pt x="25" y="1531"/>
                    <a:pt x="22" y="1528"/>
                    <a:pt x="20" y="1526"/>
                  </a:cubicBezTo>
                  <a:cubicBezTo>
                    <a:pt x="17" y="1524"/>
                    <a:pt x="16" y="1523"/>
                    <a:pt x="14" y="1521"/>
                  </a:cubicBezTo>
                  <a:cubicBezTo>
                    <a:pt x="10" y="1517"/>
                    <a:pt x="10" y="1517"/>
                    <a:pt x="10" y="1517"/>
                  </a:cubicBezTo>
                  <a:cubicBezTo>
                    <a:pt x="9" y="1515"/>
                    <a:pt x="8" y="1514"/>
                    <a:pt x="7" y="1511"/>
                  </a:cubicBezTo>
                  <a:cubicBezTo>
                    <a:pt x="5" y="1508"/>
                    <a:pt x="2" y="1503"/>
                    <a:pt x="1" y="1494"/>
                  </a:cubicBezTo>
                  <a:cubicBezTo>
                    <a:pt x="0" y="1487"/>
                    <a:pt x="1" y="1481"/>
                    <a:pt x="2" y="1476"/>
                  </a:cubicBezTo>
                  <a:cubicBezTo>
                    <a:pt x="2" y="1478"/>
                    <a:pt x="2" y="1482"/>
                    <a:pt x="2" y="1488"/>
                  </a:cubicBezTo>
                  <a:cubicBezTo>
                    <a:pt x="2" y="1493"/>
                    <a:pt x="3" y="1500"/>
                    <a:pt x="5" y="1505"/>
                  </a:cubicBezTo>
                  <a:cubicBezTo>
                    <a:pt x="8" y="1511"/>
                    <a:pt x="11" y="1515"/>
                    <a:pt x="13" y="1518"/>
                  </a:cubicBezTo>
                  <a:cubicBezTo>
                    <a:pt x="14" y="1520"/>
                    <a:pt x="14" y="1520"/>
                    <a:pt x="14" y="1520"/>
                  </a:cubicBezTo>
                  <a:cubicBezTo>
                    <a:pt x="15" y="1520"/>
                    <a:pt x="15" y="1521"/>
                    <a:pt x="15" y="1521"/>
                  </a:cubicBezTo>
                  <a:cubicBezTo>
                    <a:pt x="16" y="1521"/>
                    <a:pt x="16" y="1521"/>
                    <a:pt x="16" y="1520"/>
                  </a:cubicBezTo>
                  <a:cubicBezTo>
                    <a:pt x="8" y="1511"/>
                    <a:pt x="5" y="1503"/>
                    <a:pt x="3" y="1495"/>
                  </a:cubicBezTo>
                  <a:cubicBezTo>
                    <a:pt x="2" y="1487"/>
                    <a:pt x="2" y="1479"/>
                    <a:pt x="5" y="1469"/>
                  </a:cubicBezTo>
                  <a:cubicBezTo>
                    <a:pt x="4" y="1473"/>
                    <a:pt x="2" y="1480"/>
                    <a:pt x="3" y="1485"/>
                  </a:cubicBezTo>
                  <a:cubicBezTo>
                    <a:pt x="3" y="1481"/>
                    <a:pt x="4" y="1477"/>
                    <a:pt x="6" y="1470"/>
                  </a:cubicBezTo>
                  <a:cubicBezTo>
                    <a:pt x="8" y="1463"/>
                    <a:pt x="12" y="1453"/>
                    <a:pt x="21" y="1440"/>
                  </a:cubicBezTo>
                  <a:cubicBezTo>
                    <a:pt x="26" y="1433"/>
                    <a:pt x="27" y="1432"/>
                    <a:pt x="26" y="1433"/>
                  </a:cubicBezTo>
                  <a:cubicBezTo>
                    <a:pt x="26" y="1433"/>
                    <a:pt x="23" y="1436"/>
                    <a:pt x="23" y="1435"/>
                  </a:cubicBezTo>
                  <a:cubicBezTo>
                    <a:pt x="31" y="1426"/>
                    <a:pt x="39" y="1419"/>
                    <a:pt x="45" y="1414"/>
                  </a:cubicBezTo>
                  <a:cubicBezTo>
                    <a:pt x="49" y="1412"/>
                    <a:pt x="52" y="1410"/>
                    <a:pt x="56" y="1408"/>
                  </a:cubicBezTo>
                  <a:cubicBezTo>
                    <a:pt x="59" y="1407"/>
                    <a:pt x="62" y="1405"/>
                    <a:pt x="67" y="1405"/>
                  </a:cubicBezTo>
                  <a:cubicBezTo>
                    <a:pt x="61" y="1412"/>
                    <a:pt x="61" y="1412"/>
                    <a:pt x="61" y="1412"/>
                  </a:cubicBezTo>
                  <a:cubicBezTo>
                    <a:pt x="61" y="1406"/>
                    <a:pt x="60" y="1400"/>
                    <a:pt x="60" y="1392"/>
                  </a:cubicBezTo>
                  <a:cubicBezTo>
                    <a:pt x="61" y="1397"/>
                    <a:pt x="60" y="1352"/>
                    <a:pt x="61" y="1377"/>
                  </a:cubicBezTo>
                  <a:cubicBezTo>
                    <a:pt x="61" y="1383"/>
                    <a:pt x="61" y="1397"/>
                    <a:pt x="62" y="1412"/>
                  </a:cubicBezTo>
                  <a:cubicBezTo>
                    <a:pt x="67" y="1406"/>
                    <a:pt x="67" y="1406"/>
                    <a:pt x="67" y="1406"/>
                  </a:cubicBezTo>
                  <a:cubicBezTo>
                    <a:pt x="61" y="1406"/>
                    <a:pt x="57" y="1408"/>
                    <a:pt x="53" y="1410"/>
                  </a:cubicBezTo>
                  <a:cubicBezTo>
                    <a:pt x="49" y="1412"/>
                    <a:pt x="46" y="1415"/>
                    <a:pt x="43" y="1417"/>
                  </a:cubicBezTo>
                  <a:cubicBezTo>
                    <a:pt x="36" y="1422"/>
                    <a:pt x="32" y="1427"/>
                    <a:pt x="30" y="1429"/>
                  </a:cubicBezTo>
                  <a:cubicBezTo>
                    <a:pt x="35" y="1425"/>
                    <a:pt x="30" y="1430"/>
                    <a:pt x="24" y="1437"/>
                  </a:cubicBezTo>
                  <a:cubicBezTo>
                    <a:pt x="21" y="1441"/>
                    <a:pt x="17" y="1446"/>
                    <a:pt x="15" y="1450"/>
                  </a:cubicBezTo>
                  <a:cubicBezTo>
                    <a:pt x="13" y="1454"/>
                    <a:pt x="11" y="1458"/>
                    <a:pt x="10" y="1460"/>
                  </a:cubicBezTo>
                  <a:cubicBezTo>
                    <a:pt x="14" y="1453"/>
                    <a:pt x="16" y="1449"/>
                    <a:pt x="19" y="1445"/>
                  </a:cubicBezTo>
                  <a:cubicBezTo>
                    <a:pt x="21" y="1442"/>
                    <a:pt x="23" y="1440"/>
                    <a:pt x="24" y="1439"/>
                  </a:cubicBezTo>
                  <a:cubicBezTo>
                    <a:pt x="27" y="1436"/>
                    <a:pt x="28" y="1436"/>
                    <a:pt x="30" y="1435"/>
                  </a:cubicBezTo>
                  <a:cubicBezTo>
                    <a:pt x="35" y="1429"/>
                    <a:pt x="41" y="1423"/>
                    <a:pt x="45" y="1420"/>
                  </a:cubicBezTo>
                  <a:cubicBezTo>
                    <a:pt x="47" y="1418"/>
                    <a:pt x="39" y="1424"/>
                    <a:pt x="38" y="1424"/>
                  </a:cubicBezTo>
                  <a:cubicBezTo>
                    <a:pt x="42" y="1420"/>
                    <a:pt x="46" y="1417"/>
                    <a:pt x="51" y="1414"/>
                  </a:cubicBezTo>
                  <a:cubicBezTo>
                    <a:pt x="56" y="1411"/>
                    <a:pt x="61" y="1409"/>
                    <a:pt x="67" y="1408"/>
                  </a:cubicBezTo>
                  <a:cubicBezTo>
                    <a:pt x="64" y="1411"/>
                    <a:pt x="64" y="1411"/>
                    <a:pt x="64" y="1411"/>
                  </a:cubicBezTo>
                  <a:cubicBezTo>
                    <a:pt x="63" y="1392"/>
                    <a:pt x="63" y="1375"/>
                    <a:pt x="62" y="1364"/>
                  </a:cubicBezTo>
                  <a:cubicBezTo>
                    <a:pt x="63" y="1353"/>
                    <a:pt x="64" y="1357"/>
                    <a:pt x="64" y="1369"/>
                  </a:cubicBezTo>
                  <a:cubicBezTo>
                    <a:pt x="63" y="1332"/>
                    <a:pt x="64" y="1292"/>
                    <a:pt x="65" y="1256"/>
                  </a:cubicBezTo>
                  <a:cubicBezTo>
                    <a:pt x="63" y="1279"/>
                    <a:pt x="65" y="1216"/>
                    <a:pt x="64" y="1232"/>
                  </a:cubicBezTo>
                  <a:cubicBezTo>
                    <a:pt x="63" y="1251"/>
                    <a:pt x="62" y="1268"/>
                    <a:pt x="62" y="1257"/>
                  </a:cubicBezTo>
                  <a:cubicBezTo>
                    <a:pt x="62" y="1245"/>
                    <a:pt x="62" y="1257"/>
                    <a:pt x="63" y="1252"/>
                  </a:cubicBezTo>
                  <a:cubicBezTo>
                    <a:pt x="62" y="1237"/>
                    <a:pt x="64" y="1229"/>
                    <a:pt x="63" y="1214"/>
                  </a:cubicBezTo>
                  <a:cubicBezTo>
                    <a:pt x="63" y="1248"/>
                    <a:pt x="65" y="1221"/>
                    <a:pt x="66" y="1227"/>
                  </a:cubicBezTo>
                  <a:cubicBezTo>
                    <a:pt x="66" y="1202"/>
                    <a:pt x="67" y="1228"/>
                    <a:pt x="67" y="1204"/>
                  </a:cubicBezTo>
                  <a:cubicBezTo>
                    <a:pt x="67" y="1179"/>
                    <a:pt x="67" y="1149"/>
                    <a:pt x="68" y="1121"/>
                  </a:cubicBezTo>
                  <a:cubicBezTo>
                    <a:pt x="69" y="1087"/>
                    <a:pt x="70" y="1034"/>
                    <a:pt x="70" y="1004"/>
                  </a:cubicBezTo>
                  <a:cubicBezTo>
                    <a:pt x="71" y="988"/>
                    <a:pt x="72" y="999"/>
                    <a:pt x="73" y="981"/>
                  </a:cubicBezTo>
                  <a:cubicBezTo>
                    <a:pt x="73" y="961"/>
                    <a:pt x="71" y="996"/>
                    <a:pt x="72" y="966"/>
                  </a:cubicBezTo>
                  <a:cubicBezTo>
                    <a:pt x="73" y="969"/>
                    <a:pt x="73" y="969"/>
                    <a:pt x="73" y="969"/>
                  </a:cubicBezTo>
                  <a:cubicBezTo>
                    <a:pt x="73" y="960"/>
                    <a:pt x="75" y="914"/>
                    <a:pt x="73" y="905"/>
                  </a:cubicBezTo>
                  <a:cubicBezTo>
                    <a:pt x="74" y="914"/>
                    <a:pt x="74" y="914"/>
                    <a:pt x="74" y="914"/>
                  </a:cubicBezTo>
                  <a:cubicBezTo>
                    <a:pt x="75" y="908"/>
                    <a:pt x="74" y="903"/>
                    <a:pt x="74" y="898"/>
                  </a:cubicBezTo>
                  <a:cubicBezTo>
                    <a:pt x="75" y="898"/>
                    <a:pt x="75" y="892"/>
                    <a:pt x="75" y="901"/>
                  </a:cubicBezTo>
                  <a:cubicBezTo>
                    <a:pt x="77" y="882"/>
                    <a:pt x="76" y="862"/>
                    <a:pt x="77" y="841"/>
                  </a:cubicBezTo>
                  <a:cubicBezTo>
                    <a:pt x="75" y="854"/>
                    <a:pt x="75" y="854"/>
                    <a:pt x="75" y="854"/>
                  </a:cubicBezTo>
                  <a:cubicBezTo>
                    <a:pt x="76" y="820"/>
                    <a:pt x="77" y="796"/>
                    <a:pt x="77" y="763"/>
                  </a:cubicBezTo>
                  <a:cubicBezTo>
                    <a:pt x="78" y="764"/>
                    <a:pt x="78" y="764"/>
                    <a:pt x="78" y="764"/>
                  </a:cubicBezTo>
                  <a:cubicBezTo>
                    <a:pt x="78" y="744"/>
                    <a:pt x="78" y="744"/>
                    <a:pt x="78" y="744"/>
                  </a:cubicBezTo>
                  <a:cubicBezTo>
                    <a:pt x="78" y="749"/>
                    <a:pt x="79" y="730"/>
                    <a:pt x="79" y="720"/>
                  </a:cubicBezTo>
                  <a:cubicBezTo>
                    <a:pt x="80" y="772"/>
                    <a:pt x="80" y="772"/>
                    <a:pt x="80" y="772"/>
                  </a:cubicBezTo>
                  <a:cubicBezTo>
                    <a:pt x="79" y="786"/>
                    <a:pt x="79" y="756"/>
                    <a:pt x="78" y="765"/>
                  </a:cubicBezTo>
                  <a:cubicBezTo>
                    <a:pt x="77" y="773"/>
                    <a:pt x="77" y="804"/>
                    <a:pt x="78" y="809"/>
                  </a:cubicBezTo>
                  <a:cubicBezTo>
                    <a:pt x="78" y="797"/>
                    <a:pt x="78" y="796"/>
                    <a:pt x="78" y="787"/>
                  </a:cubicBezTo>
                  <a:cubicBezTo>
                    <a:pt x="79" y="783"/>
                    <a:pt x="79" y="801"/>
                    <a:pt x="79" y="810"/>
                  </a:cubicBezTo>
                  <a:cubicBezTo>
                    <a:pt x="79" y="804"/>
                    <a:pt x="80" y="795"/>
                    <a:pt x="79" y="794"/>
                  </a:cubicBezTo>
                  <a:cubicBezTo>
                    <a:pt x="80" y="806"/>
                    <a:pt x="79" y="819"/>
                    <a:pt x="79" y="839"/>
                  </a:cubicBezTo>
                  <a:cubicBezTo>
                    <a:pt x="79" y="825"/>
                    <a:pt x="78" y="846"/>
                    <a:pt x="78" y="841"/>
                  </a:cubicBezTo>
                  <a:cubicBezTo>
                    <a:pt x="79" y="843"/>
                    <a:pt x="79" y="862"/>
                    <a:pt x="78" y="888"/>
                  </a:cubicBezTo>
                  <a:cubicBezTo>
                    <a:pt x="77" y="906"/>
                    <a:pt x="78" y="935"/>
                    <a:pt x="77" y="964"/>
                  </a:cubicBezTo>
                  <a:cubicBezTo>
                    <a:pt x="76" y="952"/>
                    <a:pt x="76" y="937"/>
                    <a:pt x="76" y="919"/>
                  </a:cubicBezTo>
                  <a:cubicBezTo>
                    <a:pt x="75" y="938"/>
                    <a:pt x="75" y="940"/>
                    <a:pt x="74" y="958"/>
                  </a:cubicBezTo>
                  <a:cubicBezTo>
                    <a:pt x="75" y="967"/>
                    <a:pt x="76" y="973"/>
                    <a:pt x="76" y="997"/>
                  </a:cubicBezTo>
                  <a:cubicBezTo>
                    <a:pt x="75" y="999"/>
                    <a:pt x="75" y="999"/>
                    <a:pt x="75" y="999"/>
                  </a:cubicBezTo>
                  <a:cubicBezTo>
                    <a:pt x="75" y="1020"/>
                    <a:pt x="76" y="1020"/>
                    <a:pt x="75" y="1048"/>
                  </a:cubicBezTo>
                  <a:cubicBezTo>
                    <a:pt x="74" y="1095"/>
                    <a:pt x="72" y="1144"/>
                    <a:pt x="72" y="1180"/>
                  </a:cubicBezTo>
                  <a:cubicBezTo>
                    <a:pt x="71" y="1181"/>
                    <a:pt x="71" y="1181"/>
                    <a:pt x="71" y="1181"/>
                  </a:cubicBezTo>
                  <a:cubicBezTo>
                    <a:pt x="72" y="1201"/>
                    <a:pt x="70" y="1248"/>
                    <a:pt x="70" y="1275"/>
                  </a:cubicBezTo>
                  <a:cubicBezTo>
                    <a:pt x="69" y="1321"/>
                    <a:pt x="70" y="1375"/>
                    <a:pt x="69" y="1399"/>
                  </a:cubicBezTo>
                  <a:cubicBezTo>
                    <a:pt x="69" y="1403"/>
                    <a:pt x="69" y="1407"/>
                    <a:pt x="70" y="1411"/>
                  </a:cubicBezTo>
                  <a:cubicBezTo>
                    <a:pt x="70" y="1413"/>
                    <a:pt x="70" y="1413"/>
                    <a:pt x="70" y="1413"/>
                  </a:cubicBezTo>
                  <a:cubicBezTo>
                    <a:pt x="67" y="1414"/>
                    <a:pt x="67" y="1414"/>
                    <a:pt x="67" y="1414"/>
                  </a:cubicBezTo>
                  <a:cubicBezTo>
                    <a:pt x="63" y="1414"/>
                    <a:pt x="59" y="1416"/>
                    <a:pt x="55" y="1418"/>
                  </a:cubicBezTo>
                  <a:cubicBezTo>
                    <a:pt x="51" y="1420"/>
                    <a:pt x="48" y="1423"/>
                    <a:pt x="44" y="1426"/>
                  </a:cubicBezTo>
                  <a:cubicBezTo>
                    <a:pt x="37" y="1432"/>
                    <a:pt x="31" y="1438"/>
                    <a:pt x="26" y="1446"/>
                  </a:cubicBezTo>
                  <a:cubicBezTo>
                    <a:pt x="21" y="1453"/>
                    <a:pt x="16" y="1461"/>
                    <a:pt x="14" y="1469"/>
                  </a:cubicBezTo>
                  <a:cubicBezTo>
                    <a:pt x="11" y="1477"/>
                    <a:pt x="10" y="1486"/>
                    <a:pt x="12" y="1494"/>
                  </a:cubicBezTo>
                  <a:cubicBezTo>
                    <a:pt x="15" y="1511"/>
                    <a:pt x="29" y="1526"/>
                    <a:pt x="46" y="1527"/>
                  </a:cubicBezTo>
                  <a:cubicBezTo>
                    <a:pt x="55" y="1528"/>
                    <a:pt x="64" y="1526"/>
                    <a:pt x="72" y="1522"/>
                  </a:cubicBezTo>
                  <a:cubicBezTo>
                    <a:pt x="81" y="1518"/>
                    <a:pt x="88" y="1512"/>
                    <a:pt x="95" y="1505"/>
                  </a:cubicBezTo>
                  <a:cubicBezTo>
                    <a:pt x="92" y="1509"/>
                    <a:pt x="89" y="1512"/>
                    <a:pt x="85" y="1515"/>
                  </a:cubicBezTo>
                  <a:cubicBezTo>
                    <a:pt x="91" y="1510"/>
                    <a:pt x="93" y="1508"/>
                    <a:pt x="95" y="1507"/>
                  </a:cubicBezTo>
                  <a:cubicBezTo>
                    <a:pt x="96" y="1505"/>
                    <a:pt x="98" y="1504"/>
                    <a:pt x="103" y="1498"/>
                  </a:cubicBezTo>
                  <a:cubicBezTo>
                    <a:pt x="100" y="1502"/>
                    <a:pt x="99" y="1502"/>
                    <a:pt x="100" y="1501"/>
                  </a:cubicBezTo>
                  <a:cubicBezTo>
                    <a:pt x="101" y="1500"/>
                    <a:pt x="103" y="1497"/>
                    <a:pt x="105" y="1494"/>
                  </a:cubicBezTo>
                  <a:cubicBezTo>
                    <a:pt x="108" y="1490"/>
                    <a:pt x="110" y="1486"/>
                    <a:pt x="112" y="1482"/>
                  </a:cubicBezTo>
                  <a:cubicBezTo>
                    <a:pt x="114" y="1478"/>
                    <a:pt x="116" y="1474"/>
                    <a:pt x="116" y="1472"/>
                  </a:cubicBezTo>
                  <a:cubicBezTo>
                    <a:pt x="117" y="1470"/>
                    <a:pt x="117" y="1469"/>
                    <a:pt x="118" y="1467"/>
                  </a:cubicBezTo>
                  <a:cubicBezTo>
                    <a:pt x="119" y="1465"/>
                    <a:pt x="119" y="1465"/>
                    <a:pt x="119" y="1465"/>
                  </a:cubicBezTo>
                  <a:cubicBezTo>
                    <a:pt x="121" y="1465"/>
                    <a:pt x="121" y="1465"/>
                    <a:pt x="121" y="1465"/>
                  </a:cubicBezTo>
                  <a:cubicBezTo>
                    <a:pt x="157" y="1472"/>
                    <a:pt x="203" y="1474"/>
                    <a:pt x="235" y="1475"/>
                  </a:cubicBezTo>
                  <a:cubicBezTo>
                    <a:pt x="236" y="1476"/>
                    <a:pt x="236" y="1476"/>
                    <a:pt x="236" y="1476"/>
                  </a:cubicBezTo>
                  <a:cubicBezTo>
                    <a:pt x="269" y="1476"/>
                    <a:pt x="309" y="1479"/>
                    <a:pt x="351" y="1480"/>
                  </a:cubicBezTo>
                  <a:cubicBezTo>
                    <a:pt x="356" y="1480"/>
                    <a:pt x="363" y="1481"/>
                    <a:pt x="376" y="1481"/>
                  </a:cubicBezTo>
                  <a:cubicBezTo>
                    <a:pt x="399" y="1480"/>
                    <a:pt x="410" y="1481"/>
                    <a:pt x="444" y="1480"/>
                  </a:cubicBezTo>
                  <a:cubicBezTo>
                    <a:pt x="532" y="1481"/>
                    <a:pt x="532" y="1481"/>
                    <a:pt x="532" y="1481"/>
                  </a:cubicBezTo>
                  <a:cubicBezTo>
                    <a:pt x="623" y="1480"/>
                    <a:pt x="717" y="1480"/>
                    <a:pt x="812" y="1477"/>
                  </a:cubicBezTo>
                  <a:cubicBezTo>
                    <a:pt x="818" y="1478"/>
                    <a:pt x="818" y="1478"/>
                    <a:pt x="818" y="1478"/>
                  </a:cubicBezTo>
                  <a:cubicBezTo>
                    <a:pt x="841" y="1477"/>
                    <a:pt x="866" y="1476"/>
                    <a:pt x="891" y="1476"/>
                  </a:cubicBezTo>
                  <a:cubicBezTo>
                    <a:pt x="915" y="1475"/>
                    <a:pt x="941" y="1475"/>
                    <a:pt x="966" y="1476"/>
                  </a:cubicBezTo>
                  <a:cubicBezTo>
                    <a:pt x="1015" y="1476"/>
                    <a:pt x="1063" y="1477"/>
                    <a:pt x="1103" y="1476"/>
                  </a:cubicBezTo>
                  <a:cubicBezTo>
                    <a:pt x="1095" y="1478"/>
                    <a:pt x="1095" y="1478"/>
                    <a:pt x="1095" y="1478"/>
                  </a:cubicBezTo>
                  <a:cubicBezTo>
                    <a:pt x="1120" y="1479"/>
                    <a:pt x="1151" y="1478"/>
                    <a:pt x="1145" y="1477"/>
                  </a:cubicBezTo>
                  <a:cubicBezTo>
                    <a:pt x="1170" y="1478"/>
                    <a:pt x="1206" y="1477"/>
                    <a:pt x="1222" y="1478"/>
                  </a:cubicBezTo>
                  <a:cubicBezTo>
                    <a:pt x="1247" y="1479"/>
                    <a:pt x="1253" y="1478"/>
                    <a:pt x="1274" y="1478"/>
                  </a:cubicBezTo>
                  <a:cubicBezTo>
                    <a:pt x="1325" y="1479"/>
                    <a:pt x="1343" y="1479"/>
                    <a:pt x="1391" y="1479"/>
                  </a:cubicBezTo>
                  <a:cubicBezTo>
                    <a:pt x="1379" y="1478"/>
                    <a:pt x="1379" y="1478"/>
                    <a:pt x="1379" y="1478"/>
                  </a:cubicBezTo>
                  <a:cubicBezTo>
                    <a:pt x="1374" y="1479"/>
                    <a:pt x="1373" y="1479"/>
                    <a:pt x="1385" y="1480"/>
                  </a:cubicBezTo>
                  <a:cubicBezTo>
                    <a:pt x="1403" y="1479"/>
                    <a:pt x="1451" y="1480"/>
                    <a:pt x="1433" y="1478"/>
                  </a:cubicBezTo>
                  <a:cubicBezTo>
                    <a:pt x="1484" y="1480"/>
                    <a:pt x="1552" y="1478"/>
                    <a:pt x="1601" y="1479"/>
                  </a:cubicBezTo>
                  <a:cubicBezTo>
                    <a:pt x="1597" y="1479"/>
                    <a:pt x="1610" y="1479"/>
                    <a:pt x="1615" y="1478"/>
                  </a:cubicBezTo>
                  <a:cubicBezTo>
                    <a:pt x="1659" y="1478"/>
                    <a:pt x="1706" y="1479"/>
                    <a:pt x="1742" y="1478"/>
                  </a:cubicBezTo>
                  <a:cubicBezTo>
                    <a:pt x="1749" y="1478"/>
                    <a:pt x="1731" y="1479"/>
                    <a:pt x="1749" y="1479"/>
                  </a:cubicBezTo>
                  <a:cubicBezTo>
                    <a:pt x="1760" y="1478"/>
                    <a:pt x="1749" y="1478"/>
                    <a:pt x="1762" y="1477"/>
                  </a:cubicBezTo>
                  <a:cubicBezTo>
                    <a:pt x="1871" y="1475"/>
                    <a:pt x="1871" y="1475"/>
                    <a:pt x="1871" y="1475"/>
                  </a:cubicBezTo>
                  <a:cubicBezTo>
                    <a:pt x="1906" y="1475"/>
                    <a:pt x="1941" y="1474"/>
                    <a:pt x="1974" y="1471"/>
                  </a:cubicBezTo>
                  <a:cubicBezTo>
                    <a:pt x="1985" y="1470"/>
                    <a:pt x="1997" y="1469"/>
                    <a:pt x="2008" y="1467"/>
                  </a:cubicBezTo>
                  <a:cubicBezTo>
                    <a:pt x="2012" y="1466"/>
                    <a:pt x="2012" y="1466"/>
                    <a:pt x="2012" y="1466"/>
                  </a:cubicBezTo>
                  <a:cubicBezTo>
                    <a:pt x="2014" y="1470"/>
                    <a:pt x="2014" y="1470"/>
                    <a:pt x="2014" y="1470"/>
                  </a:cubicBezTo>
                  <a:cubicBezTo>
                    <a:pt x="2024" y="1488"/>
                    <a:pt x="2036" y="1505"/>
                    <a:pt x="2052" y="1517"/>
                  </a:cubicBezTo>
                  <a:cubicBezTo>
                    <a:pt x="2060" y="1523"/>
                    <a:pt x="2070" y="1527"/>
                    <a:pt x="2079" y="1528"/>
                  </a:cubicBezTo>
                  <a:cubicBezTo>
                    <a:pt x="2088" y="1529"/>
                    <a:pt x="2096" y="1525"/>
                    <a:pt x="2102" y="1518"/>
                  </a:cubicBezTo>
                  <a:cubicBezTo>
                    <a:pt x="2109" y="1511"/>
                    <a:pt x="2113" y="1502"/>
                    <a:pt x="2113" y="1493"/>
                  </a:cubicBezTo>
                  <a:cubicBezTo>
                    <a:pt x="2113" y="1483"/>
                    <a:pt x="2111" y="1474"/>
                    <a:pt x="2107" y="1465"/>
                  </a:cubicBezTo>
                  <a:cubicBezTo>
                    <a:pt x="2098" y="1447"/>
                    <a:pt x="2084" y="1431"/>
                    <a:pt x="2068" y="1420"/>
                  </a:cubicBezTo>
                  <a:cubicBezTo>
                    <a:pt x="2065" y="1418"/>
                    <a:pt x="2065" y="1418"/>
                    <a:pt x="2065" y="1418"/>
                  </a:cubicBezTo>
                  <a:cubicBezTo>
                    <a:pt x="2065" y="1414"/>
                    <a:pt x="2065" y="1414"/>
                    <a:pt x="2065" y="1414"/>
                  </a:cubicBezTo>
                  <a:cubicBezTo>
                    <a:pt x="2066" y="1405"/>
                    <a:pt x="2066" y="1394"/>
                    <a:pt x="2067" y="1385"/>
                  </a:cubicBezTo>
                  <a:cubicBezTo>
                    <a:pt x="2067" y="1375"/>
                    <a:pt x="2067" y="1365"/>
                    <a:pt x="2066" y="1355"/>
                  </a:cubicBezTo>
                  <a:cubicBezTo>
                    <a:pt x="2067" y="1356"/>
                    <a:pt x="2067" y="1356"/>
                    <a:pt x="2067" y="1356"/>
                  </a:cubicBezTo>
                  <a:cubicBezTo>
                    <a:pt x="2065" y="1319"/>
                    <a:pt x="2066" y="1268"/>
                    <a:pt x="2063" y="1238"/>
                  </a:cubicBezTo>
                  <a:cubicBezTo>
                    <a:pt x="2063" y="1229"/>
                    <a:pt x="2062" y="1205"/>
                    <a:pt x="2063" y="1211"/>
                  </a:cubicBezTo>
                  <a:cubicBezTo>
                    <a:pt x="2061" y="1181"/>
                    <a:pt x="2061" y="1127"/>
                    <a:pt x="2058" y="1084"/>
                  </a:cubicBezTo>
                  <a:cubicBezTo>
                    <a:pt x="2058" y="1088"/>
                    <a:pt x="2058" y="1091"/>
                    <a:pt x="2058" y="1095"/>
                  </a:cubicBezTo>
                  <a:cubicBezTo>
                    <a:pt x="2057" y="1052"/>
                    <a:pt x="2055" y="1013"/>
                    <a:pt x="2054" y="967"/>
                  </a:cubicBezTo>
                  <a:cubicBezTo>
                    <a:pt x="2054" y="972"/>
                    <a:pt x="2055" y="980"/>
                    <a:pt x="2055" y="982"/>
                  </a:cubicBezTo>
                  <a:cubicBezTo>
                    <a:pt x="2055" y="964"/>
                    <a:pt x="2052" y="940"/>
                    <a:pt x="2053" y="930"/>
                  </a:cubicBezTo>
                  <a:cubicBezTo>
                    <a:pt x="2053" y="920"/>
                    <a:pt x="2052" y="923"/>
                    <a:pt x="2052" y="929"/>
                  </a:cubicBezTo>
                  <a:cubicBezTo>
                    <a:pt x="2047" y="774"/>
                    <a:pt x="2047" y="774"/>
                    <a:pt x="2047" y="774"/>
                  </a:cubicBezTo>
                  <a:cubicBezTo>
                    <a:pt x="2046" y="747"/>
                    <a:pt x="2045" y="721"/>
                    <a:pt x="2045" y="694"/>
                  </a:cubicBezTo>
                  <a:cubicBezTo>
                    <a:pt x="2045" y="668"/>
                    <a:pt x="2046" y="641"/>
                    <a:pt x="2047" y="615"/>
                  </a:cubicBezTo>
                  <a:cubicBezTo>
                    <a:pt x="2051" y="540"/>
                    <a:pt x="2050" y="611"/>
                    <a:pt x="2051" y="551"/>
                  </a:cubicBezTo>
                  <a:cubicBezTo>
                    <a:pt x="2052" y="547"/>
                    <a:pt x="2051" y="548"/>
                    <a:pt x="2051" y="547"/>
                  </a:cubicBezTo>
                  <a:cubicBezTo>
                    <a:pt x="2052" y="524"/>
                    <a:pt x="2055" y="511"/>
                    <a:pt x="2055" y="495"/>
                  </a:cubicBezTo>
                  <a:cubicBezTo>
                    <a:pt x="2054" y="502"/>
                    <a:pt x="2055" y="485"/>
                    <a:pt x="2055" y="484"/>
                  </a:cubicBezTo>
                  <a:cubicBezTo>
                    <a:pt x="2058" y="439"/>
                    <a:pt x="2059" y="429"/>
                    <a:pt x="2060" y="393"/>
                  </a:cubicBezTo>
                  <a:cubicBezTo>
                    <a:pt x="2061" y="396"/>
                    <a:pt x="2061" y="396"/>
                    <a:pt x="2061" y="396"/>
                  </a:cubicBezTo>
                  <a:cubicBezTo>
                    <a:pt x="2061" y="353"/>
                    <a:pt x="2064" y="304"/>
                    <a:pt x="2064" y="268"/>
                  </a:cubicBezTo>
                  <a:cubicBezTo>
                    <a:pt x="2064" y="245"/>
                    <a:pt x="2065" y="221"/>
                    <a:pt x="2065" y="197"/>
                  </a:cubicBezTo>
                  <a:cubicBezTo>
                    <a:pt x="2065" y="174"/>
                    <a:pt x="2065" y="150"/>
                    <a:pt x="2062" y="127"/>
                  </a:cubicBezTo>
                  <a:cubicBezTo>
                    <a:pt x="2062" y="123"/>
                    <a:pt x="2062" y="123"/>
                    <a:pt x="2062" y="123"/>
                  </a:cubicBezTo>
                  <a:cubicBezTo>
                    <a:pt x="2066" y="121"/>
                    <a:pt x="2066" y="121"/>
                    <a:pt x="2066" y="121"/>
                  </a:cubicBezTo>
                  <a:cubicBezTo>
                    <a:pt x="2076" y="116"/>
                    <a:pt x="2085" y="110"/>
                    <a:pt x="2093" y="102"/>
                  </a:cubicBezTo>
                  <a:cubicBezTo>
                    <a:pt x="2101" y="95"/>
                    <a:pt x="2107" y="86"/>
                    <a:pt x="2112" y="77"/>
                  </a:cubicBezTo>
                  <a:cubicBezTo>
                    <a:pt x="2116" y="67"/>
                    <a:pt x="2118" y="57"/>
                    <a:pt x="2117" y="47"/>
                  </a:cubicBezTo>
                  <a:cubicBezTo>
                    <a:pt x="2115" y="37"/>
                    <a:pt x="2110" y="28"/>
                    <a:pt x="2102" y="21"/>
                  </a:cubicBezTo>
                  <a:cubicBezTo>
                    <a:pt x="2095" y="14"/>
                    <a:pt x="2085" y="10"/>
                    <a:pt x="2076" y="10"/>
                  </a:cubicBezTo>
                  <a:cubicBezTo>
                    <a:pt x="2066" y="10"/>
                    <a:pt x="2056" y="14"/>
                    <a:pt x="2048" y="20"/>
                  </a:cubicBezTo>
                  <a:cubicBezTo>
                    <a:pt x="2031" y="32"/>
                    <a:pt x="2020" y="52"/>
                    <a:pt x="2014" y="73"/>
                  </a:cubicBezTo>
                  <a:cubicBezTo>
                    <a:pt x="2013" y="79"/>
                    <a:pt x="2013" y="79"/>
                    <a:pt x="2013" y="79"/>
                  </a:cubicBezTo>
                  <a:cubicBezTo>
                    <a:pt x="2006" y="78"/>
                    <a:pt x="2006" y="78"/>
                    <a:pt x="2006" y="78"/>
                  </a:cubicBezTo>
                  <a:cubicBezTo>
                    <a:pt x="1985" y="76"/>
                    <a:pt x="1962" y="76"/>
                    <a:pt x="1940" y="75"/>
                  </a:cubicBezTo>
                  <a:cubicBezTo>
                    <a:pt x="1918" y="74"/>
                    <a:pt x="1895" y="74"/>
                    <a:pt x="1873" y="74"/>
                  </a:cubicBezTo>
                  <a:cubicBezTo>
                    <a:pt x="1828" y="73"/>
                    <a:pt x="1783" y="73"/>
                    <a:pt x="1738" y="73"/>
                  </a:cubicBezTo>
                  <a:cubicBezTo>
                    <a:pt x="1512" y="72"/>
                    <a:pt x="1291" y="75"/>
                    <a:pt x="1062" y="76"/>
                  </a:cubicBezTo>
                  <a:cubicBezTo>
                    <a:pt x="1008" y="75"/>
                    <a:pt x="1004" y="75"/>
                    <a:pt x="945" y="76"/>
                  </a:cubicBezTo>
                  <a:cubicBezTo>
                    <a:pt x="947" y="75"/>
                    <a:pt x="951" y="75"/>
                    <a:pt x="947" y="75"/>
                  </a:cubicBezTo>
                  <a:cubicBezTo>
                    <a:pt x="944" y="76"/>
                    <a:pt x="905" y="76"/>
                    <a:pt x="900" y="77"/>
                  </a:cubicBezTo>
                  <a:cubicBezTo>
                    <a:pt x="775" y="77"/>
                    <a:pt x="775" y="77"/>
                    <a:pt x="775" y="77"/>
                  </a:cubicBezTo>
                  <a:cubicBezTo>
                    <a:pt x="734" y="77"/>
                    <a:pt x="693" y="77"/>
                    <a:pt x="649" y="76"/>
                  </a:cubicBezTo>
                  <a:cubicBezTo>
                    <a:pt x="663" y="76"/>
                    <a:pt x="670" y="76"/>
                    <a:pt x="654" y="75"/>
                  </a:cubicBezTo>
                  <a:cubicBezTo>
                    <a:pt x="636" y="76"/>
                    <a:pt x="636" y="76"/>
                    <a:pt x="636" y="76"/>
                  </a:cubicBezTo>
                  <a:cubicBezTo>
                    <a:pt x="634" y="75"/>
                    <a:pt x="634" y="75"/>
                    <a:pt x="634" y="75"/>
                  </a:cubicBezTo>
                  <a:cubicBezTo>
                    <a:pt x="622" y="75"/>
                    <a:pt x="610" y="76"/>
                    <a:pt x="622" y="76"/>
                  </a:cubicBezTo>
                  <a:cubicBezTo>
                    <a:pt x="538" y="75"/>
                    <a:pt x="455" y="73"/>
                    <a:pt x="372" y="72"/>
                  </a:cubicBezTo>
                  <a:cubicBezTo>
                    <a:pt x="330" y="72"/>
                    <a:pt x="289" y="71"/>
                    <a:pt x="248" y="72"/>
                  </a:cubicBezTo>
                  <a:cubicBezTo>
                    <a:pt x="227" y="73"/>
                    <a:pt x="207" y="73"/>
                    <a:pt x="186" y="74"/>
                  </a:cubicBezTo>
                  <a:cubicBezTo>
                    <a:pt x="166" y="76"/>
                    <a:pt x="145" y="77"/>
                    <a:pt x="125" y="81"/>
                  </a:cubicBezTo>
                  <a:cubicBezTo>
                    <a:pt x="119" y="82"/>
                    <a:pt x="119" y="82"/>
                    <a:pt x="119" y="82"/>
                  </a:cubicBezTo>
                  <a:cubicBezTo>
                    <a:pt x="118" y="75"/>
                    <a:pt x="118" y="75"/>
                    <a:pt x="118" y="75"/>
                  </a:cubicBezTo>
                  <a:cubicBezTo>
                    <a:pt x="115" y="64"/>
                    <a:pt x="111" y="52"/>
                    <a:pt x="104" y="42"/>
                  </a:cubicBezTo>
                  <a:cubicBezTo>
                    <a:pt x="98" y="32"/>
                    <a:pt x="90" y="23"/>
                    <a:pt x="81" y="17"/>
                  </a:cubicBezTo>
                  <a:cubicBezTo>
                    <a:pt x="71" y="11"/>
                    <a:pt x="60" y="7"/>
                    <a:pt x="49" y="9"/>
                  </a:cubicBezTo>
                  <a:cubicBezTo>
                    <a:pt x="39" y="11"/>
                    <a:pt x="29" y="18"/>
                    <a:pt x="22" y="27"/>
                  </a:cubicBezTo>
                  <a:cubicBezTo>
                    <a:pt x="15" y="35"/>
                    <a:pt x="9" y="44"/>
                    <a:pt x="8" y="56"/>
                  </a:cubicBezTo>
                  <a:cubicBezTo>
                    <a:pt x="7" y="67"/>
                    <a:pt x="10" y="79"/>
                    <a:pt x="17" y="90"/>
                  </a:cubicBezTo>
                  <a:cubicBezTo>
                    <a:pt x="24" y="100"/>
                    <a:pt x="33" y="110"/>
                    <a:pt x="44" y="118"/>
                  </a:cubicBezTo>
                  <a:cubicBezTo>
                    <a:pt x="54" y="127"/>
                    <a:pt x="65" y="134"/>
                    <a:pt x="76" y="140"/>
                  </a:cubicBezTo>
                  <a:cubicBezTo>
                    <a:pt x="80" y="143"/>
                    <a:pt x="80" y="143"/>
                    <a:pt x="80" y="143"/>
                  </a:cubicBezTo>
                  <a:cubicBezTo>
                    <a:pt x="79" y="147"/>
                    <a:pt x="79" y="147"/>
                    <a:pt x="79" y="147"/>
                  </a:cubicBezTo>
                  <a:cubicBezTo>
                    <a:pt x="78" y="154"/>
                    <a:pt x="78" y="161"/>
                    <a:pt x="77" y="168"/>
                  </a:cubicBezTo>
                  <a:cubicBezTo>
                    <a:pt x="75" y="208"/>
                    <a:pt x="74" y="248"/>
                    <a:pt x="75" y="288"/>
                  </a:cubicBezTo>
                  <a:cubicBezTo>
                    <a:pt x="75" y="327"/>
                    <a:pt x="75" y="367"/>
                    <a:pt x="76" y="406"/>
                  </a:cubicBezTo>
                  <a:cubicBezTo>
                    <a:pt x="78" y="484"/>
                    <a:pt x="82" y="563"/>
                    <a:pt x="84" y="646"/>
                  </a:cubicBezTo>
                  <a:cubicBezTo>
                    <a:pt x="84" y="646"/>
                    <a:pt x="81" y="624"/>
                    <a:pt x="78" y="55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49" name="Freeform 13"/>
            <p:cNvSpPr/>
            <p:nvPr/>
          </p:nvSpPr>
          <p:spPr bwMode="auto">
            <a:xfrm>
              <a:off x="2403476" y="3146426"/>
              <a:ext cx="3175" cy="101600"/>
            </a:xfrm>
            <a:custGeom>
              <a:avLst/>
              <a:gdLst>
                <a:gd name="T0" fmla="*/ 1 w 1"/>
                <a:gd name="T1" fmla="*/ 2 h 27"/>
                <a:gd name="T2" fmla="*/ 0 w 1"/>
                <a:gd name="T3" fmla="*/ 12 h 27"/>
                <a:gd name="T4" fmla="*/ 1 w 1"/>
                <a:gd name="T5" fmla="*/ 2 h 27"/>
              </a:gdLst>
              <a:ahLst/>
              <a:cxnLst>
                <a:cxn ang="0">
                  <a:pos x="T0" y="T1"/>
                </a:cxn>
                <a:cxn ang="0">
                  <a:pos x="T2" y="T3"/>
                </a:cxn>
                <a:cxn ang="0">
                  <a:pos x="T4" y="T5"/>
                </a:cxn>
              </a:cxnLst>
              <a:rect l="0" t="0" r="r" b="b"/>
              <a:pathLst>
                <a:path w="1" h="27">
                  <a:moveTo>
                    <a:pt x="1" y="2"/>
                  </a:moveTo>
                  <a:cubicBezTo>
                    <a:pt x="1" y="8"/>
                    <a:pt x="0" y="27"/>
                    <a:pt x="0" y="12"/>
                  </a:cubicBezTo>
                  <a:cubicBezTo>
                    <a:pt x="0" y="10"/>
                    <a:pt x="1" y="0"/>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0" name="Freeform 14"/>
            <p:cNvSpPr/>
            <p:nvPr/>
          </p:nvSpPr>
          <p:spPr bwMode="auto">
            <a:xfrm>
              <a:off x="2343151" y="5040313"/>
              <a:ext cx="4763" cy="63500"/>
            </a:xfrm>
            <a:custGeom>
              <a:avLst/>
              <a:gdLst>
                <a:gd name="T0" fmla="*/ 1 w 1"/>
                <a:gd name="T1" fmla="*/ 8 h 17"/>
                <a:gd name="T2" fmla="*/ 0 w 1"/>
                <a:gd name="T3" fmla="*/ 17 h 17"/>
                <a:gd name="T4" fmla="*/ 0 w 1"/>
                <a:gd name="T5" fmla="*/ 0 h 17"/>
                <a:gd name="T6" fmla="*/ 1 w 1"/>
                <a:gd name="T7" fmla="*/ 8 h 17"/>
              </a:gdLst>
              <a:ahLst/>
              <a:cxnLst>
                <a:cxn ang="0">
                  <a:pos x="T0" y="T1"/>
                </a:cxn>
                <a:cxn ang="0">
                  <a:pos x="T2" y="T3"/>
                </a:cxn>
                <a:cxn ang="0">
                  <a:pos x="T4" y="T5"/>
                </a:cxn>
                <a:cxn ang="0">
                  <a:pos x="T6" y="T7"/>
                </a:cxn>
              </a:cxnLst>
              <a:rect l="0" t="0" r="r" b="b"/>
              <a:pathLst>
                <a:path w="1" h="17">
                  <a:moveTo>
                    <a:pt x="1" y="8"/>
                  </a:moveTo>
                  <a:cubicBezTo>
                    <a:pt x="1" y="9"/>
                    <a:pt x="0" y="15"/>
                    <a:pt x="0" y="17"/>
                  </a:cubicBezTo>
                  <a:cubicBezTo>
                    <a:pt x="0" y="10"/>
                    <a:pt x="0" y="5"/>
                    <a:pt x="0" y="0"/>
                  </a:cubicBezTo>
                  <a:cubicBezTo>
                    <a:pt x="0" y="6"/>
                    <a:pt x="1" y="5"/>
                    <a:pt x="1" y="8"/>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1" name="Freeform 15"/>
            <p:cNvSpPr/>
            <p:nvPr/>
          </p:nvSpPr>
          <p:spPr bwMode="auto">
            <a:xfrm>
              <a:off x="2335213" y="5386388"/>
              <a:ext cx="0" cy="173038"/>
            </a:xfrm>
            <a:custGeom>
              <a:avLst/>
              <a:gdLst>
                <a:gd name="T0" fmla="*/ 46 h 46"/>
                <a:gd name="T1" fmla="*/ 0 h 46"/>
                <a:gd name="T2" fmla="*/ 46 h 46"/>
              </a:gdLst>
              <a:ahLst/>
              <a:cxnLst>
                <a:cxn ang="0">
                  <a:pos x="0" y="T0"/>
                </a:cxn>
                <a:cxn ang="0">
                  <a:pos x="0" y="T1"/>
                </a:cxn>
                <a:cxn ang="0">
                  <a:pos x="0" y="T2"/>
                </a:cxn>
              </a:cxnLst>
              <a:rect l="0" t="0" r="r" b="b"/>
              <a:pathLst>
                <a:path h="46">
                  <a:moveTo>
                    <a:pt x="0" y="46"/>
                  </a:moveTo>
                  <a:cubicBezTo>
                    <a:pt x="0" y="44"/>
                    <a:pt x="0" y="16"/>
                    <a:pt x="0" y="0"/>
                  </a:cubicBezTo>
                  <a:lnTo>
                    <a:pt x="0" y="46"/>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2" name="Freeform 16"/>
            <p:cNvSpPr/>
            <p:nvPr/>
          </p:nvSpPr>
          <p:spPr bwMode="auto">
            <a:xfrm>
              <a:off x="2174876" y="5897563"/>
              <a:ext cx="36513" cy="44450"/>
            </a:xfrm>
            <a:custGeom>
              <a:avLst/>
              <a:gdLst>
                <a:gd name="T0" fmla="*/ 5 w 10"/>
                <a:gd name="T1" fmla="*/ 6 h 12"/>
                <a:gd name="T2" fmla="*/ 0 w 10"/>
                <a:gd name="T3" fmla="*/ 11 h 12"/>
                <a:gd name="T4" fmla="*/ 9 w 10"/>
                <a:gd name="T5" fmla="*/ 1 h 12"/>
                <a:gd name="T6" fmla="*/ 5 w 10"/>
                <a:gd name="T7" fmla="*/ 6 h 12"/>
              </a:gdLst>
              <a:ahLst/>
              <a:cxnLst>
                <a:cxn ang="0">
                  <a:pos x="T0" y="T1"/>
                </a:cxn>
                <a:cxn ang="0">
                  <a:pos x="T2" y="T3"/>
                </a:cxn>
                <a:cxn ang="0">
                  <a:pos x="T4" y="T5"/>
                </a:cxn>
                <a:cxn ang="0">
                  <a:pos x="T6" y="T7"/>
                </a:cxn>
              </a:cxnLst>
              <a:rect l="0" t="0" r="r" b="b"/>
              <a:pathLst>
                <a:path w="10" h="12">
                  <a:moveTo>
                    <a:pt x="5" y="6"/>
                  </a:moveTo>
                  <a:cubicBezTo>
                    <a:pt x="1" y="10"/>
                    <a:pt x="0" y="12"/>
                    <a:pt x="0" y="11"/>
                  </a:cubicBezTo>
                  <a:cubicBezTo>
                    <a:pt x="1" y="10"/>
                    <a:pt x="4" y="6"/>
                    <a:pt x="9" y="1"/>
                  </a:cubicBezTo>
                  <a:cubicBezTo>
                    <a:pt x="10" y="0"/>
                    <a:pt x="7" y="4"/>
                    <a:pt x="5" y="6"/>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3" name="Freeform 17"/>
            <p:cNvSpPr/>
            <p:nvPr/>
          </p:nvSpPr>
          <p:spPr bwMode="auto">
            <a:xfrm>
              <a:off x="2133601" y="5942013"/>
              <a:ext cx="44450" cy="76200"/>
            </a:xfrm>
            <a:custGeom>
              <a:avLst/>
              <a:gdLst>
                <a:gd name="T0" fmla="*/ 11 w 12"/>
                <a:gd name="T1" fmla="*/ 2 h 20"/>
                <a:gd name="T2" fmla="*/ 0 w 12"/>
                <a:gd name="T3" fmla="*/ 20 h 20"/>
                <a:gd name="T4" fmla="*/ 6 w 12"/>
                <a:gd name="T5" fmla="*/ 9 h 20"/>
                <a:gd name="T6" fmla="*/ 11 w 12"/>
                <a:gd name="T7" fmla="*/ 2 h 20"/>
              </a:gdLst>
              <a:ahLst/>
              <a:cxnLst>
                <a:cxn ang="0">
                  <a:pos x="T0" y="T1"/>
                </a:cxn>
                <a:cxn ang="0">
                  <a:pos x="T2" y="T3"/>
                </a:cxn>
                <a:cxn ang="0">
                  <a:pos x="T4" y="T5"/>
                </a:cxn>
                <a:cxn ang="0">
                  <a:pos x="T6" y="T7"/>
                </a:cxn>
              </a:cxnLst>
              <a:rect l="0" t="0" r="r" b="b"/>
              <a:pathLst>
                <a:path w="12" h="20">
                  <a:moveTo>
                    <a:pt x="11" y="2"/>
                  </a:moveTo>
                  <a:cubicBezTo>
                    <a:pt x="5" y="11"/>
                    <a:pt x="2" y="16"/>
                    <a:pt x="0" y="20"/>
                  </a:cubicBezTo>
                  <a:cubicBezTo>
                    <a:pt x="0" y="20"/>
                    <a:pt x="3" y="14"/>
                    <a:pt x="6" y="9"/>
                  </a:cubicBezTo>
                  <a:cubicBezTo>
                    <a:pt x="9" y="5"/>
                    <a:pt x="12" y="0"/>
                    <a:pt x="1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4" name="Freeform 18"/>
            <p:cNvSpPr/>
            <p:nvPr/>
          </p:nvSpPr>
          <p:spPr bwMode="auto">
            <a:xfrm>
              <a:off x="2722563" y="6100763"/>
              <a:ext cx="115888" cy="11113"/>
            </a:xfrm>
            <a:custGeom>
              <a:avLst/>
              <a:gdLst>
                <a:gd name="T0" fmla="*/ 5 w 31"/>
                <a:gd name="T1" fmla="*/ 0 h 3"/>
                <a:gd name="T2" fmla="*/ 31 w 31"/>
                <a:gd name="T3" fmla="*/ 3 h 3"/>
                <a:gd name="T4" fmla="*/ 5 w 31"/>
                <a:gd name="T5" fmla="*/ 0 h 3"/>
              </a:gdLst>
              <a:ahLst/>
              <a:cxnLst>
                <a:cxn ang="0">
                  <a:pos x="T0" y="T1"/>
                </a:cxn>
                <a:cxn ang="0">
                  <a:pos x="T2" y="T3"/>
                </a:cxn>
                <a:cxn ang="0">
                  <a:pos x="T4" y="T5"/>
                </a:cxn>
              </a:cxnLst>
              <a:rect l="0" t="0" r="r" b="b"/>
              <a:pathLst>
                <a:path w="31" h="3">
                  <a:moveTo>
                    <a:pt x="5" y="0"/>
                  </a:moveTo>
                  <a:cubicBezTo>
                    <a:pt x="11" y="1"/>
                    <a:pt x="25" y="2"/>
                    <a:pt x="31" y="3"/>
                  </a:cubicBezTo>
                  <a:cubicBezTo>
                    <a:pt x="24" y="2"/>
                    <a:pt x="0" y="1"/>
                    <a:pt x="5"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5" name="Freeform 19"/>
            <p:cNvSpPr/>
            <p:nvPr/>
          </p:nvSpPr>
          <p:spPr bwMode="auto">
            <a:xfrm>
              <a:off x="3203576" y="6126163"/>
              <a:ext cx="63500" cy="0"/>
            </a:xfrm>
            <a:custGeom>
              <a:avLst/>
              <a:gdLst>
                <a:gd name="T0" fmla="*/ 0 w 17"/>
                <a:gd name="T1" fmla="*/ 10 w 17"/>
                <a:gd name="T2" fmla="*/ 3 w 17"/>
                <a:gd name="T3" fmla="*/ 0 w 17"/>
              </a:gdLst>
              <a:ahLst/>
              <a:cxnLst>
                <a:cxn ang="0">
                  <a:pos x="T0" y="0"/>
                </a:cxn>
                <a:cxn ang="0">
                  <a:pos x="T1" y="0"/>
                </a:cxn>
                <a:cxn ang="0">
                  <a:pos x="T2" y="0"/>
                </a:cxn>
                <a:cxn ang="0">
                  <a:pos x="T3" y="0"/>
                </a:cxn>
              </a:cxnLst>
              <a:rect l="0" t="0" r="r" b="b"/>
              <a:pathLst>
                <a:path w="17">
                  <a:moveTo>
                    <a:pt x="0" y="0"/>
                  </a:moveTo>
                  <a:cubicBezTo>
                    <a:pt x="4" y="0"/>
                    <a:pt x="5" y="0"/>
                    <a:pt x="10" y="0"/>
                  </a:cubicBezTo>
                  <a:cubicBezTo>
                    <a:pt x="17" y="0"/>
                    <a:pt x="10" y="0"/>
                    <a:pt x="3" y="0"/>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6" name="Freeform 20"/>
            <p:cNvSpPr/>
            <p:nvPr/>
          </p:nvSpPr>
          <p:spPr bwMode="auto">
            <a:xfrm>
              <a:off x="9875838" y="4878388"/>
              <a:ext cx="3175" cy="49213"/>
            </a:xfrm>
            <a:custGeom>
              <a:avLst/>
              <a:gdLst>
                <a:gd name="T0" fmla="*/ 0 w 2"/>
                <a:gd name="T1" fmla="*/ 0 h 31"/>
                <a:gd name="T2" fmla="*/ 2 w 2"/>
                <a:gd name="T3" fmla="*/ 31 h 31"/>
                <a:gd name="T4" fmla="*/ 2 w 2"/>
                <a:gd name="T5" fmla="*/ 27 h 31"/>
                <a:gd name="T6" fmla="*/ 0 w 2"/>
                <a:gd name="T7" fmla="*/ 0 h 31"/>
              </a:gdLst>
              <a:ahLst/>
              <a:cxnLst>
                <a:cxn ang="0">
                  <a:pos x="T0" y="T1"/>
                </a:cxn>
                <a:cxn ang="0">
                  <a:pos x="T2" y="T3"/>
                </a:cxn>
                <a:cxn ang="0">
                  <a:pos x="T4" y="T5"/>
                </a:cxn>
                <a:cxn ang="0">
                  <a:pos x="T6" y="T7"/>
                </a:cxn>
              </a:cxnLst>
              <a:rect l="0" t="0" r="r" b="b"/>
              <a:pathLst>
                <a:path w="2" h="31">
                  <a:moveTo>
                    <a:pt x="0" y="0"/>
                  </a:moveTo>
                  <a:lnTo>
                    <a:pt x="2" y="31"/>
                  </a:lnTo>
                  <a:lnTo>
                    <a:pt x="2" y="27"/>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7" name="Freeform 21"/>
            <p:cNvSpPr/>
            <p:nvPr/>
          </p:nvSpPr>
          <p:spPr bwMode="auto">
            <a:xfrm>
              <a:off x="9890126" y="1147763"/>
              <a:ext cx="7938" cy="60325"/>
            </a:xfrm>
            <a:custGeom>
              <a:avLst/>
              <a:gdLst>
                <a:gd name="T0" fmla="*/ 1 w 2"/>
                <a:gd name="T1" fmla="*/ 16 h 16"/>
                <a:gd name="T2" fmla="*/ 1 w 2"/>
                <a:gd name="T3" fmla="*/ 4 h 16"/>
                <a:gd name="T4" fmla="*/ 1 w 2"/>
                <a:gd name="T5" fmla="*/ 16 h 16"/>
              </a:gdLst>
              <a:ahLst/>
              <a:cxnLst>
                <a:cxn ang="0">
                  <a:pos x="T0" y="T1"/>
                </a:cxn>
                <a:cxn ang="0">
                  <a:pos x="T2" y="T3"/>
                </a:cxn>
                <a:cxn ang="0">
                  <a:pos x="T4" y="T5"/>
                </a:cxn>
              </a:cxnLst>
              <a:rect l="0" t="0" r="r" b="b"/>
              <a:pathLst>
                <a:path w="2" h="16">
                  <a:moveTo>
                    <a:pt x="1" y="16"/>
                  </a:moveTo>
                  <a:cubicBezTo>
                    <a:pt x="0" y="2"/>
                    <a:pt x="1" y="6"/>
                    <a:pt x="1" y="4"/>
                  </a:cubicBezTo>
                  <a:cubicBezTo>
                    <a:pt x="2" y="16"/>
                    <a:pt x="1" y="0"/>
                    <a:pt x="1" y="16"/>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58" name="Freeform 22"/>
            <p:cNvSpPr/>
            <p:nvPr/>
          </p:nvSpPr>
          <p:spPr bwMode="auto">
            <a:xfrm>
              <a:off x="8894763" y="776288"/>
              <a:ext cx="15875" cy="3175"/>
            </a:xfrm>
            <a:custGeom>
              <a:avLst/>
              <a:gdLst>
                <a:gd name="T0" fmla="*/ 0 w 10"/>
                <a:gd name="T1" fmla="*/ 0 h 2"/>
                <a:gd name="T2" fmla="*/ 10 w 10"/>
                <a:gd name="T3" fmla="*/ 0 h 2"/>
                <a:gd name="T4" fmla="*/ 8 w 10"/>
                <a:gd name="T5" fmla="*/ 2 h 2"/>
                <a:gd name="T6" fmla="*/ 0 w 10"/>
                <a:gd name="T7" fmla="*/ 0 h 2"/>
              </a:gdLst>
              <a:ahLst/>
              <a:cxnLst>
                <a:cxn ang="0">
                  <a:pos x="T0" y="T1"/>
                </a:cxn>
                <a:cxn ang="0">
                  <a:pos x="T2" y="T3"/>
                </a:cxn>
                <a:cxn ang="0">
                  <a:pos x="T4" y="T5"/>
                </a:cxn>
                <a:cxn ang="0">
                  <a:pos x="T6" y="T7"/>
                </a:cxn>
              </a:cxnLst>
              <a:rect l="0" t="0" r="r" b="b"/>
              <a:pathLst>
                <a:path w="10" h="2">
                  <a:moveTo>
                    <a:pt x="0" y="0"/>
                  </a:moveTo>
                  <a:lnTo>
                    <a:pt x="10" y="0"/>
                  </a:lnTo>
                  <a:lnTo>
                    <a:pt x="8"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grpSp>
      <p:sp>
        <p:nvSpPr>
          <p:cNvPr id="159" name="Freeform 385"/>
          <p:cNvSpPr>
            <a:spLocks noEditPoints="1"/>
          </p:cNvSpPr>
          <p:nvPr/>
        </p:nvSpPr>
        <p:spPr bwMode="auto">
          <a:xfrm rot="5219710" flipH="1">
            <a:off x="3124038" y="358960"/>
            <a:ext cx="414123" cy="628427"/>
          </a:xfrm>
          <a:custGeom>
            <a:avLst/>
            <a:gdLst>
              <a:gd name="T0" fmla="*/ 98 w 153"/>
              <a:gd name="T1" fmla="*/ 70 h 174"/>
              <a:gd name="T2" fmla="*/ 134 w 153"/>
              <a:gd name="T3" fmla="*/ 78 h 174"/>
              <a:gd name="T4" fmla="*/ 137 w 153"/>
              <a:gd name="T5" fmla="*/ 24 h 174"/>
              <a:gd name="T6" fmla="*/ 133 w 153"/>
              <a:gd name="T7" fmla="*/ 24 h 174"/>
              <a:gd name="T8" fmla="*/ 133 w 153"/>
              <a:gd name="T9" fmla="*/ 24 h 174"/>
              <a:gd name="T10" fmla="*/ 135 w 153"/>
              <a:gd name="T11" fmla="*/ 21 h 174"/>
              <a:gd name="T12" fmla="*/ 141 w 153"/>
              <a:gd name="T13" fmla="*/ 18 h 174"/>
              <a:gd name="T14" fmla="*/ 150 w 153"/>
              <a:gd name="T15" fmla="*/ 22 h 174"/>
              <a:gd name="T16" fmla="*/ 151 w 153"/>
              <a:gd name="T17" fmla="*/ 2 h 174"/>
              <a:gd name="T18" fmla="*/ 147 w 153"/>
              <a:gd name="T19" fmla="*/ 4 h 174"/>
              <a:gd name="T20" fmla="*/ 150 w 153"/>
              <a:gd name="T21" fmla="*/ 0 h 174"/>
              <a:gd name="T22" fmla="*/ 117 w 153"/>
              <a:gd name="T23" fmla="*/ 48 h 174"/>
              <a:gd name="T24" fmla="*/ 111 w 153"/>
              <a:gd name="T25" fmla="*/ 13 h 174"/>
              <a:gd name="T26" fmla="*/ 90 w 153"/>
              <a:gd name="T27" fmla="*/ 25 h 174"/>
              <a:gd name="T28" fmla="*/ 86 w 153"/>
              <a:gd name="T29" fmla="*/ 22 h 174"/>
              <a:gd name="T30" fmla="*/ 71 w 153"/>
              <a:gd name="T31" fmla="*/ 93 h 174"/>
              <a:gd name="T32" fmla="*/ 62 w 153"/>
              <a:gd name="T33" fmla="*/ 33 h 174"/>
              <a:gd name="T34" fmla="*/ 25 w 153"/>
              <a:gd name="T35" fmla="*/ 125 h 174"/>
              <a:gd name="T36" fmla="*/ 17 w 153"/>
              <a:gd name="T37" fmla="*/ 66 h 174"/>
              <a:gd name="T38" fmla="*/ 133 w 153"/>
              <a:gd name="T39" fmla="*/ 81 h 174"/>
              <a:gd name="T40" fmla="*/ 124 w 153"/>
              <a:gd name="T41" fmla="*/ 36 h 174"/>
              <a:gd name="T42" fmla="*/ 124 w 153"/>
              <a:gd name="T43" fmla="*/ 40 h 174"/>
              <a:gd name="T44" fmla="*/ 130 w 153"/>
              <a:gd name="T45" fmla="*/ 44 h 174"/>
              <a:gd name="T46" fmla="*/ 121 w 153"/>
              <a:gd name="T47" fmla="*/ 45 h 174"/>
              <a:gd name="T48" fmla="*/ 109 w 153"/>
              <a:gd name="T49" fmla="*/ 55 h 174"/>
              <a:gd name="T50" fmla="*/ 105 w 153"/>
              <a:gd name="T51" fmla="*/ 64 h 174"/>
              <a:gd name="T52" fmla="*/ 109 w 153"/>
              <a:gd name="T53" fmla="*/ 55 h 174"/>
              <a:gd name="T54" fmla="*/ 89 w 153"/>
              <a:gd name="T55" fmla="*/ 41 h 174"/>
              <a:gd name="T56" fmla="*/ 93 w 153"/>
              <a:gd name="T57" fmla="*/ 50 h 174"/>
              <a:gd name="T58" fmla="*/ 39 w 153"/>
              <a:gd name="T59" fmla="*/ 70 h 174"/>
              <a:gd name="T60" fmla="*/ 42 w 153"/>
              <a:gd name="T61" fmla="*/ 61 h 174"/>
              <a:gd name="T62" fmla="*/ 39 w 153"/>
              <a:gd name="T63" fmla="*/ 70 h 174"/>
              <a:gd name="T64" fmla="*/ 41 w 153"/>
              <a:gd name="T65" fmla="*/ 85 h 174"/>
              <a:gd name="T66" fmla="*/ 45 w 153"/>
              <a:gd name="T67" fmla="*/ 94 h 174"/>
              <a:gd name="T68" fmla="*/ 108 w 153"/>
              <a:gd name="T69" fmla="*/ 99 h 174"/>
              <a:gd name="T70" fmla="*/ 98 w 153"/>
              <a:gd name="T71" fmla="*/ 100 h 174"/>
              <a:gd name="T72" fmla="*/ 108 w 153"/>
              <a:gd name="T73" fmla="*/ 99 h 174"/>
              <a:gd name="T74" fmla="*/ 88 w 153"/>
              <a:gd name="T75" fmla="*/ 82 h 174"/>
              <a:gd name="T76" fmla="*/ 92 w 153"/>
              <a:gd name="T77" fmla="*/ 73 h 174"/>
              <a:gd name="T78" fmla="*/ 94 w 153"/>
              <a:gd name="T79" fmla="*/ 65 h 174"/>
              <a:gd name="T80" fmla="*/ 92 w 153"/>
              <a:gd name="T81" fmla="*/ 71 h 174"/>
              <a:gd name="T82" fmla="*/ 94 w 153"/>
              <a:gd name="T83" fmla="*/ 65 h 174"/>
              <a:gd name="T84" fmla="*/ 76 w 153"/>
              <a:gd name="T85" fmla="*/ 92 h 174"/>
              <a:gd name="T86" fmla="*/ 83 w 153"/>
              <a:gd name="T87" fmla="*/ 96 h 174"/>
              <a:gd name="T88" fmla="*/ 71 w 153"/>
              <a:gd name="T89" fmla="*/ 99 h 174"/>
              <a:gd name="T90" fmla="*/ 75 w 153"/>
              <a:gd name="T91" fmla="*/ 90 h 174"/>
              <a:gd name="T92" fmla="*/ 47 w 153"/>
              <a:gd name="T93" fmla="*/ 115 h 174"/>
              <a:gd name="T94" fmla="*/ 44 w 153"/>
              <a:gd name="T95" fmla="*/ 109 h 174"/>
              <a:gd name="T96" fmla="*/ 33 w 153"/>
              <a:gd name="T97" fmla="*/ 128 h 174"/>
              <a:gd name="T98" fmla="*/ 32 w 153"/>
              <a:gd name="T99" fmla="*/ 129 h 174"/>
              <a:gd name="T100" fmla="*/ 38 w 153"/>
              <a:gd name="T101" fmla="*/ 121 h 174"/>
              <a:gd name="T102" fmla="*/ 36 w 153"/>
              <a:gd name="T103" fmla="*/ 126 h 174"/>
              <a:gd name="T104" fmla="*/ 42 w 153"/>
              <a:gd name="T105" fmla="*/ 131 h 174"/>
              <a:gd name="T106" fmla="*/ 56 w 153"/>
              <a:gd name="T107" fmla="*/ 137 h 174"/>
              <a:gd name="T108" fmla="*/ 66 w 153"/>
              <a:gd name="T109" fmla="*/ 137 h 174"/>
              <a:gd name="T110" fmla="*/ 56 w 153"/>
              <a:gd name="T111" fmla="*/ 137 h 174"/>
              <a:gd name="T112" fmla="*/ 52 w 153"/>
              <a:gd name="T113" fmla="*/ 115 h 174"/>
              <a:gd name="T114" fmla="*/ 57 w 153"/>
              <a:gd name="T115" fmla="*/ 107 h 174"/>
              <a:gd name="T116" fmla="*/ 106 w 153"/>
              <a:gd name="T117" fmla="*/ 124 h 174"/>
              <a:gd name="T118" fmla="*/ 57 w 153"/>
              <a:gd name="T1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 h="174">
                <a:moveTo>
                  <a:pt x="133" y="81"/>
                </a:moveTo>
                <a:cubicBezTo>
                  <a:pt x="98" y="70"/>
                  <a:pt x="98" y="70"/>
                  <a:pt x="98" y="70"/>
                </a:cubicBezTo>
                <a:cubicBezTo>
                  <a:pt x="99" y="68"/>
                  <a:pt x="99" y="68"/>
                  <a:pt x="99" y="68"/>
                </a:cubicBezTo>
                <a:cubicBezTo>
                  <a:pt x="134" y="78"/>
                  <a:pt x="134" y="78"/>
                  <a:pt x="134" y="78"/>
                </a:cubicBezTo>
                <a:cubicBezTo>
                  <a:pt x="141" y="60"/>
                  <a:pt x="146" y="41"/>
                  <a:pt x="149" y="25"/>
                </a:cubicBezTo>
                <a:cubicBezTo>
                  <a:pt x="137" y="24"/>
                  <a:pt x="137" y="24"/>
                  <a:pt x="137" y="24"/>
                </a:cubicBezTo>
                <a:cubicBezTo>
                  <a:pt x="136" y="25"/>
                  <a:pt x="136" y="25"/>
                  <a:pt x="135" y="26"/>
                </a:cubicBezTo>
                <a:cubicBezTo>
                  <a:pt x="133" y="24"/>
                  <a:pt x="133" y="24"/>
                  <a:pt x="133" y="24"/>
                </a:cubicBezTo>
                <a:cubicBezTo>
                  <a:pt x="133" y="24"/>
                  <a:pt x="133" y="24"/>
                  <a:pt x="133" y="24"/>
                </a:cubicBezTo>
                <a:cubicBezTo>
                  <a:pt x="133" y="24"/>
                  <a:pt x="133" y="24"/>
                  <a:pt x="133" y="24"/>
                </a:cubicBezTo>
                <a:cubicBezTo>
                  <a:pt x="133" y="21"/>
                  <a:pt x="133" y="21"/>
                  <a:pt x="133" y="21"/>
                </a:cubicBezTo>
                <a:cubicBezTo>
                  <a:pt x="135" y="21"/>
                  <a:pt x="135" y="21"/>
                  <a:pt x="135" y="21"/>
                </a:cubicBezTo>
                <a:cubicBezTo>
                  <a:pt x="136" y="19"/>
                  <a:pt x="137" y="18"/>
                  <a:pt x="138" y="17"/>
                </a:cubicBezTo>
                <a:cubicBezTo>
                  <a:pt x="141" y="18"/>
                  <a:pt x="141" y="18"/>
                  <a:pt x="141" y="18"/>
                </a:cubicBezTo>
                <a:cubicBezTo>
                  <a:pt x="140" y="19"/>
                  <a:pt x="139" y="20"/>
                  <a:pt x="139" y="21"/>
                </a:cubicBezTo>
                <a:cubicBezTo>
                  <a:pt x="150" y="22"/>
                  <a:pt x="150" y="22"/>
                  <a:pt x="150" y="22"/>
                </a:cubicBezTo>
                <a:cubicBezTo>
                  <a:pt x="151" y="14"/>
                  <a:pt x="152" y="7"/>
                  <a:pt x="153" y="1"/>
                </a:cubicBezTo>
                <a:cubicBezTo>
                  <a:pt x="152" y="1"/>
                  <a:pt x="152" y="2"/>
                  <a:pt x="151" y="2"/>
                </a:cubicBezTo>
                <a:cubicBezTo>
                  <a:pt x="151" y="3"/>
                  <a:pt x="150" y="4"/>
                  <a:pt x="149" y="6"/>
                </a:cubicBezTo>
                <a:cubicBezTo>
                  <a:pt x="147" y="4"/>
                  <a:pt x="147" y="4"/>
                  <a:pt x="147" y="4"/>
                </a:cubicBezTo>
                <a:cubicBezTo>
                  <a:pt x="148" y="3"/>
                  <a:pt x="148" y="2"/>
                  <a:pt x="149" y="1"/>
                </a:cubicBezTo>
                <a:cubicBezTo>
                  <a:pt x="149" y="0"/>
                  <a:pt x="149" y="0"/>
                  <a:pt x="150" y="0"/>
                </a:cubicBezTo>
                <a:cubicBezTo>
                  <a:pt x="140" y="3"/>
                  <a:pt x="128" y="7"/>
                  <a:pt x="114" y="11"/>
                </a:cubicBezTo>
                <a:cubicBezTo>
                  <a:pt x="117" y="48"/>
                  <a:pt x="117" y="48"/>
                  <a:pt x="117" y="48"/>
                </a:cubicBezTo>
                <a:cubicBezTo>
                  <a:pt x="114" y="48"/>
                  <a:pt x="114" y="48"/>
                  <a:pt x="114" y="48"/>
                </a:cubicBezTo>
                <a:cubicBezTo>
                  <a:pt x="111" y="13"/>
                  <a:pt x="111" y="13"/>
                  <a:pt x="111" y="13"/>
                </a:cubicBezTo>
                <a:cubicBezTo>
                  <a:pt x="104" y="15"/>
                  <a:pt x="97" y="18"/>
                  <a:pt x="89" y="21"/>
                </a:cubicBezTo>
                <a:cubicBezTo>
                  <a:pt x="90" y="25"/>
                  <a:pt x="90" y="25"/>
                  <a:pt x="90" y="25"/>
                </a:cubicBezTo>
                <a:cubicBezTo>
                  <a:pt x="87" y="26"/>
                  <a:pt x="87" y="26"/>
                  <a:pt x="87" y="26"/>
                </a:cubicBezTo>
                <a:cubicBezTo>
                  <a:pt x="86" y="22"/>
                  <a:pt x="86" y="22"/>
                  <a:pt x="86" y="22"/>
                </a:cubicBezTo>
                <a:cubicBezTo>
                  <a:pt x="79" y="25"/>
                  <a:pt x="72" y="28"/>
                  <a:pt x="65" y="32"/>
                </a:cubicBezTo>
                <a:cubicBezTo>
                  <a:pt x="71" y="93"/>
                  <a:pt x="71" y="93"/>
                  <a:pt x="71" y="93"/>
                </a:cubicBezTo>
                <a:cubicBezTo>
                  <a:pt x="68" y="93"/>
                  <a:pt x="68" y="93"/>
                  <a:pt x="68" y="93"/>
                </a:cubicBezTo>
                <a:cubicBezTo>
                  <a:pt x="62" y="33"/>
                  <a:pt x="62" y="33"/>
                  <a:pt x="62" y="33"/>
                </a:cubicBezTo>
                <a:cubicBezTo>
                  <a:pt x="45" y="42"/>
                  <a:pt x="30" y="52"/>
                  <a:pt x="20" y="63"/>
                </a:cubicBezTo>
                <a:cubicBezTo>
                  <a:pt x="25" y="125"/>
                  <a:pt x="25" y="125"/>
                  <a:pt x="25" y="125"/>
                </a:cubicBezTo>
                <a:cubicBezTo>
                  <a:pt x="22" y="125"/>
                  <a:pt x="22" y="125"/>
                  <a:pt x="22" y="125"/>
                </a:cubicBezTo>
                <a:cubicBezTo>
                  <a:pt x="17" y="66"/>
                  <a:pt x="17" y="66"/>
                  <a:pt x="17" y="66"/>
                </a:cubicBezTo>
                <a:cubicBezTo>
                  <a:pt x="3" y="83"/>
                  <a:pt x="0" y="104"/>
                  <a:pt x="19" y="127"/>
                </a:cubicBezTo>
                <a:cubicBezTo>
                  <a:pt x="75" y="174"/>
                  <a:pt x="113" y="132"/>
                  <a:pt x="133" y="81"/>
                </a:cubicBezTo>
                <a:close/>
                <a:moveTo>
                  <a:pt x="118" y="43"/>
                </a:moveTo>
                <a:cubicBezTo>
                  <a:pt x="120" y="41"/>
                  <a:pt x="122" y="38"/>
                  <a:pt x="124" y="36"/>
                </a:cubicBezTo>
                <a:cubicBezTo>
                  <a:pt x="126" y="38"/>
                  <a:pt x="126" y="38"/>
                  <a:pt x="126" y="38"/>
                </a:cubicBezTo>
                <a:cubicBezTo>
                  <a:pt x="126" y="39"/>
                  <a:pt x="125" y="39"/>
                  <a:pt x="124" y="40"/>
                </a:cubicBezTo>
                <a:cubicBezTo>
                  <a:pt x="130" y="40"/>
                  <a:pt x="130" y="40"/>
                  <a:pt x="130" y="40"/>
                </a:cubicBezTo>
                <a:cubicBezTo>
                  <a:pt x="130" y="44"/>
                  <a:pt x="130" y="44"/>
                  <a:pt x="130" y="44"/>
                </a:cubicBezTo>
                <a:cubicBezTo>
                  <a:pt x="122" y="43"/>
                  <a:pt x="122" y="43"/>
                  <a:pt x="122" y="43"/>
                </a:cubicBezTo>
                <a:cubicBezTo>
                  <a:pt x="122" y="44"/>
                  <a:pt x="121" y="44"/>
                  <a:pt x="121" y="45"/>
                </a:cubicBezTo>
                <a:lnTo>
                  <a:pt x="118" y="43"/>
                </a:lnTo>
                <a:close/>
                <a:moveTo>
                  <a:pt x="109" y="55"/>
                </a:moveTo>
                <a:cubicBezTo>
                  <a:pt x="111" y="57"/>
                  <a:pt x="111" y="57"/>
                  <a:pt x="111" y="57"/>
                </a:cubicBezTo>
                <a:cubicBezTo>
                  <a:pt x="109" y="59"/>
                  <a:pt x="107" y="62"/>
                  <a:pt x="105" y="64"/>
                </a:cubicBezTo>
                <a:cubicBezTo>
                  <a:pt x="103" y="62"/>
                  <a:pt x="103" y="62"/>
                  <a:pt x="103" y="62"/>
                </a:cubicBezTo>
                <a:cubicBezTo>
                  <a:pt x="105" y="60"/>
                  <a:pt x="107" y="57"/>
                  <a:pt x="109" y="55"/>
                </a:cubicBezTo>
                <a:close/>
                <a:moveTo>
                  <a:pt x="90" y="50"/>
                </a:moveTo>
                <a:cubicBezTo>
                  <a:pt x="89" y="41"/>
                  <a:pt x="89" y="41"/>
                  <a:pt x="89" y="41"/>
                </a:cubicBezTo>
                <a:cubicBezTo>
                  <a:pt x="92" y="41"/>
                  <a:pt x="92" y="41"/>
                  <a:pt x="92" y="41"/>
                </a:cubicBezTo>
                <a:cubicBezTo>
                  <a:pt x="93" y="50"/>
                  <a:pt x="93" y="50"/>
                  <a:pt x="93" y="50"/>
                </a:cubicBezTo>
                <a:lnTo>
                  <a:pt x="90" y="50"/>
                </a:lnTo>
                <a:close/>
                <a:moveTo>
                  <a:pt x="39" y="70"/>
                </a:moveTo>
                <a:cubicBezTo>
                  <a:pt x="39" y="61"/>
                  <a:pt x="39" y="61"/>
                  <a:pt x="39" y="61"/>
                </a:cubicBezTo>
                <a:cubicBezTo>
                  <a:pt x="42" y="61"/>
                  <a:pt x="42" y="61"/>
                  <a:pt x="42" y="61"/>
                </a:cubicBezTo>
                <a:cubicBezTo>
                  <a:pt x="43" y="70"/>
                  <a:pt x="43" y="70"/>
                  <a:pt x="43" y="70"/>
                </a:cubicBezTo>
                <a:lnTo>
                  <a:pt x="39" y="70"/>
                </a:lnTo>
                <a:close/>
                <a:moveTo>
                  <a:pt x="42" y="94"/>
                </a:moveTo>
                <a:cubicBezTo>
                  <a:pt x="41" y="85"/>
                  <a:pt x="41" y="85"/>
                  <a:pt x="41" y="85"/>
                </a:cubicBezTo>
                <a:cubicBezTo>
                  <a:pt x="44" y="85"/>
                  <a:pt x="44" y="85"/>
                  <a:pt x="44" y="85"/>
                </a:cubicBezTo>
                <a:cubicBezTo>
                  <a:pt x="45" y="94"/>
                  <a:pt x="45" y="94"/>
                  <a:pt x="45" y="94"/>
                </a:cubicBezTo>
                <a:lnTo>
                  <a:pt x="42" y="94"/>
                </a:lnTo>
                <a:close/>
                <a:moveTo>
                  <a:pt x="108" y="99"/>
                </a:moveTo>
                <a:cubicBezTo>
                  <a:pt x="107" y="102"/>
                  <a:pt x="107" y="102"/>
                  <a:pt x="107" y="102"/>
                </a:cubicBezTo>
                <a:cubicBezTo>
                  <a:pt x="98" y="100"/>
                  <a:pt x="98" y="100"/>
                  <a:pt x="98" y="100"/>
                </a:cubicBezTo>
                <a:cubicBezTo>
                  <a:pt x="99" y="97"/>
                  <a:pt x="99" y="97"/>
                  <a:pt x="99" y="97"/>
                </a:cubicBezTo>
                <a:lnTo>
                  <a:pt x="108" y="99"/>
                </a:lnTo>
                <a:close/>
                <a:moveTo>
                  <a:pt x="95" y="75"/>
                </a:moveTo>
                <a:cubicBezTo>
                  <a:pt x="93" y="77"/>
                  <a:pt x="90" y="80"/>
                  <a:pt x="88" y="82"/>
                </a:cubicBezTo>
                <a:cubicBezTo>
                  <a:pt x="86" y="80"/>
                  <a:pt x="86" y="80"/>
                  <a:pt x="86" y="80"/>
                </a:cubicBezTo>
                <a:cubicBezTo>
                  <a:pt x="88" y="78"/>
                  <a:pt x="90" y="75"/>
                  <a:pt x="92" y="73"/>
                </a:cubicBezTo>
                <a:lnTo>
                  <a:pt x="95" y="75"/>
                </a:lnTo>
                <a:close/>
                <a:moveTo>
                  <a:pt x="94" y="65"/>
                </a:moveTo>
                <a:cubicBezTo>
                  <a:pt x="95" y="71"/>
                  <a:pt x="95" y="71"/>
                  <a:pt x="95" y="71"/>
                </a:cubicBezTo>
                <a:cubicBezTo>
                  <a:pt x="92" y="71"/>
                  <a:pt x="92" y="71"/>
                  <a:pt x="92" y="71"/>
                </a:cubicBezTo>
                <a:cubicBezTo>
                  <a:pt x="91" y="65"/>
                  <a:pt x="91" y="65"/>
                  <a:pt x="91" y="65"/>
                </a:cubicBezTo>
                <a:lnTo>
                  <a:pt x="94" y="65"/>
                </a:lnTo>
                <a:close/>
                <a:moveTo>
                  <a:pt x="75" y="90"/>
                </a:moveTo>
                <a:cubicBezTo>
                  <a:pt x="76" y="92"/>
                  <a:pt x="76" y="92"/>
                  <a:pt x="76" y="92"/>
                </a:cubicBezTo>
                <a:cubicBezTo>
                  <a:pt x="84" y="93"/>
                  <a:pt x="84" y="93"/>
                  <a:pt x="84" y="93"/>
                </a:cubicBezTo>
                <a:cubicBezTo>
                  <a:pt x="83" y="96"/>
                  <a:pt x="83" y="96"/>
                  <a:pt x="83" y="96"/>
                </a:cubicBezTo>
                <a:cubicBezTo>
                  <a:pt x="76" y="94"/>
                  <a:pt x="76" y="94"/>
                  <a:pt x="76" y="94"/>
                </a:cubicBezTo>
                <a:cubicBezTo>
                  <a:pt x="74" y="96"/>
                  <a:pt x="72" y="97"/>
                  <a:pt x="71" y="99"/>
                </a:cubicBezTo>
                <a:cubicBezTo>
                  <a:pt x="69" y="97"/>
                  <a:pt x="69" y="97"/>
                  <a:pt x="69" y="97"/>
                </a:cubicBezTo>
                <a:cubicBezTo>
                  <a:pt x="71" y="95"/>
                  <a:pt x="73" y="93"/>
                  <a:pt x="75" y="90"/>
                </a:cubicBezTo>
                <a:close/>
                <a:moveTo>
                  <a:pt x="47" y="109"/>
                </a:moveTo>
                <a:cubicBezTo>
                  <a:pt x="47" y="115"/>
                  <a:pt x="47" y="115"/>
                  <a:pt x="47" y="115"/>
                </a:cubicBezTo>
                <a:cubicBezTo>
                  <a:pt x="44" y="116"/>
                  <a:pt x="44" y="116"/>
                  <a:pt x="44" y="116"/>
                </a:cubicBezTo>
                <a:cubicBezTo>
                  <a:pt x="44" y="109"/>
                  <a:pt x="44" y="109"/>
                  <a:pt x="44" y="109"/>
                </a:cubicBezTo>
                <a:lnTo>
                  <a:pt x="47" y="109"/>
                </a:lnTo>
                <a:close/>
                <a:moveTo>
                  <a:pt x="33" y="128"/>
                </a:moveTo>
                <a:cubicBezTo>
                  <a:pt x="34" y="128"/>
                  <a:pt x="34" y="128"/>
                  <a:pt x="34" y="128"/>
                </a:cubicBezTo>
                <a:cubicBezTo>
                  <a:pt x="33" y="128"/>
                  <a:pt x="32" y="128"/>
                  <a:pt x="32" y="129"/>
                </a:cubicBezTo>
                <a:cubicBezTo>
                  <a:pt x="30" y="126"/>
                  <a:pt x="30" y="126"/>
                  <a:pt x="30" y="126"/>
                </a:cubicBezTo>
                <a:cubicBezTo>
                  <a:pt x="33" y="125"/>
                  <a:pt x="35" y="123"/>
                  <a:pt x="38" y="121"/>
                </a:cubicBezTo>
                <a:cubicBezTo>
                  <a:pt x="40" y="124"/>
                  <a:pt x="40" y="124"/>
                  <a:pt x="40" y="124"/>
                </a:cubicBezTo>
                <a:cubicBezTo>
                  <a:pt x="39" y="124"/>
                  <a:pt x="37" y="125"/>
                  <a:pt x="36" y="126"/>
                </a:cubicBezTo>
                <a:cubicBezTo>
                  <a:pt x="43" y="128"/>
                  <a:pt x="43" y="128"/>
                  <a:pt x="43" y="128"/>
                </a:cubicBezTo>
                <a:cubicBezTo>
                  <a:pt x="42" y="131"/>
                  <a:pt x="42" y="131"/>
                  <a:pt x="42" y="131"/>
                </a:cubicBezTo>
                <a:lnTo>
                  <a:pt x="33" y="128"/>
                </a:lnTo>
                <a:close/>
                <a:moveTo>
                  <a:pt x="56" y="137"/>
                </a:moveTo>
                <a:cubicBezTo>
                  <a:pt x="57" y="134"/>
                  <a:pt x="57" y="134"/>
                  <a:pt x="57" y="134"/>
                </a:cubicBezTo>
                <a:cubicBezTo>
                  <a:pt x="66" y="137"/>
                  <a:pt x="66" y="137"/>
                  <a:pt x="66" y="137"/>
                </a:cubicBezTo>
                <a:cubicBezTo>
                  <a:pt x="65" y="140"/>
                  <a:pt x="65" y="140"/>
                  <a:pt x="65" y="140"/>
                </a:cubicBezTo>
                <a:lnTo>
                  <a:pt x="56" y="137"/>
                </a:lnTo>
                <a:close/>
                <a:moveTo>
                  <a:pt x="57" y="110"/>
                </a:moveTo>
                <a:cubicBezTo>
                  <a:pt x="56" y="112"/>
                  <a:pt x="54" y="113"/>
                  <a:pt x="52" y="115"/>
                </a:cubicBezTo>
                <a:cubicBezTo>
                  <a:pt x="50" y="112"/>
                  <a:pt x="50" y="112"/>
                  <a:pt x="50" y="112"/>
                </a:cubicBezTo>
                <a:cubicBezTo>
                  <a:pt x="53" y="110"/>
                  <a:pt x="55" y="109"/>
                  <a:pt x="57" y="107"/>
                </a:cubicBezTo>
                <a:cubicBezTo>
                  <a:pt x="58" y="107"/>
                  <a:pt x="58" y="107"/>
                  <a:pt x="58" y="107"/>
                </a:cubicBezTo>
                <a:cubicBezTo>
                  <a:pt x="106" y="124"/>
                  <a:pt x="106" y="124"/>
                  <a:pt x="106" y="124"/>
                </a:cubicBezTo>
                <a:cubicBezTo>
                  <a:pt x="105" y="127"/>
                  <a:pt x="105" y="127"/>
                  <a:pt x="105" y="127"/>
                </a:cubicBezTo>
                <a:lnTo>
                  <a:pt x="57" y="110"/>
                </a:lnTo>
                <a:close/>
              </a:path>
            </a:pathLst>
          </a:custGeom>
          <a:solidFill>
            <a:schemeClr val="accent1">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0" name="Freeform 383"/>
          <p:cNvSpPr>
            <a:spLocks noEditPoints="1"/>
          </p:cNvSpPr>
          <p:nvPr/>
        </p:nvSpPr>
        <p:spPr bwMode="auto">
          <a:xfrm rot="8122815" flipH="1">
            <a:off x="3151961" y="708259"/>
            <a:ext cx="427840" cy="705611"/>
          </a:xfrm>
          <a:custGeom>
            <a:avLst/>
            <a:gdLst>
              <a:gd name="T0" fmla="*/ 102 w 121"/>
              <a:gd name="T1" fmla="*/ 127 h 150"/>
              <a:gd name="T2" fmla="*/ 53 w 121"/>
              <a:gd name="T3" fmla="*/ 136 h 150"/>
              <a:gd name="T4" fmla="*/ 117 w 121"/>
              <a:gd name="T5" fmla="*/ 81 h 150"/>
              <a:gd name="T6" fmla="*/ 66 w 121"/>
              <a:gd name="T7" fmla="*/ 90 h 150"/>
              <a:gd name="T8" fmla="*/ 119 w 121"/>
              <a:gd name="T9" fmla="*/ 59 h 150"/>
              <a:gd name="T10" fmla="*/ 116 w 121"/>
              <a:gd name="T11" fmla="*/ 57 h 150"/>
              <a:gd name="T12" fmla="*/ 120 w 121"/>
              <a:gd name="T13" fmla="*/ 36 h 150"/>
              <a:gd name="T14" fmla="*/ 91 w 121"/>
              <a:gd name="T15" fmla="*/ 41 h 150"/>
              <a:gd name="T16" fmla="*/ 121 w 121"/>
              <a:gd name="T17" fmla="*/ 2 h 150"/>
              <a:gd name="T18" fmla="*/ 118 w 121"/>
              <a:gd name="T19" fmla="*/ 5 h 150"/>
              <a:gd name="T20" fmla="*/ 118 w 121"/>
              <a:gd name="T21" fmla="*/ 1 h 150"/>
              <a:gd name="T22" fmla="*/ 102 w 121"/>
              <a:gd name="T23" fmla="*/ 8 h 150"/>
              <a:gd name="T24" fmla="*/ 108 w 121"/>
              <a:gd name="T25" fmla="*/ 14 h 150"/>
              <a:gd name="T26" fmla="*/ 107 w 121"/>
              <a:gd name="T27" fmla="*/ 19 h 150"/>
              <a:gd name="T28" fmla="*/ 106 w 121"/>
              <a:gd name="T29" fmla="*/ 22 h 150"/>
              <a:gd name="T30" fmla="*/ 105 w 121"/>
              <a:gd name="T31" fmla="*/ 22 h 150"/>
              <a:gd name="T32" fmla="*/ 104 w 121"/>
              <a:gd name="T33" fmla="*/ 19 h 150"/>
              <a:gd name="T34" fmla="*/ 61 w 121"/>
              <a:gd name="T35" fmla="*/ 35 h 150"/>
              <a:gd name="T36" fmla="*/ 77 w 121"/>
              <a:gd name="T37" fmla="*/ 63 h 150"/>
              <a:gd name="T38" fmla="*/ 52 w 121"/>
              <a:gd name="T39" fmla="*/ 141 h 150"/>
              <a:gd name="T40" fmla="*/ 93 w 121"/>
              <a:gd name="T41" fmla="*/ 36 h 150"/>
              <a:gd name="T42" fmla="*/ 93 w 121"/>
              <a:gd name="T43" fmla="*/ 28 h 150"/>
              <a:gd name="T44" fmla="*/ 96 w 121"/>
              <a:gd name="T45" fmla="*/ 31 h 150"/>
              <a:gd name="T46" fmla="*/ 94 w 121"/>
              <a:gd name="T47" fmla="*/ 39 h 150"/>
              <a:gd name="T48" fmla="*/ 83 w 121"/>
              <a:gd name="T49" fmla="*/ 56 h 150"/>
              <a:gd name="T50" fmla="*/ 85 w 121"/>
              <a:gd name="T51" fmla="*/ 48 h 150"/>
              <a:gd name="T52" fmla="*/ 83 w 121"/>
              <a:gd name="T53" fmla="*/ 56 h 150"/>
              <a:gd name="T54" fmla="*/ 103 w 121"/>
              <a:gd name="T55" fmla="*/ 60 h 150"/>
              <a:gd name="T56" fmla="*/ 96 w 121"/>
              <a:gd name="T57" fmla="*/ 64 h 150"/>
              <a:gd name="T58" fmla="*/ 93 w 121"/>
              <a:gd name="T59" fmla="*/ 107 h 150"/>
              <a:gd name="T60" fmla="*/ 101 w 121"/>
              <a:gd name="T61" fmla="*/ 108 h 150"/>
              <a:gd name="T62" fmla="*/ 93 w 121"/>
              <a:gd name="T63" fmla="*/ 107 h 150"/>
              <a:gd name="T64" fmla="*/ 80 w 121"/>
              <a:gd name="T65" fmla="*/ 110 h 150"/>
              <a:gd name="T66" fmla="*/ 73 w 121"/>
              <a:gd name="T67" fmla="*/ 114 h 150"/>
              <a:gd name="T68" fmla="*/ 56 w 121"/>
              <a:gd name="T69" fmla="*/ 69 h 150"/>
              <a:gd name="T70" fmla="*/ 49 w 121"/>
              <a:gd name="T71" fmla="*/ 63 h 150"/>
              <a:gd name="T72" fmla="*/ 56 w 121"/>
              <a:gd name="T73" fmla="*/ 69 h 150"/>
              <a:gd name="T74" fmla="*/ 73 w 121"/>
              <a:gd name="T75" fmla="*/ 74 h 150"/>
              <a:gd name="T76" fmla="*/ 74 w 121"/>
              <a:gd name="T77" fmla="*/ 66 h 150"/>
              <a:gd name="T78" fmla="*/ 83 w 121"/>
              <a:gd name="T79" fmla="*/ 66 h 150"/>
              <a:gd name="T80" fmla="*/ 78 w 121"/>
              <a:gd name="T81" fmla="*/ 65 h 150"/>
              <a:gd name="T82" fmla="*/ 83 w 121"/>
              <a:gd name="T83" fmla="*/ 66 h 150"/>
              <a:gd name="T84" fmla="*/ 62 w 121"/>
              <a:gd name="T85" fmla="*/ 92 h 150"/>
              <a:gd name="T86" fmla="*/ 60 w 121"/>
              <a:gd name="T87" fmla="*/ 81 h 150"/>
              <a:gd name="T88" fmla="*/ 66 w 121"/>
              <a:gd name="T89" fmla="*/ 85 h 150"/>
              <a:gd name="T90" fmla="*/ 64 w 121"/>
              <a:gd name="T91" fmla="*/ 93 h 150"/>
              <a:gd name="T92" fmla="*/ 55 w 121"/>
              <a:gd name="T93" fmla="*/ 118 h 150"/>
              <a:gd name="T94" fmla="*/ 60 w 121"/>
              <a:gd name="T95" fmla="*/ 114 h 150"/>
              <a:gd name="T96" fmla="*/ 43 w 121"/>
              <a:gd name="T97" fmla="*/ 124 h 150"/>
              <a:gd name="T98" fmla="*/ 49 w 121"/>
              <a:gd name="T99" fmla="*/ 127 h 150"/>
              <a:gd name="T100" fmla="*/ 52 w 121"/>
              <a:gd name="T101" fmla="*/ 124 h 150"/>
              <a:gd name="T102" fmla="*/ 48 w 121"/>
              <a:gd name="T103" fmla="*/ 131 h 150"/>
              <a:gd name="T104" fmla="*/ 48 w 121"/>
              <a:gd name="T105" fmla="*/ 130 h 150"/>
              <a:gd name="T106" fmla="*/ 30 w 121"/>
              <a:gd name="T107" fmla="*/ 108 h 150"/>
              <a:gd name="T108" fmla="*/ 37 w 121"/>
              <a:gd name="T109" fmla="*/ 112 h 150"/>
              <a:gd name="T110" fmla="*/ 30 w 121"/>
              <a:gd name="T111" fmla="*/ 108 h 150"/>
              <a:gd name="T112" fmla="*/ 32 w 121"/>
              <a:gd name="T113" fmla="*/ 70 h 150"/>
              <a:gd name="T114" fmla="*/ 59 w 121"/>
              <a:gd name="T115" fmla="*/ 105 h 150"/>
              <a:gd name="T116" fmla="*/ 54 w 121"/>
              <a:gd name="T117" fmla="*/ 111 h 150"/>
              <a:gd name="T118" fmla="*/ 30 w 121"/>
              <a:gd name="T119" fmla="*/ 7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150">
                <a:moveTo>
                  <a:pt x="52" y="141"/>
                </a:moveTo>
                <a:cubicBezTo>
                  <a:pt x="77" y="150"/>
                  <a:pt x="92" y="143"/>
                  <a:pt x="102" y="127"/>
                </a:cubicBezTo>
                <a:cubicBezTo>
                  <a:pt x="53" y="138"/>
                  <a:pt x="53" y="138"/>
                  <a:pt x="53" y="138"/>
                </a:cubicBezTo>
                <a:cubicBezTo>
                  <a:pt x="53" y="136"/>
                  <a:pt x="53" y="136"/>
                  <a:pt x="53" y="136"/>
                </a:cubicBezTo>
                <a:cubicBezTo>
                  <a:pt x="104" y="124"/>
                  <a:pt x="104" y="124"/>
                  <a:pt x="104" y="124"/>
                </a:cubicBezTo>
                <a:cubicBezTo>
                  <a:pt x="111" y="112"/>
                  <a:pt x="115" y="97"/>
                  <a:pt x="117" y="81"/>
                </a:cubicBezTo>
                <a:cubicBezTo>
                  <a:pt x="67" y="93"/>
                  <a:pt x="67" y="93"/>
                  <a:pt x="67" y="93"/>
                </a:cubicBezTo>
                <a:cubicBezTo>
                  <a:pt x="66" y="90"/>
                  <a:pt x="66" y="90"/>
                  <a:pt x="66" y="90"/>
                </a:cubicBezTo>
                <a:cubicBezTo>
                  <a:pt x="117" y="78"/>
                  <a:pt x="117" y="78"/>
                  <a:pt x="117" y="78"/>
                </a:cubicBezTo>
                <a:cubicBezTo>
                  <a:pt x="118" y="72"/>
                  <a:pt x="119" y="65"/>
                  <a:pt x="119" y="59"/>
                </a:cubicBezTo>
                <a:cubicBezTo>
                  <a:pt x="116" y="59"/>
                  <a:pt x="116" y="59"/>
                  <a:pt x="116" y="59"/>
                </a:cubicBezTo>
                <a:cubicBezTo>
                  <a:pt x="116" y="57"/>
                  <a:pt x="116" y="57"/>
                  <a:pt x="116" y="57"/>
                </a:cubicBezTo>
                <a:cubicBezTo>
                  <a:pt x="120" y="56"/>
                  <a:pt x="120" y="56"/>
                  <a:pt x="120" y="56"/>
                </a:cubicBezTo>
                <a:cubicBezTo>
                  <a:pt x="120" y="49"/>
                  <a:pt x="120" y="43"/>
                  <a:pt x="120" y="36"/>
                </a:cubicBezTo>
                <a:cubicBezTo>
                  <a:pt x="91" y="43"/>
                  <a:pt x="91" y="43"/>
                  <a:pt x="91" y="43"/>
                </a:cubicBezTo>
                <a:cubicBezTo>
                  <a:pt x="91" y="41"/>
                  <a:pt x="91" y="41"/>
                  <a:pt x="91" y="41"/>
                </a:cubicBezTo>
                <a:cubicBezTo>
                  <a:pt x="120" y="34"/>
                  <a:pt x="120" y="34"/>
                  <a:pt x="120" y="34"/>
                </a:cubicBezTo>
                <a:cubicBezTo>
                  <a:pt x="121" y="21"/>
                  <a:pt x="121" y="10"/>
                  <a:pt x="121" y="2"/>
                </a:cubicBezTo>
                <a:cubicBezTo>
                  <a:pt x="120" y="2"/>
                  <a:pt x="120" y="2"/>
                  <a:pt x="120" y="3"/>
                </a:cubicBezTo>
                <a:cubicBezTo>
                  <a:pt x="119" y="3"/>
                  <a:pt x="118" y="4"/>
                  <a:pt x="118" y="5"/>
                </a:cubicBezTo>
                <a:cubicBezTo>
                  <a:pt x="116" y="4"/>
                  <a:pt x="116" y="4"/>
                  <a:pt x="116" y="4"/>
                </a:cubicBezTo>
                <a:cubicBezTo>
                  <a:pt x="116" y="3"/>
                  <a:pt x="117" y="2"/>
                  <a:pt x="118" y="1"/>
                </a:cubicBezTo>
                <a:cubicBezTo>
                  <a:pt x="118" y="0"/>
                  <a:pt x="119" y="0"/>
                  <a:pt x="119" y="0"/>
                </a:cubicBezTo>
                <a:cubicBezTo>
                  <a:pt x="114" y="1"/>
                  <a:pt x="108" y="4"/>
                  <a:pt x="102" y="8"/>
                </a:cubicBezTo>
                <a:cubicBezTo>
                  <a:pt x="106" y="16"/>
                  <a:pt x="106" y="16"/>
                  <a:pt x="106" y="16"/>
                </a:cubicBezTo>
                <a:cubicBezTo>
                  <a:pt x="107" y="16"/>
                  <a:pt x="107" y="15"/>
                  <a:pt x="108" y="14"/>
                </a:cubicBezTo>
                <a:cubicBezTo>
                  <a:pt x="110" y="15"/>
                  <a:pt x="110" y="15"/>
                  <a:pt x="110" y="15"/>
                </a:cubicBezTo>
                <a:cubicBezTo>
                  <a:pt x="109" y="17"/>
                  <a:pt x="108" y="18"/>
                  <a:pt x="107" y="19"/>
                </a:cubicBezTo>
                <a:cubicBezTo>
                  <a:pt x="108" y="20"/>
                  <a:pt x="108" y="20"/>
                  <a:pt x="108" y="20"/>
                </a:cubicBezTo>
                <a:cubicBezTo>
                  <a:pt x="106" y="22"/>
                  <a:pt x="106" y="22"/>
                  <a:pt x="106" y="22"/>
                </a:cubicBezTo>
                <a:cubicBezTo>
                  <a:pt x="106" y="21"/>
                  <a:pt x="106" y="21"/>
                  <a:pt x="106" y="21"/>
                </a:cubicBezTo>
                <a:cubicBezTo>
                  <a:pt x="105" y="22"/>
                  <a:pt x="105" y="22"/>
                  <a:pt x="105" y="22"/>
                </a:cubicBezTo>
                <a:cubicBezTo>
                  <a:pt x="103" y="20"/>
                  <a:pt x="103" y="20"/>
                  <a:pt x="103" y="20"/>
                </a:cubicBezTo>
                <a:cubicBezTo>
                  <a:pt x="104" y="20"/>
                  <a:pt x="104" y="19"/>
                  <a:pt x="104" y="19"/>
                </a:cubicBezTo>
                <a:cubicBezTo>
                  <a:pt x="100" y="9"/>
                  <a:pt x="100" y="9"/>
                  <a:pt x="100" y="9"/>
                </a:cubicBezTo>
                <a:cubicBezTo>
                  <a:pt x="88" y="15"/>
                  <a:pt x="74" y="25"/>
                  <a:pt x="61" y="35"/>
                </a:cubicBezTo>
                <a:cubicBezTo>
                  <a:pt x="79" y="61"/>
                  <a:pt x="79" y="61"/>
                  <a:pt x="79" y="61"/>
                </a:cubicBezTo>
                <a:cubicBezTo>
                  <a:pt x="77" y="63"/>
                  <a:pt x="77" y="63"/>
                  <a:pt x="77" y="63"/>
                </a:cubicBezTo>
                <a:cubicBezTo>
                  <a:pt x="59" y="37"/>
                  <a:pt x="59" y="37"/>
                  <a:pt x="59" y="37"/>
                </a:cubicBezTo>
                <a:cubicBezTo>
                  <a:pt x="24" y="67"/>
                  <a:pt x="0" y="109"/>
                  <a:pt x="52" y="141"/>
                </a:cubicBezTo>
                <a:close/>
                <a:moveTo>
                  <a:pt x="92" y="37"/>
                </a:moveTo>
                <a:cubicBezTo>
                  <a:pt x="92" y="37"/>
                  <a:pt x="92" y="36"/>
                  <a:pt x="93" y="36"/>
                </a:cubicBezTo>
                <a:cubicBezTo>
                  <a:pt x="90" y="29"/>
                  <a:pt x="90" y="29"/>
                  <a:pt x="90" y="29"/>
                </a:cubicBezTo>
                <a:cubicBezTo>
                  <a:pt x="93" y="28"/>
                  <a:pt x="93" y="28"/>
                  <a:pt x="93" y="28"/>
                </a:cubicBezTo>
                <a:cubicBezTo>
                  <a:pt x="94" y="33"/>
                  <a:pt x="94" y="33"/>
                  <a:pt x="94" y="33"/>
                </a:cubicBezTo>
                <a:cubicBezTo>
                  <a:pt x="95" y="32"/>
                  <a:pt x="95" y="32"/>
                  <a:pt x="96" y="31"/>
                </a:cubicBezTo>
                <a:cubicBezTo>
                  <a:pt x="98" y="32"/>
                  <a:pt x="98" y="32"/>
                  <a:pt x="98" y="32"/>
                </a:cubicBezTo>
                <a:cubicBezTo>
                  <a:pt x="97" y="34"/>
                  <a:pt x="95" y="37"/>
                  <a:pt x="94" y="39"/>
                </a:cubicBezTo>
                <a:lnTo>
                  <a:pt x="92" y="37"/>
                </a:lnTo>
                <a:close/>
                <a:moveTo>
                  <a:pt x="83" y="56"/>
                </a:moveTo>
                <a:cubicBezTo>
                  <a:pt x="81" y="55"/>
                  <a:pt x="81" y="55"/>
                  <a:pt x="81" y="55"/>
                </a:cubicBezTo>
                <a:cubicBezTo>
                  <a:pt x="82" y="53"/>
                  <a:pt x="83" y="51"/>
                  <a:pt x="85" y="48"/>
                </a:cubicBezTo>
                <a:cubicBezTo>
                  <a:pt x="87" y="50"/>
                  <a:pt x="87" y="50"/>
                  <a:pt x="87" y="50"/>
                </a:cubicBezTo>
                <a:cubicBezTo>
                  <a:pt x="85" y="52"/>
                  <a:pt x="84" y="54"/>
                  <a:pt x="83" y="56"/>
                </a:cubicBezTo>
                <a:close/>
                <a:moveTo>
                  <a:pt x="95" y="61"/>
                </a:moveTo>
                <a:cubicBezTo>
                  <a:pt x="103" y="60"/>
                  <a:pt x="103" y="60"/>
                  <a:pt x="103" y="60"/>
                </a:cubicBezTo>
                <a:cubicBezTo>
                  <a:pt x="104" y="62"/>
                  <a:pt x="104" y="62"/>
                  <a:pt x="104" y="62"/>
                </a:cubicBezTo>
                <a:cubicBezTo>
                  <a:pt x="96" y="64"/>
                  <a:pt x="96" y="64"/>
                  <a:pt x="96" y="64"/>
                </a:cubicBezTo>
                <a:lnTo>
                  <a:pt x="95" y="61"/>
                </a:lnTo>
                <a:close/>
                <a:moveTo>
                  <a:pt x="93" y="107"/>
                </a:moveTo>
                <a:cubicBezTo>
                  <a:pt x="100" y="105"/>
                  <a:pt x="100" y="105"/>
                  <a:pt x="100" y="105"/>
                </a:cubicBezTo>
                <a:cubicBezTo>
                  <a:pt x="101" y="108"/>
                  <a:pt x="101" y="108"/>
                  <a:pt x="101" y="108"/>
                </a:cubicBezTo>
                <a:cubicBezTo>
                  <a:pt x="93" y="109"/>
                  <a:pt x="93" y="109"/>
                  <a:pt x="93" y="109"/>
                </a:cubicBezTo>
                <a:lnTo>
                  <a:pt x="93" y="107"/>
                </a:lnTo>
                <a:close/>
                <a:moveTo>
                  <a:pt x="72" y="111"/>
                </a:moveTo>
                <a:cubicBezTo>
                  <a:pt x="80" y="110"/>
                  <a:pt x="80" y="110"/>
                  <a:pt x="80" y="110"/>
                </a:cubicBezTo>
                <a:cubicBezTo>
                  <a:pt x="81" y="112"/>
                  <a:pt x="81" y="112"/>
                  <a:pt x="81" y="112"/>
                </a:cubicBezTo>
                <a:cubicBezTo>
                  <a:pt x="73" y="114"/>
                  <a:pt x="73" y="114"/>
                  <a:pt x="73" y="114"/>
                </a:cubicBezTo>
                <a:lnTo>
                  <a:pt x="72" y="111"/>
                </a:lnTo>
                <a:close/>
                <a:moveTo>
                  <a:pt x="56" y="69"/>
                </a:moveTo>
                <a:cubicBezTo>
                  <a:pt x="54" y="70"/>
                  <a:pt x="54" y="70"/>
                  <a:pt x="54" y="70"/>
                </a:cubicBezTo>
                <a:cubicBezTo>
                  <a:pt x="49" y="63"/>
                  <a:pt x="49" y="63"/>
                  <a:pt x="49" y="63"/>
                </a:cubicBezTo>
                <a:cubicBezTo>
                  <a:pt x="52" y="62"/>
                  <a:pt x="52" y="62"/>
                  <a:pt x="52" y="62"/>
                </a:cubicBezTo>
                <a:lnTo>
                  <a:pt x="56" y="69"/>
                </a:lnTo>
                <a:close/>
                <a:moveTo>
                  <a:pt x="76" y="68"/>
                </a:moveTo>
                <a:cubicBezTo>
                  <a:pt x="75" y="70"/>
                  <a:pt x="74" y="72"/>
                  <a:pt x="73" y="74"/>
                </a:cubicBezTo>
                <a:cubicBezTo>
                  <a:pt x="71" y="73"/>
                  <a:pt x="71" y="73"/>
                  <a:pt x="71" y="73"/>
                </a:cubicBezTo>
                <a:cubicBezTo>
                  <a:pt x="72" y="71"/>
                  <a:pt x="73" y="69"/>
                  <a:pt x="74" y="66"/>
                </a:cubicBezTo>
                <a:lnTo>
                  <a:pt x="76" y="68"/>
                </a:lnTo>
                <a:close/>
                <a:moveTo>
                  <a:pt x="83" y="66"/>
                </a:moveTo>
                <a:cubicBezTo>
                  <a:pt x="78" y="67"/>
                  <a:pt x="78" y="67"/>
                  <a:pt x="78" y="67"/>
                </a:cubicBezTo>
                <a:cubicBezTo>
                  <a:pt x="78" y="65"/>
                  <a:pt x="78" y="65"/>
                  <a:pt x="78" y="65"/>
                </a:cubicBezTo>
                <a:cubicBezTo>
                  <a:pt x="83" y="64"/>
                  <a:pt x="83" y="64"/>
                  <a:pt x="83" y="64"/>
                </a:cubicBezTo>
                <a:lnTo>
                  <a:pt x="83" y="66"/>
                </a:lnTo>
                <a:close/>
                <a:moveTo>
                  <a:pt x="64" y="93"/>
                </a:moveTo>
                <a:cubicBezTo>
                  <a:pt x="62" y="92"/>
                  <a:pt x="62" y="92"/>
                  <a:pt x="62" y="92"/>
                </a:cubicBezTo>
                <a:cubicBezTo>
                  <a:pt x="62" y="90"/>
                  <a:pt x="63" y="89"/>
                  <a:pt x="64" y="87"/>
                </a:cubicBezTo>
                <a:cubicBezTo>
                  <a:pt x="60" y="81"/>
                  <a:pt x="60" y="81"/>
                  <a:pt x="60" y="81"/>
                </a:cubicBezTo>
                <a:cubicBezTo>
                  <a:pt x="62" y="80"/>
                  <a:pt x="62" y="80"/>
                  <a:pt x="62" y="80"/>
                </a:cubicBezTo>
                <a:cubicBezTo>
                  <a:pt x="66" y="85"/>
                  <a:pt x="66" y="85"/>
                  <a:pt x="66" y="85"/>
                </a:cubicBezTo>
                <a:cubicBezTo>
                  <a:pt x="67" y="86"/>
                  <a:pt x="67" y="86"/>
                  <a:pt x="67" y="86"/>
                </a:cubicBezTo>
                <a:cubicBezTo>
                  <a:pt x="66" y="88"/>
                  <a:pt x="65" y="91"/>
                  <a:pt x="64" y="93"/>
                </a:cubicBezTo>
                <a:close/>
                <a:moveTo>
                  <a:pt x="60" y="117"/>
                </a:moveTo>
                <a:cubicBezTo>
                  <a:pt x="55" y="118"/>
                  <a:pt x="55" y="118"/>
                  <a:pt x="55" y="118"/>
                </a:cubicBezTo>
                <a:cubicBezTo>
                  <a:pt x="55" y="115"/>
                  <a:pt x="55" y="115"/>
                  <a:pt x="55" y="115"/>
                </a:cubicBezTo>
                <a:cubicBezTo>
                  <a:pt x="60" y="114"/>
                  <a:pt x="60" y="114"/>
                  <a:pt x="60" y="114"/>
                </a:cubicBezTo>
                <a:lnTo>
                  <a:pt x="60" y="117"/>
                </a:lnTo>
                <a:close/>
                <a:moveTo>
                  <a:pt x="43" y="124"/>
                </a:moveTo>
                <a:cubicBezTo>
                  <a:pt x="45" y="122"/>
                  <a:pt x="45" y="122"/>
                  <a:pt x="45" y="122"/>
                </a:cubicBezTo>
                <a:cubicBezTo>
                  <a:pt x="49" y="127"/>
                  <a:pt x="49" y="127"/>
                  <a:pt x="49" y="127"/>
                </a:cubicBezTo>
                <a:cubicBezTo>
                  <a:pt x="49" y="126"/>
                  <a:pt x="50" y="125"/>
                  <a:pt x="50" y="124"/>
                </a:cubicBezTo>
                <a:cubicBezTo>
                  <a:pt x="52" y="124"/>
                  <a:pt x="52" y="124"/>
                  <a:pt x="52" y="124"/>
                </a:cubicBezTo>
                <a:cubicBezTo>
                  <a:pt x="52" y="127"/>
                  <a:pt x="51" y="129"/>
                  <a:pt x="50" y="132"/>
                </a:cubicBezTo>
                <a:cubicBezTo>
                  <a:pt x="48" y="131"/>
                  <a:pt x="48" y="131"/>
                  <a:pt x="48" y="131"/>
                </a:cubicBezTo>
                <a:cubicBezTo>
                  <a:pt x="48" y="131"/>
                  <a:pt x="48" y="130"/>
                  <a:pt x="48" y="130"/>
                </a:cubicBezTo>
                <a:cubicBezTo>
                  <a:pt x="48" y="130"/>
                  <a:pt x="48" y="130"/>
                  <a:pt x="48" y="130"/>
                </a:cubicBezTo>
                <a:lnTo>
                  <a:pt x="43" y="124"/>
                </a:lnTo>
                <a:close/>
                <a:moveTo>
                  <a:pt x="30" y="108"/>
                </a:moveTo>
                <a:cubicBezTo>
                  <a:pt x="32" y="106"/>
                  <a:pt x="32" y="106"/>
                  <a:pt x="32" y="106"/>
                </a:cubicBezTo>
                <a:cubicBezTo>
                  <a:pt x="37" y="112"/>
                  <a:pt x="37" y="112"/>
                  <a:pt x="37" y="112"/>
                </a:cubicBezTo>
                <a:cubicBezTo>
                  <a:pt x="35" y="114"/>
                  <a:pt x="35" y="114"/>
                  <a:pt x="35" y="114"/>
                </a:cubicBezTo>
                <a:lnTo>
                  <a:pt x="30" y="108"/>
                </a:lnTo>
                <a:close/>
                <a:moveTo>
                  <a:pt x="30" y="72"/>
                </a:moveTo>
                <a:cubicBezTo>
                  <a:pt x="32" y="70"/>
                  <a:pt x="32" y="70"/>
                  <a:pt x="32" y="70"/>
                </a:cubicBezTo>
                <a:cubicBezTo>
                  <a:pt x="58" y="105"/>
                  <a:pt x="58" y="105"/>
                  <a:pt x="58" y="105"/>
                </a:cubicBezTo>
                <a:cubicBezTo>
                  <a:pt x="59" y="105"/>
                  <a:pt x="59" y="105"/>
                  <a:pt x="59" y="105"/>
                </a:cubicBezTo>
                <a:cubicBezTo>
                  <a:pt x="58" y="107"/>
                  <a:pt x="57" y="110"/>
                  <a:pt x="56" y="112"/>
                </a:cubicBezTo>
                <a:cubicBezTo>
                  <a:pt x="54" y="111"/>
                  <a:pt x="54" y="111"/>
                  <a:pt x="54" y="111"/>
                </a:cubicBezTo>
                <a:cubicBezTo>
                  <a:pt x="55" y="109"/>
                  <a:pt x="55" y="108"/>
                  <a:pt x="56" y="106"/>
                </a:cubicBezTo>
                <a:lnTo>
                  <a:pt x="30" y="72"/>
                </a:lnTo>
                <a:close/>
              </a:path>
            </a:pathLst>
          </a:custGeom>
          <a:solidFill>
            <a:schemeClr val="accent1">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1" name="Freeform 380"/>
          <p:cNvSpPr>
            <a:spLocks noEditPoints="1"/>
          </p:cNvSpPr>
          <p:nvPr/>
        </p:nvSpPr>
        <p:spPr bwMode="auto">
          <a:xfrm rot="2906230" flipH="1">
            <a:off x="2712908" y="449170"/>
            <a:ext cx="385888" cy="738760"/>
          </a:xfrm>
          <a:custGeom>
            <a:avLst/>
            <a:gdLst>
              <a:gd name="T0" fmla="*/ 11 w 158"/>
              <a:gd name="T1" fmla="*/ 120 h 227"/>
              <a:gd name="T2" fmla="*/ 41 w 158"/>
              <a:gd name="T3" fmla="*/ 193 h 227"/>
              <a:gd name="T4" fmla="*/ 154 w 158"/>
              <a:gd name="T5" fmla="*/ 103 h 227"/>
              <a:gd name="T6" fmla="*/ 108 w 158"/>
              <a:gd name="T7" fmla="*/ 99 h 227"/>
              <a:gd name="T8" fmla="*/ 111 w 158"/>
              <a:gd name="T9" fmla="*/ 98 h 227"/>
              <a:gd name="T10" fmla="*/ 136 w 158"/>
              <a:gd name="T11" fmla="*/ 34 h 227"/>
              <a:gd name="T12" fmla="*/ 153 w 158"/>
              <a:gd name="T13" fmla="*/ 0 h 227"/>
              <a:gd name="T14" fmla="*/ 150 w 158"/>
              <a:gd name="T15" fmla="*/ 0 h 227"/>
              <a:gd name="T16" fmla="*/ 122 w 158"/>
              <a:gd name="T17" fmla="*/ 69 h 227"/>
              <a:gd name="T18" fmla="*/ 84 w 158"/>
              <a:gd name="T19" fmla="*/ 47 h 227"/>
              <a:gd name="T20" fmla="*/ 58 w 158"/>
              <a:gd name="T21" fmla="*/ 65 h 227"/>
              <a:gd name="T22" fmla="*/ 56 w 158"/>
              <a:gd name="T23" fmla="*/ 67 h 227"/>
              <a:gd name="T24" fmla="*/ 144 w 158"/>
              <a:gd name="T25" fmla="*/ 16 h 227"/>
              <a:gd name="T26" fmla="*/ 142 w 158"/>
              <a:gd name="T27" fmla="*/ 23 h 227"/>
              <a:gd name="T28" fmla="*/ 156 w 158"/>
              <a:gd name="T29" fmla="*/ 55 h 227"/>
              <a:gd name="T30" fmla="*/ 156 w 158"/>
              <a:gd name="T31" fmla="*/ 53 h 227"/>
              <a:gd name="T32" fmla="*/ 136 w 158"/>
              <a:gd name="T33" fmla="*/ 44 h 227"/>
              <a:gd name="T34" fmla="*/ 129 w 158"/>
              <a:gd name="T35" fmla="*/ 55 h 227"/>
              <a:gd name="T36" fmla="*/ 135 w 158"/>
              <a:gd name="T37" fmla="*/ 57 h 227"/>
              <a:gd name="T38" fmla="*/ 128 w 158"/>
              <a:gd name="T39" fmla="*/ 63 h 227"/>
              <a:gd name="T40" fmla="*/ 121 w 158"/>
              <a:gd name="T41" fmla="*/ 73 h 227"/>
              <a:gd name="T42" fmla="*/ 117 w 158"/>
              <a:gd name="T43" fmla="*/ 80 h 227"/>
              <a:gd name="T44" fmla="*/ 50 w 158"/>
              <a:gd name="T45" fmla="*/ 189 h 227"/>
              <a:gd name="T46" fmla="*/ 58 w 158"/>
              <a:gd name="T47" fmla="*/ 190 h 227"/>
              <a:gd name="T48" fmla="*/ 55 w 158"/>
              <a:gd name="T49" fmla="*/ 178 h 227"/>
              <a:gd name="T50" fmla="*/ 78 w 158"/>
              <a:gd name="T51" fmla="*/ 192 h 227"/>
              <a:gd name="T52" fmla="*/ 78 w 158"/>
              <a:gd name="T53" fmla="*/ 190 h 227"/>
              <a:gd name="T54" fmla="*/ 91 w 158"/>
              <a:gd name="T55" fmla="*/ 194 h 227"/>
              <a:gd name="T56" fmla="*/ 99 w 158"/>
              <a:gd name="T57" fmla="*/ 195 h 227"/>
              <a:gd name="T58" fmla="*/ 138 w 158"/>
              <a:gd name="T59" fmla="*/ 135 h 227"/>
              <a:gd name="T60" fmla="*/ 117 w 158"/>
              <a:gd name="T61" fmla="*/ 133 h 227"/>
              <a:gd name="T62" fmla="*/ 109 w 158"/>
              <a:gd name="T63" fmla="*/ 133 h 227"/>
              <a:gd name="T64" fmla="*/ 105 w 158"/>
              <a:gd name="T65" fmla="*/ 103 h 227"/>
              <a:gd name="T66" fmla="*/ 103 w 158"/>
              <a:gd name="T67" fmla="*/ 98 h 227"/>
              <a:gd name="T68" fmla="*/ 98 w 158"/>
              <a:gd name="T69" fmla="*/ 117 h 227"/>
              <a:gd name="T70" fmla="*/ 96 w 158"/>
              <a:gd name="T71" fmla="*/ 78 h 227"/>
              <a:gd name="T72" fmla="*/ 93 w 158"/>
              <a:gd name="T73" fmla="*/ 79 h 227"/>
              <a:gd name="T74" fmla="*/ 91 w 158"/>
              <a:gd name="T75" fmla="*/ 66 h 227"/>
              <a:gd name="T76" fmla="*/ 89 w 158"/>
              <a:gd name="T77" fmla="*/ 59 h 227"/>
              <a:gd name="T78" fmla="*/ 91 w 158"/>
              <a:gd name="T79" fmla="*/ 133 h 227"/>
              <a:gd name="T80" fmla="*/ 89 w 158"/>
              <a:gd name="T81" fmla="*/ 136 h 227"/>
              <a:gd name="T82" fmla="*/ 88 w 158"/>
              <a:gd name="T83" fmla="*/ 136 h 227"/>
              <a:gd name="T84" fmla="*/ 91 w 158"/>
              <a:gd name="T85" fmla="*/ 128 h 227"/>
              <a:gd name="T86" fmla="*/ 78 w 158"/>
              <a:gd name="T87" fmla="*/ 153 h 227"/>
              <a:gd name="T88" fmla="*/ 72 w 158"/>
              <a:gd name="T89" fmla="*/ 158 h 227"/>
              <a:gd name="T90" fmla="*/ 71 w 158"/>
              <a:gd name="T91" fmla="*/ 160 h 227"/>
              <a:gd name="T92" fmla="*/ 70 w 158"/>
              <a:gd name="T93" fmla="*/ 164 h 227"/>
              <a:gd name="T94" fmla="*/ 68 w 158"/>
              <a:gd name="T95" fmla="*/ 162 h 227"/>
              <a:gd name="T96" fmla="*/ 57 w 158"/>
              <a:gd name="T97" fmla="*/ 165 h 227"/>
              <a:gd name="T98" fmla="*/ 50 w 158"/>
              <a:gd name="T99" fmla="*/ 137 h 227"/>
              <a:gd name="T100" fmla="*/ 47 w 158"/>
              <a:gd name="T101" fmla="*/ 138 h 227"/>
              <a:gd name="T102" fmla="*/ 45 w 158"/>
              <a:gd name="T103" fmla="*/ 125 h 227"/>
              <a:gd name="T104" fmla="*/ 42 w 158"/>
              <a:gd name="T105" fmla="*/ 118 h 227"/>
              <a:gd name="T106" fmla="*/ 35 w 158"/>
              <a:gd name="T107" fmla="*/ 10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227">
                <a:moveTo>
                  <a:pt x="39" y="189"/>
                </a:moveTo>
                <a:cubicBezTo>
                  <a:pt x="36" y="190"/>
                  <a:pt x="36" y="190"/>
                  <a:pt x="36" y="190"/>
                </a:cubicBezTo>
                <a:cubicBezTo>
                  <a:pt x="11" y="120"/>
                  <a:pt x="11" y="120"/>
                  <a:pt x="11" y="120"/>
                </a:cubicBezTo>
                <a:cubicBezTo>
                  <a:pt x="0" y="145"/>
                  <a:pt x="3" y="170"/>
                  <a:pt x="33" y="193"/>
                </a:cubicBezTo>
                <a:cubicBezTo>
                  <a:pt x="35" y="194"/>
                  <a:pt x="37" y="195"/>
                  <a:pt x="39" y="196"/>
                </a:cubicBezTo>
                <a:cubicBezTo>
                  <a:pt x="40" y="195"/>
                  <a:pt x="40" y="194"/>
                  <a:pt x="41" y="193"/>
                </a:cubicBezTo>
                <a:cubicBezTo>
                  <a:pt x="43" y="195"/>
                  <a:pt x="43" y="195"/>
                  <a:pt x="43" y="195"/>
                </a:cubicBezTo>
                <a:cubicBezTo>
                  <a:pt x="42" y="196"/>
                  <a:pt x="42" y="196"/>
                  <a:pt x="41" y="197"/>
                </a:cubicBezTo>
                <a:cubicBezTo>
                  <a:pt x="116" y="227"/>
                  <a:pt x="146" y="167"/>
                  <a:pt x="154" y="103"/>
                </a:cubicBezTo>
                <a:cubicBezTo>
                  <a:pt x="109" y="101"/>
                  <a:pt x="109" y="101"/>
                  <a:pt x="109" y="101"/>
                </a:cubicBezTo>
                <a:cubicBezTo>
                  <a:pt x="109" y="99"/>
                  <a:pt x="109" y="99"/>
                  <a:pt x="109" y="99"/>
                </a:cubicBezTo>
                <a:cubicBezTo>
                  <a:pt x="108" y="99"/>
                  <a:pt x="108" y="99"/>
                  <a:pt x="108" y="99"/>
                </a:cubicBezTo>
                <a:cubicBezTo>
                  <a:pt x="109" y="97"/>
                  <a:pt x="110" y="94"/>
                  <a:pt x="111" y="92"/>
                </a:cubicBezTo>
                <a:cubicBezTo>
                  <a:pt x="114" y="93"/>
                  <a:pt x="114" y="93"/>
                  <a:pt x="114" y="93"/>
                </a:cubicBezTo>
                <a:cubicBezTo>
                  <a:pt x="113" y="95"/>
                  <a:pt x="112" y="96"/>
                  <a:pt x="111" y="98"/>
                </a:cubicBezTo>
                <a:cubicBezTo>
                  <a:pt x="155" y="100"/>
                  <a:pt x="155" y="100"/>
                  <a:pt x="155" y="100"/>
                </a:cubicBezTo>
                <a:cubicBezTo>
                  <a:pt x="158" y="76"/>
                  <a:pt x="158" y="51"/>
                  <a:pt x="157" y="31"/>
                </a:cubicBezTo>
                <a:cubicBezTo>
                  <a:pt x="136" y="34"/>
                  <a:pt x="136" y="34"/>
                  <a:pt x="136" y="34"/>
                </a:cubicBezTo>
                <a:cubicBezTo>
                  <a:pt x="136" y="31"/>
                  <a:pt x="136" y="31"/>
                  <a:pt x="136" y="31"/>
                </a:cubicBezTo>
                <a:cubicBezTo>
                  <a:pt x="156" y="28"/>
                  <a:pt x="156" y="28"/>
                  <a:pt x="156" y="28"/>
                </a:cubicBezTo>
                <a:cubicBezTo>
                  <a:pt x="156" y="17"/>
                  <a:pt x="154" y="8"/>
                  <a:pt x="153" y="0"/>
                </a:cubicBezTo>
                <a:cubicBezTo>
                  <a:pt x="152" y="1"/>
                  <a:pt x="152" y="3"/>
                  <a:pt x="151" y="5"/>
                </a:cubicBezTo>
                <a:cubicBezTo>
                  <a:pt x="149" y="4"/>
                  <a:pt x="149" y="4"/>
                  <a:pt x="149" y="4"/>
                </a:cubicBezTo>
                <a:cubicBezTo>
                  <a:pt x="149" y="2"/>
                  <a:pt x="149" y="1"/>
                  <a:pt x="150" y="0"/>
                </a:cubicBezTo>
                <a:cubicBezTo>
                  <a:pt x="140" y="7"/>
                  <a:pt x="125" y="16"/>
                  <a:pt x="110" y="26"/>
                </a:cubicBezTo>
                <a:cubicBezTo>
                  <a:pt x="124" y="68"/>
                  <a:pt x="124" y="68"/>
                  <a:pt x="124" y="68"/>
                </a:cubicBezTo>
                <a:cubicBezTo>
                  <a:pt x="122" y="69"/>
                  <a:pt x="122" y="69"/>
                  <a:pt x="122" y="69"/>
                </a:cubicBezTo>
                <a:cubicBezTo>
                  <a:pt x="108" y="28"/>
                  <a:pt x="108" y="28"/>
                  <a:pt x="108" y="28"/>
                </a:cubicBezTo>
                <a:cubicBezTo>
                  <a:pt x="100" y="33"/>
                  <a:pt x="91" y="39"/>
                  <a:pt x="83" y="45"/>
                </a:cubicBezTo>
                <a:cubicBezTo>
                  <a:pt x="84" y="47"/>
                  <a:pt x="84" y="47"/>
                  <a:pt x="84" y="47"/>
                </a:cubicBezTo>
                <a:cubicBezTo>
                  <a:pt x="82" y="48"/>
                  <a:pt x="82" y="48"/>
                  <a:pt x="82" y="48"/>
                </a:cubicBezTo>
                <a:cubicBezTo>
                  <a:pt x="81" y="47"/>
                  <a:pt x="81" y="47"/>
                  <a:pt x="81" y="47"/>
                </a:cubicBezTo>
                <a:cubicBezTo>
                  <a:pt x="73" y="52"/>
                  <a:pt x="65" y="59"/>
                  <a:pt x="58" y="65"/>
                </a:cubicBezTo>
                <a:cubicBezTo>
                  <a:pt x="83" y="136"/>
                  <a:pt x="83" y="136"/>
                  <a:pt x="83" y="136"/>
                </a:cubicBezTo>
                <a:cubicBezTo>
                  <a:pt x="81" y="137"/>
                  <a:pt x="81" y="137"/>
                  <a:pt x="81" y="137"/>
                </a:cubicBezTo>
                <a:cubicBezTo>
                  <a:pt x="56" y="67"/>
                  <a:pt x="56" y="67"/>
                  <a:pt x="56" y="67"/>
                </a:cubicBezTo>
                <a:cubicBezTo>
                  <a:pt x="38" y="83"/>
                  <a:pt x="22" y="100"/>
                  <a:pt x="13" y="117"/>
                </a:cubicBezTo>
                <a:lnTo>
                  <a:pt x="39" y="189"/>
                </a:lnTo>
                <a:close/>
                <a:moveTo>
                  <a:pt x="144" y="16"/>
                </a:moveTo>
                <a:cubicBezTo>
                  <a:pt x="147" y="17"/>
                  <a:pt x="147" y="17"/>
                  <a:pt x="147" y="17"/>
                </a:cubicBezTo>
                <a:cubicBezTo>
                  <a:pt x="146" y="19"/>
                  <a:pt x="145" y="22"/>
                  <a:pt x="144" y="24"/>
                </a:cubicBezTo>
                <a:cubicBezTo>
                  <a:pt x="142" y="23"/>
                  <a:pt x="142" y="23"/>
                  <a:pt x="142" y="23"/>
                </a:cubicBezTo>
                <a:cubicBezTo>
                  <a:pt x="143" y="21"/>
                  <a:pt x="143" y="18"/>
                  <a:pt x="144" y="16"/>
                </a:cubicBezTo>
                <a:close/>
                <a:moveTo>
                  <a:pt x="156" y="53"/>
                </a:moveTo>
                <a:cubicBezTo>
                  <a:pt x="156" y="55"/>
                  <a:pt x="156" y="55"/>
                  <a:pt x="156" y="55"/>
                </a:cubicBezTo>
                <a:cubicBezTo>
                  <a:pt x="148" y="57"/>
                  <a:pt x="148" y="57"/>
                  <a:pt x="148" y="57"/>
                </a:cubicBezTo>
                <a:cubicBezTo>
                  <a:pt x="148" y="54"/>
                  <a:pt x="148" y="54"/>
                  <a:pt x="148" y="54"/>
                </a:cubicBezTo>
                <a:lnTo>
                  <a:pt x="156" y="53"/>
                </a:lnTo>
                <a:close/>
                <a:moveTo>
                  <a:pt x="137" y="35"/>
                </a:moveTo>
                <a:cubicBezTo>
                  <a:pt x="139" y="36"/>
                  <a:pt x="139" y="36"/>
                  <a:pt x="139" y="36"/>
                </a:cubicBezTo>
                <a:cubicBezTo>
                  <a:pt x="138" y="39"/>
                  <a:pt x="137" y="41"/>
                  <a:pt x="136" y="44"/>
                </a:cubicBezTo>
                <a:cubicBezTo>
                  <a:pt x="134" y="43"/>
                  <a:pt x="134" y="43"/>
                  <a:pt x="134" y="43"/>
                </a:cubicBezTo>
                <a:cubicBezTo>
                  <a:pt x="135" y="40"/>
                  <a:pt x="136" y="38"/>
                  <a:pt x="137" y="35"/>
                </a:cubicBezTo>
                <a:close/>
                <a:moveTo>
                  <a:pt x="129" y="55"/>
                </a:moveTo>
                <a:cubicBezTo>
                  <a:pt x="131" y="56"/>
                  <a:pt x="131" y="56"/>
                  <a:pt x="131" y="56"/>
                </a:cubicBezTo>
                <a:cubicBezTo>
                  <a:pt x="131" y="56"/>
                  <a:pt x="131" y="57"/>
                  <a:pt x="130" y="58"/>
                </a:cubicBezTo>
                <a:cubicBezTo>
                  <a:pt x="135" y="57"/>
                  <a:pt x="135" y="57"/>
                  <a:pt x="135" y="57"/>
                </a:cubicBezTo>
                <a:cubicBezTo>
                  <a:pt x="136" y="59"/>
                  <a:pt x="136" y="59"/>
                  <a:pt x="136" y="59"/>
                </a:cubicBezTo>
                <a:cubicBezTo>
                  <a:pt x="129" y="61"/>
                  <a:pt x="129" y="61"/>
                  <a:pt x="129" y="61"/>
                </a:cubicBezTo>
                <a:cubicBezTo>
                  <a:pt x="129" y="61"/>
                  <a:pt x="129" y="62"/>
                  <a:pt x="128" y="63"/>
                </a:cubicBezTo>
                <a:cubicBezTo>
                  <a:pt x="126" y="62"/>
                  <a:pt x="126" y="62"/>
                  <a:pt x="126" y="62"/>
                </a:cubicBezTo>
                <a:cubicBezTo>
                  <a:pt x="127" y="59"/>
                  <a:pt x="128" y="57"/>
                  <a:pt x="129" y="55"/>
                </a:cubicBezTo>
                <a:close/>
                <a:moveTo>
                  <a:pt x="121" y="73"/>
                </a:moveTo>
                <a:cubicBezTo>
                  <a:pt x="123" y="74"/>
                  <a:pt x="123" y="74"/>
                  <a:pt x="123" y="74"/>
                </a:cubicBezTo>
                <a:cubicBezTo>
                  <a:pt x="122" y="77"/>
                  <a:pt x="121" y="79"/>
                  <a:pt x="120" y="82"/>
                </a:cubicBezTo>
                <a:cubicBezTo>
                  <a:pt x="117" y="80"/>
                  <a:pt x="117" y="80"/>
                  <a:pt x="117" y="80"/>
                </a:cubicBezTo>
                <a:cubicBezTo>
                  <a:pt x="118" y="78"/>
                  <a:pt x="119" y="76"/>
                  <a:pt x="121" y="73"/>
                </a:cubicBezTo>
                <a:close/>
                <a:moveTo>
                  <a:pt x="58" y="190"/>
                </a:moveTo>
                <a:cubicBezTo>
                  <a:pt x="50" y="189"/>
                  <a:pt x="50" y="189"/>
                  <a:pt x="50" y="189"/>
                </a:cubicBezTo>
                <a:cubicBezTo>
                  <a:pt x="50" y="186"/>
                  <a:pt x="50" y="186"/>
                  <a:pt x="50" y="186"/>
                </a:cubicBezTo>
                <a:cubicBezTo>
                  <a:pt x="58" y="187"/>
                  <a:pt x="58" y="187"/>
                  <a:pt x="58" y="187"/>
                </a:cubicBezTo>
                <a:lnTo>
                  <a:pt x="58" y="190"/>
                </a:lnTo>
                <a:close/>
                <a:moveTo>
                  <a:pt x="52" y="186"/>
                </a:moveTo>
                <a:cubicBezTo>
                  <a:pt x="50" y="184"/>
                  <a:pt x="50" y="184"/>
                  <a:pt x="50" y="184"/>
                </a:cubicBezTo>
                <a:cubicBezTo>
                  <a:pt x="52" y="182"/>
                  <a:pt x="54" y="180"/>
                  <a:pt x="55" y="178"/>
                </a:cubicBezTo>
                <a:cubicBezTo>
                  <a:pt x="57" y="180"/>
                  <a:pt x="57" y="180"/>
                  <a:pt x="57" y="180"/>
                </a:cubicBezTo>
                <a:cubicBezTo>
                  <a:pt x="55" y="182"/>
                  <a:pt x="54" y="184"/>
                  <a:pt x="52" y="186"/>
                </a:cubicBezTo>
                <a:close/>
                <a:moveTo>
                  <a:pt x="78" y="192"/>
                </a:moveTo>
                <a:cubicBezTo>
                  <a:pt x="70" y="191"/>
                  <a:pt x="70" y="191"/>
                  <a:pt x="70" y="191"/>
                </a:cubicBezTo>
                <a:cubicBezTo>
                  <a:pt x="71" y="189"/>
                  <a:pt x="71" y="189"/>
                  <a:pt x="71" y="189"/>
                </a:cubicBezTo>
                <a:cubicBezTo>
                  <a:pt x="78" y="190"/>
                  <a:pt x="78" y="190"/>
                  <a:pt x="78" y="190"/>
                </a:cubicBezTo>
                <a:lnTo>
                  <a:pt x="78" y="192"/>
                </a:lnTo>
                <a:close/>
                <a:moveTo>
                  <a:pt x="99" y="195"/>
                </a:moveTo>
                <a:cubicBezTo>
                  <a:pt x="91" y="194"/>
                  <a:pt x="91" y="194"/>
                  <a:pt x="91" y="194"/>
                </a:cubicBezTo>
                <a:cubicBezTo>
                  <a:pt x="91" y="191"/>
                  <a:pt x="91" y="191"/>
                  <a:pt x="91" y="191"/>
                </a:cubicBezTo>
                <a:cubicBezTo>
                  <a:pt x="99" y="192"/>
                  <a:pt x="99" y="192"/>
                  <a:pt x="99" y="192"/>
                </a:cubicBezTo>
                <a:lnTo>
                  <a:pt x="99" y="195"/>
                </a:lnTo>
                <a:close/>
                <a:moveTo>
                  <a:pt x="130" y="132"/>
                </a:moveTo>
                <a:cubicBezTo>
                  <a:pt x="138" y="132"/>
                  <a:pt x="138" y="132"/>
                  <a:pt x="138" y="132"/>
                </a:cubicBezTo>
                <a:cubicBezTo>
                  <a:pt x="138" y="135"/>
                  <a:pt x="138" y="135"/>
                  <a:pt x="138" y="135"/>
                </a:cubicBezTo>
                <a:cubicBezTo>
                  <a:pt x="130" y="135"/>
                  <a:pt x="130" y="135"/>
                  <a:pt x="130" y="135"/>
                </a:cubicBezTo>
                <a:lnTo>
                  <a:pt x="130" y="132"/>
                </a:lnTo>
                <a:close/>
                <a:moveTo>
                  <a:pt x="117" y="133"/>
                </a:moveTo>
                <a:cubicBezTo>
                  <a:pt x="117" y="135"/>
                  <a:pt x="117" y="135"/>
                  <a:pt x="117" y="135"/>
                </a:cubicBezTo>
                <a:cubicBezTo>
                  <a:pt x="109" y="136"/>
                  <a:pt x="109" y="136"/>
                  <a:pt x="109" y="136"/>
                </a:cubicBezTo>
                <a:cubicBezTo>
                  <a:pt x="109" y="133"/>
                  <a:pt x="109" y="133"/>
                  <a:pt x="109" y="133"/>
                </a:cubicBezTo>
                <a:lnTo>
                  <a:pt x="117" y="133"/>
                </a:lnTo>
                <a:close/>
                <a:moveTo>
                  <a:pt x="103" y="98"/>
                </a:moveTo>
                <a:cubicBezTo>
                  <a:pt x="105" y="103"/>
                  <a:pt x="105" y="103"/>
                  <a:pt x="105" y="103"/>
                </a:cubicBezTo>
                <a:cubicBezTo>
                  <a:pt x="103" y="104"/>
                  <a:pt x="103" y="104"/>
                  <a:pt x="103" y="104"/>
                </a:cubicBezTo>
                <a:cubicBezTo>
                  <a:pt x="101" y="99"/>
                  <a:pt x="101" y="99"/>
                  <a:pt x="101" y="99"/>
                </a:cubicBezTo>
                <a:lnTo>
                  <a:pt x="103" y="98"/>
                </a:lnTo>
                <a:close/>
                <a:moveTo>
                  <a:pt x="104" y="111"/>
                </a:moveTo>
                <a:cubicBezTo>
                  <a:pt x="103" y="114"/>
                  <a:pt x="101" y="116"/>
                  <a:pt x="100" y="118"/>
                </a:cubicBezTo>
                <a:cubicBezTo>
                  <a:pt x="98" y="117"/>
                  <a:pt x="98" y="117"/>
                  <a:pt x="98" y="117"/>
                </a:cubicBezTo>
                <a:cubicBezTo>
                  <a:pt x="99" y="115"/>
                  <a:pt x="100" y="112"/>
                  <a:pt x="102" y="110"/>
                </a:cubicBezTo>
                <a:lnTo>
                  <a:pt x="104" y="111"/>
                </a:lnTo>
                <a:close/>
                <a:moveTo>
                  <a:pt x="96" y="78"/>
                </a:moveTo>
                <a:cubicBezTo>
                  <a:pt x="99" y="86"/>
                  <a:pt x="99" y="86"/>
                  <a:pt x="99" y="86"/>
                </a:cubicBezTo>
                <a:cubicBezTo>
                  <a:pt x="96" y="86"/>
                  <a:pt x="96" y="86"/>
                  <a:pt x="96" y="86"/>
                </a:cubicBezTo>
                <a:cubicBezTo>
                  <a:pt x="93" y="79"/>
                  <a:pt x="93" y="79"/>
                  <a:pt x="93" y="79"/>
                </a:cubicBezTo>
                <a:lnTo>
                  <a:pt x="96" y="78"/>
                </a:lnTo>
                <a:close/>
                <a:moveTo>
                  <a:pt x="89" y="59"/>
                </a:moveTo>
                <a:cubicBezTo>
                  <a:pt x="91" y="66"/>
                  <a:pt x="91" y="66"/>
                  <a:pt x="91" y="66"/>
                </a:cubicBezTo>
                <a:cubicBezTo>
                  <a:pt x="89" y="67"/>
                  <a:pt x="89" y="67"/>
                  <a:pt x="89" y="67"/>
                </a:cubicBezTo>
                <a:cubicBezTo>
                  <a:pt x="86" y="60"/>
                  <a:pt x="86" y="60"/>
                  <a:pt x="86" y="60"/>
                </a:cubicBezTo>
                <a:lnTo>
                  <a:pt x="89" y="59"/>
                </a:lnTo>
                <a:close/>
                <a:moveTo>
                  <a:pt x="91" y="128"/>
                </a:moveTo>
                <a:cubicBezTo>
                  <a:pt x="94" y="129"/>
                  <a:pt x="94" y="129"/>
                  <a:pt x="94" y="129"/>
                </a:cubicBezTo>
                <a:cubicBezTo>
                  <a:pt x="93" y="131"/>
                  <a:pt x="92" y="132"/>
                  <a:pt x="91" y="133"/>
                </a:cubicBezTo>
                <a:cubicBezTo>
                  <a:pt x="96" y="133"/>
                  <a:pt x="96" y="133"/>
                  <a:pt x="96" y="133"/>
                </a:cubicBezTo>
                <a:cubicBezTo>
                  <a:pt x="96" y="136"/>
                  <a:pt x="96" y="136"/>
                  <a:pt x="96" y="136"/>
                </a:cubicBezTo>
                <a:cubicBezTo>
                  <a:pt x="89" y="136"/>
                  <a:pt x="89" y="136"/>
                  <a:pt x="89" y="136"/>
                </a:cubicBezTo>
                <a:cubicBezTo>
                  <a:pt x="89" y="136"/>
                  <a:pt x="89" y="136"/>
                  <a:pt x="89" y="136"/>
                </a:cubicBezTo>
                <a:cubicBezTo>
                  <a:pt x="89" y="136"/>
                  <a:pt x="89" y="136"/>
                  <a:pt x="89" y="136"/>
                </a:cubicBezTo>
                <a:cubicBezTo>
                  <a:pt x="88" y="136"/>
                  <a:pt x="88" y="136"/>
                  <a:pt x="88" y="136"/>
                </a:cubicBezTo>
                <a:cubicBezTo>
                  <a:pt x="88" y="135"/>
                  <a:pt x="88" y="135"/>
                  <a:pt x="88" y="135"/>
                </a:cubicBezTo>
                <a:cubicBezTo>
                  <a:pt x="87" y="135"/>
                  <a:pt x="87" y="135"/>
                  <a:pt x="87" y="135"/>
                </a:cubicBezTo>
                <a:cubicBezTo>
                  <a:pt x="89" y="132"/>
                  <a:pt x="90" y="130"/>
                  <a:pt x="91" y="128"/>
                </a:cubicBezTo>
                <a:close/>
                <a:moveTo>
                  <a:pt x="80" y="145"/>
                </a:moveTo>
                <a:cubicBezTo>
                  <a:pt x="82" y="147"/>
                  <a:pt x="82" y="147"/>
                  <a:pt x="82" y="147"/>
                </a:cubicBezTo>
                <a:cubicBezTo>
                  <a:pt x="81" y="149"/>
                  <a:pt x="79" y="151"/>
                  <a:pt x="78" y="153"/>
                </a:cubicBezTo>
                <a:cubicBezTo>
                  <a:pt x="76" y="152"/>
                  <a:pt x="76" y="152"/>
                  <a:pt x="76" y="152"/>
                </a:cubicBezTo>
                <a:cubicBezTo>
                  <a:pt x="77" y="150"/>
                  <a:pt x="79" y="148"/>
                  <a:pt x="80" y="145"/>
                </a:cubicBezTo>
                <a:close/>
                <a:moveTo>
                  <a:pt x="72" y="158"/>
                </a:moveTo>
                <a:cubicBezTo>
                  <a:pt x="135" y="163"/>
                  <a:pt x="135" y="163"/>
                  <a:pt x="135" y="163"/>
                </a:cubicBezTo>
                <a:cubicBezTo>
                  <a:pt x="135" y="166"/>
                  <a:pt x="135" y="166"/>
                  <a:pt x="135" y="166"/>
                </a:cubicBezTo>
                <a:cubicBezTo>
                  <a:pt x="71" y="160"/>
                  <a:pt x="71" y="160"/>
                  <a:pt x="71" y="160"/>
                </a:cubicBezTo>
                <a:lnTo>
                  <a:pt x="72" y="158"/>
                </a:lnTo>
                <a:close/>
                <a:moveTo>
                  <a:pt x="68" y="162"/>
                </a:moveTo>
                <a:cubicBezTo>
                  <a:pt x="70" y="164"/>
                  <a:pt x="70" y="164"/>
                  <a:pt x="70" y="164"/>
                </a:cubicBezTo>
                <a:cubicBezTo>
                  <a:pt x="69" y="166"/>
                  <a:pt x="67" y="168"/>
                  <a:pt x="65" y="170"/>
                </a:cubicBezTo>
                <a:cubicBezTo>
                  <a:pt x="63" y="168"/>
                  <a:pt x="63" y="168"/>
                  <a:pt x="63" y="168"/>
                </a:cubicBezTo>
                <a:cubicBezTo>
                  <a:pt x="65" y="166"/>
                  <a:pt x="67" y="164"/>
                  <a:pt x="68" y="162"/>
                </a:cubicBezTo>
                <a:close/>
                <a:moveTo>
                  <a:pt x="57" y="156"/>
                </a:moveTo>
                <a:cubicBezTo>
                  <a:pt x="60" y="164"/>
                  <a:pt x="60" y="164"/>
                  <a:pt x="60" y="164"/>
                </a:cubicBezTo>
                <a:cubicBezTo>
                  <a:pt x="57" y="165"/>
                  <a:pt x="57" y="165"/>
                  <a:pt x="57" y="165"/>
                </a:cubicBezTo>
                <a:cubicBezTo>
                  <a:pt x="54" y="157"/>
                  <a:pt x="54" y="157"/>
                  <a:pt x="54" y="157"/>
                </a:cubicBezTo>
                <a:lnTo>
                  <a:pt x="57" y="156"/>
                </a:lnTo>
                <a:close/>
                <a:moveTo>
                  <a:pt x="50" y="137"/>
                </a:moveTo>
                <a:cubicBezTo>
                  <a:pt x="52" y="144"/>
                  <a:pt x="52" y="144"/>
                  <a:pt x="52" y="144"/>
                </a:cubicBezTo>
                <a:cubicBezTo>
                  <a:pt x="50" y="145"/>
                  <a:pt x="50" y="145"/>
                  <a:pt x="50" y="145"/>
                </a:cubicBezTo>
                <a:cubicBezTo>
                  <a:pt x="47" y="138"/>
                  <a:pt x="47" y="138"/>
                  <a:pt x="47" y="138"/>
                </a:cubicBezTo>
                <a:lnTo>
                  <a:pt x="50" y="137"/>
                </a:lnTo>
                <a:close/>
                <a:moveTo>
                  <a:pt x="42" y="118"/>
                </a:moveTo>
                <a:cubicBezTo>
                  <a:pt x="45" y="125"/>
                  <a:pt x="45" y="125"/>
                  <a:pt x="45" y="125"/>
                </a:cubicBezTo>
                <a:cubicBezTo>
                  <a:pt x="43" y="126"/>
                  <a:pt x="43" y="126"/>
                  <a:pt x="43" y="126"/>
                </a:cubicBezTo>
                <a:cubicBezTo>
                  <a:pt x="40" y="119"/>
                  <a:pt x="40" y="119"/>
                  <a:pt x="40" y="119"/>
                </a:cubicBezTo>
                <a:lnTo>
                  <a:pt x="42" y="118"/>
                </a:lnTo>
                <a:close/>
                <a:moveTo>
                  <a:pt x="35" y="98"/>
                </a:moveTo>
                <a:cubicBezTo>
                  <a:pt x="38" y="106"/>
                  <a:pt x="38" y="106"/>
                  <a:pt x="38" y="106"/>
                </a:cubicBezTo>
                <a:cubicBezTo>
                  <a:pt x="35" y="106"/>
                  <a:pt x="35" y="106"/>
                  <a:pt x="35" y="106"/>
                </a:cubicBezTo>
                <a:cubicBezTo>
                  <a:pt x="33" y="99"/>
                  <a:pt x="33" y="99"/>
                  <a:pt x="33" y="99"/>
                </a:cubicBezTo>
                <a:lnTo>
                  <a:pt x="35" y="98"/>
                </a:lnTo>
                <a:close/>
              </a:path>
            </a:pathLst>
          </a:custGeom>
          <a:solidFill>
            <a:schemeClr val="accent3"/>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2" name="Freeform 382"/>
          <p:cNvSpPr>
            <a:spLocks noEditPoints="1"/>
          </p:cNvSpPr>
          <p:nvPr/>
        </p:nvSpPr>
        <p:spPr bwMode="auto">
          <a:xfrm rot="1635787" flipH="1">
            <a:off x="2294287" y="655676"/>
            <a:ext cx="500373" cy="549659"/>
          </a:xfrm>
          <a:custGeom>
            <a:avLst/>
            <a:gdLst>
              <a:gd name="T0" fmla="*/ 33 w 216"/>
              <a:gd name="T1" fmla="*/ 32 h 178"/>
              <a:gd name="T2" fmla="*/ 21 w 216"/>
              <a:gd name="T3" fmla="*/ 110 h 178"/>
              <a:gd name="T4" fmla="*/ 165 w 216"/>
              <a:gd name="T5" fmla="*/ 90 h 178"/>
              <a:gd name="T6" fmla="*/ 127 w 216"/>
              <a:gd name="T7" fmla="*/ 63 h 178"/>
              <a:gd name="T8" fmla="*/ 130 w 216"/>
              <a:gd name="T9" fmla="*/ 64 h 178"/>
              <a:gd name="T10" fmla="*/ 185 w 216"/>
              <a:gd name="T11" fmla="*/ 22 h 178"/>
              <a:gd name="T12" fmla="*/ 216 w 216"/>
              <a:gd name="T13" fmla="*/ 1 h 178"/>
              <a:gd name="T14" fmla="*/ 214 w 216"/>
              <a:gd name="T15" fmla="*/ 0 h 178"/>
              <a:gd name="T16" fmla="*/ 154 w 216"/>
              <a:gd name="T17" fmla="*/ 45 h 178"/>
              <a:gd name="T18" fmla="*/ 133 w 216"/>
              <a:gd name="T19" fmla="*/ 6 h 178"/>
              <a:gd name="T20" fmla="*/ 101 w 216"/>
              <a:gd name="T21" fmla="*/ 9 h 178"/>
              <a:gd name="T22" fmla="*/ 99 w 216"/>
              <a:gd name="T23" fmla="*/ 9 h 178"/>
              <a:gd name="T24" fmla="*/ 201 w 216"/>
              <a:gd name="T25" fmla="*/ 11 h 178"/>
              <a:gd name="T26" fmla="*/ 195 w 216"/>
              <a:gd name="T27" fmla="*/ 16 h 178"/>
              <a:gd name="T28" fmla="*/ 191 w 216"/>
              <a:gd name="T29" fmla="*/ 50 h 178"/>
              <a:gd name="T30" fmla="*/ 192 w 216"/>
              <a:gd name="T31" fmla="*/ 48 h 178"/>
              <a:gd name="T32" fmla="*/ 180 w 216"/>
              <a:gd name="T33" fmla="*/ 31 h 178"/>
              <a:gd name="T34" fmla="*/ 168 w 216"/>
              <a:gd name="T35" fmla="*/ 36 h 178"/>
              <a:gd name="T36" fmla="*/ 172 w 216"/>
              <a:gd name="T37" fmla="*/ 41 h 178"/>
              <a:gd name="T38" fmla="*/ 163 w 216"/>
              <a:gd name="T39" fmla="*/ 43 h 178"/>
              <a:gd name="T40" fmla="*/ 151 w 216"/>
              <a:gd name="T41" fmla="*/ 48 h 178"/>
              <a:gd name="T42" fmla="*/ 145 w 216"/>
              <a:gd name="T43" fmla="*/ 52 h 178"/>
              <a:gd name="T44" fmla="*/ 31 w 216"/>
              <a:gd name="T45" fmla="*/ 111 h 178"/>
              <a:gd name="T46" fmla="*/ 37 w 216"/>
              <a:gd name="T47" fmla="*/ 116 h 178"/>
              <a:gd name="T48" fmla="*/ 42 w 216"/>
              <a:gd name="T49" fmla="*/ 107 h 178"/>
              <a:gd name="T50" fmla="*/ 54 w 216"/>
              <a:gd name="T51" fmla="*/ 128 h 178"/>
              <a:gd name="T52" fmla="*/ 55 w 216"/>
              <a:gd name="T53" fmla="*/ 126 h 178"/>
              <a:gd name="T54" fmla="*/ 64 w 216"/>
              <a:gd name="T55" fmla="*/ 136 h 178"/>
              <a:gd name="T56" fmla="*/ 70 w 216"/>
              <a:gd name="T57" fmla="*/ 141 h 178"/>
              <a:gd name="T58" fmla="*/ 127 w 216"/>
              <a:gd name="T59" fmla="*/ 106 h 178"/>
              <a:gd name="T60" fmla="*/ 117 w 216"/>
              <a:gd name="T61" fmla="*/ 97 h 178"/>
              <a:gd name="T62" fmla="*/ 111 w 216"/>
              <a:gd name="T63" fmla="*/ 93 h 178"/>
              <a:gd name="T64" fmla="*/ 123 w 216"/>
              <a:gd name="T65" fmla="*/ 65 h 178"/>
              <a:gd name="T66" fmla="*/ 124 w 216"/>
              <a:gd name="T67" fmla="*/ 60 h 178"/>
              <a:gd name="T68" fmla="*/ 111 w 216"/>
              <a:gd name="T69" fmla="*/ 76 h 178"/>
              <a:gd name="T70" fmla="*/ 99 w 216"/>
              <a:gd name="T71" fmla="*/ 87 h 178"/>
              <a:gd name="T72" fmla="*/ 92 w 216"/>
              <a:gd name="T73" fmla="*/ 86 h 178"/>
              <a:gd name="T74" fmla="*/ 92 w 216"/>
              <a:gd name="T75" fmla="*/ 85 h 178"/>
              <a:gd name="T76" fmla="*/ 99 w 216"/>
              <a:gd name="T77" fmla="*/ 82 h 178"/>
              <a:gd name="T78" fmla="*/ 127 w 216"/>
              <a:gd name="T79" fmla="*/ 40 h 178"/>
              <a:gd name="T80" fmla="*/ 125 w 216"/>
              <a:gd name="T81" fmla="*/ 39 h 178"/>
              <a:gd name="T82" fmla="*/ 131 w 216"/>
              <a:gd name="T83" fmla="*/ 19 h 178"/>
              <a:gd name="T84" fmla="*/ 128 w 216"/>
              <a:gd name="T85" fmla="*/ 19 h 178"/>
              <a:gd name="T86" fmla="*/ 73 w 216"/>
              <a:gd name="T87" fmla="*/ 95 h 178"/>
              <a:gd name="T88" fmla="*/ 66 w 216"/>
              <a:gd name="T89" fmla="*/ 95 h 178"/>
              <a:gd name="T90" fmla="*/ 64 w 216"/>
              <a:gd name="T91" fmla="*/ 97 h 178"/>
              <a:gd name="T92" fmla="*/ 61 w 216"/>
              <a:gd name="T93" fmla="*/ 100 h 178"/>
              <a:gd name="T94" fmla="*/ 61 w 216"/>
              <a:gd name="T95" fmla="*/ 97 h 178"/>
              <a:gd name="T96" fmla="*/ 50 w 216"/>
              <a:gd name="T97" fmla="*/ 94 h 178"/>
              <a:gd name="T98" fmla="*/ 57 w 216"/>
              <a:gd name="T99" fmla="*/ 66 h 178"/>
              <a:gd name="T100" fmla="*/ 55 w 216"/>
              <a:gd name="T101" fmla="*/ 66 h 178"/>
              <a:gd name="T102" fmla="*/ 60 w 216"/>
              <a:gd name="T103" fmla="*/ 54 h 178"/>
              <a:gd name="T104" fmla="*/ 61 w 216"/>
              <a:gd name="T105" fmla="*/ 46 h 178"/>
              <a:gd name="T106" fmla="*/ 62 w 216"/>
              <a:gd name="T107"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8">
                <a:moveTo>
                  <a:pt x="22" y="105"/>
                </a:moveTo>
                <a:cubicBezTo>
                  <a:pt x="19" y="104"/>
                  <a:pt x="19" y="104"/>
                  <a:pt x="19" y="104"/>
                </a:cubicBezTo>
                <a:cubicBezTo>
                  <a:pt x="33" y="32"/>
                  <a:pt x="33" y="32"/>
                  <a:pt x="33" y="32"/>
                </a:cubicBezTo>
                <a:cubicBezTo>
                  <a:pt x="11" y="48"/>
                  <a:pt x="0" y="71"/>
                  <a:pt x="14" y="106"/>
                </a:cubicBezTo>
                <a:cubicBezTo>
                  <a:pt x="16" y="108"/>
                  <a:pt x="17" y="109"/>
                  <a:pt x="18" y="111"/>
                </a:cubicBezTo>
                <a:cubicBezTo>
                  <a:pt x="19" y="111"/>
                  <a:pt x="20" y="111"/>
                  <a:pt x="21" y="110"/>
                </a:cubicBezTo>
                <a:cubicBezTo>
                  <a:pt x="22" y="113"/>
                  <a:pt x="22" y="113"/>
                  <a:pt x="22" y="113"/>
                </a:cubicBezTo>
                <a:cubicBezTo>
                  <a:pt x="21" y="113"/>
                  <a:pt x="21" y="113"/>
                  <a:pt x="20" y="113"/>
                </a:cubicBezTo>
                <a:cubicBezTo>
                  <a:pt x="68" y="178"/>
                  <a:pt x="125" y="141"/>
                  <a:pt x="165" y="90"/>
                </a:cubicBezTo>
                <a:cubicBezTo>
                  <a:pt x="127" y="65"/>
                  <a:pt x="127" y="65"/>
                  <a:pt x="127" y="65"/>
                </a:cubicBezTo>
                <a:cubicBezTo>
                  <a:pt x="128" y="64"/>
                  <a:pt x="128" y="64"/>
                  <a:pt x="128" y="64"/>
                </a:cubicBezTo>
                <a:cubicBezTo>
                  <a:pt x="127" y="63"/>
                  <a:pt x="127" y="63"/>
                  <a:pt x="127" y="63"/>
                </a:cubicBezTo>
                <a:cubicBezTo>
                  <a:pt x="129" y="62"/>
                  <a:pt x="132" y="61"/>
                  <a:pt x="134" y="59"/>
                </a:cubicBezTo>
                <a:cubicBezTo>
                  <a:pt x="135" y="61"/>
                  <a:pt x="135" y="61"/>
                  <a:pt x="135" y="61"/>
                </a:cubicBezTo>
                <a:cubicBezTo>
                  <a:pt x="133" y="62"/>
                  <a:pt x="132" y="63"/>
                  <a:pt x="130" y="64"/>
                </a:cubicBezTo>
                <a:cubicBezTo>
                  <a:pt x="167" y="88"/>
                  <a:pt x="167" y="88"/>
                  <a:pt x="167" y="88"/>
                </a:cubicBezTo>
                <a:cubicBezTo>
                  <a:pt x="182" y="69"/>
                  <a:pt x="195" y="48"/>
                  <a:pt x="204" y="30"/>
                </a:cubicBezTo>
                <a:cubicBezTo>
                  <a:pt x="185" y="22"/>
                  <a:pt x="185" y="22"/>
                  <a:pt x="185" y="22"/>
                </a:cubicBezTo>
                <a:cubicBezTo>
                  <a:pt x="186" y="20"/>
                  <a:pt x="186" y="20"/>
                  <a:pt x="186" y="20"/>
                </a:cubicBezTo>
                <a:cubicBezTo>
                  <a:pt x="205" y="28"/>
                  <a:pt x="205" y="28"/>
                  <a:pt x="205" y="28"/>
                </a:cubicBezTo>
                <a:cubicBezTo>
                  <a:pt x="210" y="18"/>
                  <a:pt x="214" y="9"/>
                  <a:pt x="216" y="1"/>
                </a:cubicBezTo>
                <a:cubicBezTo>
                  <a:pt x="215" y="2"/>
                  <a:pt x="214" y="3"/>
                  <a:pt x="212" y="5"/>
                </a:cubicBezTo>
                <a:cubicBezTo>
                  <a:pt x="211" y="3"/>
                  <a:pt x="211" y="3"/>
                  <a:pt x="211" y="3"/>
                </a:cubicBezTo>
                <a:cubicBezTo>
                  <a:pt x="212" y="2"/>
                  <a:pt x="213" y="1"/>
                  <a:pt x="214" y="0"/>
                </a:cubicBezTo>
                <a:cubicBezTo>
                  <a:pt x="202" y="1"/>
                  <a:pt x="185" y="1"/>
                  <a:pt x="166" y="2"/>
                </a:cubicBezTo>
                <a:cubicBezTo>
                  <a:pt x="157" y="45"/>
                  <a:pt x="157" y="45"/>
                  <a:pt x="157" y="45"/>
                </a:cubicBezTo>
                <a:cubicBezTo>
                  <a:pt x="154" y="45"/>
                  <a:pt x="154" y="45"/>
                  <a:pt x="154" y="45"/>
                </a:cubicBezTo>
                <a:cubicBezTo>
                  <a:pt x="163" y="2"/>
                  <a:pt x="163" y="2"/>
                  <a:pt x="163" y="2"/>
                </a:cubicBezTo>
                <a:cubicBezTo>
                  <a:pt x="154" y="3"/>
                  <a:pt x="144" y="3"/>
                  <a:pt x="134" y="4"/>
                </a:cubicBezTo>
                <a:cubicBezTo>
                  <a:pt x="133" y="6"/>
                  <a:pt x="133" y="6"/>
                  <a:pt x="133" y="6"/>
                </a:cubicBezTo>
                <a:cubicBezTo>
                  <a:pt x="131" y="6"/>
                  <a:pt x="131" y="6"/>
                  <a:pt x="131" y="6"/>
                </a:cubicBezTo>
                <a:cubicBezTo>
                  <a:pt x="131" y="5"/>
                  <a:pt x="131" y="5"/>
                  <a:pt x="131" y="5"/>
                </a:cubicBezTo>
                <a:cubicBezTo>
                  <a:pt x="121" y="6"/>
                  <a:pt x="111" y="7"/>
                  <a:pt x="101" y="9"/>
                </a:cubicBezTo>
                <a:cubicBezTo>
                  <a:pt x="87" y="83"/>
                  <a:pt x="87" y="83"/>
                  <a:pt x="87" y="83"/>
                </a:cubicBezTo>
                <a:cubicBezTo>
                  <a:pt x="84" y="82"/>
                  <a:pt x="84" y="82"/>
                  <a:pt x="84" y="82"/>
                </a:cubicBezTo>
                <a:cubicBezTo>
                  <a:pt x="99" y="9"/>
                  <a:pt x="99" y="9"/>
                  <a:pt x="99" y="9"/>
                </a:cubicBezTo>
                <a:cubicBezTo>
                  <a:pt x="75" y="13"/>
                  <a:pt x="53" y="20"/>
                  <a:pt x="36" y="30"/>
                </a:cubicBezTo>
                <a:lnTo>
                  <a:pt x="22" y="105"/>
                </a:lnTo>
                <a:close/>
                <a:moveTo>
                  <a:pt x="201" y="11"/>
                </a:moveTo>
                <a:cubicBezTo>
                  <a:pt x="202" y="13"/>
                  <a:pt x="202" y="13"/>
                  <a:pt x="202" y="13"/>
                </a:cubicBezTo>
                <a:cubicBezTo>
                  <a:pt x="201" y="15"/>
                  <a:pt x="199" y="16"/>
                  <a:pt x="196" y="18"/>
                </a:cubicBezTo>
                <a:cubicBezTo>
                  <a:pt x="195" y="16"/>
                  <a:pt x="195" y="16"/>
                  <a:pt x="195" y="16"/>
                </a:cubicBezTo>
                <a:cubicBezTo>
                  <a:pt x="197" y="14"/>
                  <a:pt x="199" y="13"/>
                  <a:pt x="201" y="11"/>
                </a:cubicBezTo>
                <a:close/>
                <a:moveTo>
                  <a:pt x="192" y="48"/>
                </a:moveTo>
                <a:cubicBezTo>
                  <a:pt x="191" y="50"/>
                  <a:pt x="191" y="50"/>
                  <a:pt x="191" y="50"/>
                </a:cubicBezTo>
                <a:cubicBezTo>
                  <a:pt x="184" y="48"/>
                  <a:pt x="184" y="48"/>
                  <a:pt x="184" y="48"/>
                </a:cubicBezTo>
                <a:cubicBezTo>
                  <a:pt x="184" y="46"/>
                  <a:pt x="184" y="46"/>
                  <a:pt x="184" y="46"/>
                </a:cubicBezTo>
                <a:lnTo>
                  <a:pt x="192" y="48"/>
                </a:lnTo>
                <a:close/>
                <a:moveTo>
                  <a:pt x="185" y="24"/>
                </a:moveTo>
                <a:cubicBezTo>
                  <a:pt x="186" y="26"/>
                  <a:pt x="186" y="26"/>
                  <a:pt x="186" y="26"/>
                </a:cubicBezTo>
                <a:cubicBezTo>
                  <a:pt x="184" y="27"/>
                  <a:pt x="182" y="29"/>
                  <a:pt x="180" y="31"/>
                </a:cubicBezTo>
                <a:cubicBezTo>
                  <a:pt x="178" y="29"/>
                  <a:pt x="178" y="29"/>
                  <a:pt x="178" y="29"/>
                </a:cubicBezTo>
                <a:cubicBezTo>
                  <a:pt x="181" y="27"/>
                  <a:pt x="183" y="25"/>
                  <a:pt x="185" y="24"/>
                </a:cubicBezTo>
                <a:close/>
                <a:moveTo>
                  <a:pt x="168" y="36"/>
                </a:moveTo>
                <a:cubicBezTo>
                  <a:pt x="169" y="38"/>
                  <a:pt x="169" y="38"/>
                  <a:pt x="169" y="38"/>
                </a:cubicBezTo>
                <a:cubicBezTo>
                  <a:pt x="169" y="39"/>
                  <a:pt x="168" y="39"/>
                  <a:pt x="168" y="40"/>
                </a:cubicBezTo>
                <a:cubicBezTo>
                  <a:pt x="172" y="41"/>
                  <a:pt x="172" y="41"/>
                  <a:pt x="172" y="41"/>
                </a:cubicBezTo>
                <a:cubicBezTo>
                  <a:pt x="171" y="44"/>
                  <a:pt x="171" y="44"/>
                  <a:pt x="171" y="44"/>
                </a:cubicBezTo>
                <a:cubicBezTo>
                  <a:pt x="165" y="41"/>
                  <a:pt x="165" y="41"/>
                  <a:pt x="165" y="41"/>
                </a:cubicBezTo>
                <a:cubicBezTo>
                  <a:pt x="164" y="42"/>
                  <a:pt x="164" y="42"/>
                  <a:pt x="163" y="43"/>
                </a:cubicBezTo>
                <a:cubicBezTo>
                  <a:pt x="162" y="41"/>
                  <a:pt x="162" y="41"/>
                  <a:pt x="162" y="41"/>
                </a:cubicBezTo>
                <a:cubicBezTo>
                  <a:pt x="164" y="39"/>
                  <a:pt x="166" y="38"/>
                  <a:pt x="168" y="36"/>
                </a:cubicBezTo>
                <a:close/>
                <a:moveTo>
                  <a:pt x="151" y="48"/>
                </a:moveTo>
                <a:cubicBezTo>
                  <a:pt x="152" y="50"/>
                  <a:pt x="152" y="50"/>
                  <a:pt x="152" y="50"/>
                </a:cubicBezTo>
                <a:cubicBezTo>
                  <a:pt x="150" y="52"/>
                  <a:pt x="148" y="53"/>
                  <a:pt x="146" y="54"/>
                </a:cubicBezTo>
                <a:cubicBezTo>
                  <a:pt x="145" y="52"/>
                  <a:pt x="145" y="52"/>
                  <a:pt x="145" y="52"/>
                </a:cubicBezTo>
                <a:cubicBezTo>
                  <a:pt x="147" y="51"/>
                  <a:pt x="149" y="49"/>
                  <a:pt x="151" y="48"/>
                </a:cubicBezTo>
                <a:close/>
                <a:moveTo>
                  <a:pt x="37" y="116"/>
                </a:moveTo>
                <a:cubicBezTo>
                  <a:pt x="31" y="111"/>
                  <a:pt x="31" y="111"/>
                  <a:pt x="31" y="111"/>
                </a:cubicBezTo>
                <a:cubicBezTo>
                  <a:pt x="33" y="109"/>
                  <a:pt x="33" y="109"/>
                  <a:pt x="33" y="109"/>
                </a:cubicBezTo>
                <a:cubicBezTo>
                  <a:pt x="39" y="113"/>
                  <a:pt x="39" y="113"/>
                  <a:pt x="39" y="113"/>
                </a:cubicBezTo>
                <a:lnTo>
                  <a:pt x="37" y="116"/>
                </a:lnTo>
                <a:close/>
                <a:moveTo>
                  <a:pt x="34" y="107"/>
                </a:moveTo>
                <a:cubicBezTo>
                  <a:pt x="36" y="106"/>
                  <a:pt x="39" y="105"/>
                  <a:pt x="41" y="105"/>
                </a:cubicBezTo>
                <a:cubicBezTo>
                  <a:pt x="42" y="107"/>
                  <a:pt x="42" y="107"/>
                  <a:pt x="42" y="107"/>
                </a:cubicBezTo>
                <a:cubicBezTo>
                  <a:pt x="39" y="108"/>
                  <a:pt x="37" y="109"/>
                  <a:pt x="35" y="109"/>
                </a:cubicBezTo>
                <a:lnTo>
                  <a:pt x="34" y="107"/>
                </a:lnTo>
                <a:close/>
                <a:moveTo>
                  <a:pt x="54" y="128"/>
                </a:moveTo>
                <a:cubicBezTo>
                  <a:pt x="48" y="123"/>
                  <a:pt x="48" y="123"/>
                  <a:pt x="48" y="123"/>
                </a:cubicBezTo>
                <a:cubicBezTo>
                  <a:pt x="49" y="121"/>
                  <a:pt x="49" y="121"/>
                  <a:pt x="49" y="121"/>
                </a:cubicBezTo>
                <a:cubicBezTo>
                  <a:pt x="55" y="126"/>
                  <a:pt x="55" y="126"/>
                  <a:pt x="55" y="126"/>
                </a:cubicBezTo>
                <a:lnTo>
                  <a:pt x="54" y="128"/>
                </a:lnTo>
                <a:close/>
                <a:moveTo>
                  <a:pt x="70" y="141"/>
                </a:moveTo>
                <a:cubicBezTo>
                  <a:pt x="64" y="136"/>
                  <a:pt x="64" y="136"/>
                  <a:pt x="64" y="136"/>
                </a:cubicBezTo>
                <a:cubicBezTo>
                  <a:pt x="65" y="134"/>
                  <a:pt x="65" y="134"/>
                  <a:pt x="65" y="134"/>
                </a:cubicBezTo>
                <a:cubicBezTo>
                  <a:pt x="72" y="139"/>
                  <a:pt x="72" y="139"/>
                  <a:pt x="72" y="139"/>
                </a:cubicBezTo>
                <a:lnTo>
                  <a:pt x="70" y="141"/>
                </a:lnTo>
                <a:close/>
                <a:moveTo>
                  <a:pt x="135" y="107"/>
                </a:moveTo>
                <a:cubicBezTo>
                  <a:pt x="134" y="109"/>
                  <a:pt x="134" y="109"/>
                  <a:pt x="134" y="109"/>
                </a:cubicBezTo>
                <a:cubicBezTo>
                  <a:pt x="127" y="106"/>
                  <a:pt x="127" y="106"/>
                  <a:pt x="127" y="106"/>
                </a:cubicBezTo>
                <a:cubicBezTo>
                  <a:pt x="129" y="103"/>
                  <a:pt x="129" y="103"/>
                  <a:pt x="129" y="103"/>
                </a:cubicBezTo>
                <a:lnTo>
                  <a:pt x="135" y="107"/>
                </a:lnTo>
                <a:close/>
                <a:moveTo>
                  <a:pt x="117" y="97"/>
                </a:moveTo>
                <a:cubicBezTo>
                  <a:pt x="116" y="99"/>
                  <a:pt x="116" y="99"/>
                  <a:pt x="116" y="99"/>
                </a:cubicBezTo>
                <a:cubicBezTo>
                  <a:pt x="109" y="95"/>
                  <a:pt x="109" y="95"/>
                  <a:pt x="109" y="95"/>
                </a:cubicBezTo>
                <a:cubicBezTo>
                  <a:pt x="111" y="93"/>
                  <a:pt x="111" y="93"/>
                  <a:pt x="111" y="93"/>
                </a:cubicBezTo>
                <a:lnTo>
                  <a:pt x="117" y="97"/>
                </a:lnTo>
                <a:close/>
                <a:moveTo>
                  <a:pt x="124" y="60"/>
                </a:moveTo>
                <a:cubicBezTo>
                  <a:pt x="123" y="65"/>
                  <a:pt x="123" y="65"/>
                  <a:pt x="123" y="65"/>
                </a:cubicBezTo>
                <a:cubicBezTo>
                  <a:pt x="120" y="65"/>
                  <a:pt x="120" y="65"/>
                  <a:pt x="120" y="65"/>
                </a:cubicBezTo>
                <a:cubicBezTo>
                  <a:pt x="121" y="60"/>
                  <a:pt x="121" y="60"/>
                  <a:pt x="121" y="60"/>
                </a:cubicBezTo>
                <a:lnTo>
                  <a:pt x="124" y="60"/>
                </a:lnTo>
                <a:close/>
                <a:moveTo>
                  <a:pt x="116" y="70"/>
                </a:moveTo>
                <a:cubicBezTo>
                  <a:pt x="117" y="72"/>
                  <a:pt x="117" y="72"/>
                  <a:pt x="117" y="72"/>
                </a:cubicBezTo>
                <a:cubicBezTo>
                  <a:pt x="115" y="74"/>
                  <a:pt x="113" y="75"/>
                  <a:pt x="111" y="76"/>
                </a:cubicBezTo>
                <a:cubicBezTo>
                  <a:pt x="109" y="74"/>
                  <a:pt x="109" y="74"/>
                  <a:pt x="109" y="74"/>
                </a:cubicBezTo>
                <a:cubicBezTo>
                  <a:pt x="112" y="73"/>
                  <a:pt x="114" y="71"/>
                  <a:pt x="116" y="70"/>
                </a:cubicBezTo>
                <a:close/>
                <a:moveTo>
                  <a:pt x="99" y="87"/>
                </a:moveTo>
                <a:cubicBezTo>
                  <a:pt x="98" y="89"/>
                  <a:pt x="98" y="89"/>
                  <a:pt x="98" y="89"/>
                </a:cubicBezTo>
                <a:cubicBezTo>
                  <a:pt x="92" y="86"/>
                  <a:pt x="92" y="86"/>
                  <a:pt x="92" y="86"/>
                </a:cubicBezTo>
                <a:cubicBezTo>
                  <a:pt x="92" y="86"/>
                  <a:pt x="92" y="86"/>
                  <a:pt x="92" y="86"/>
                </a:cubicBezTo>
                <a:cubicBezTo>
                  <a:pt x="92" y="86"/>
                  <a:pt x="92" y="86"/>
                  <a:pt x="92" y="86"/>
                </a:cubicBezTo>
                <a:cubicBezTo>
                  <a:pt x="91" y="85"/>
                  <a:pt x="91" y="85"/>
                  <a:pt x="91" y="85"/>
                </a:cubicBezTo>
                <a:cubicBezTo>
                  <a:pt x="92" y="85"/>
                  <a:pt x="92" y="85"/>
                  <a:pt x="92" y="85"/>
                </a:cubicBezTo>
                <a:cubicBezTo>
                  <a:pt x="91" y="84"/>
                  <a:pt x="91" y="84"/>
                  <a:pt x="91" y="84"/>
                </a:cubicBezTo>
                <a:cubicBezTo>
                  <a:pt x="93" y="82"/>
                  <a:pt x="96" y="81"/>
                  <a:pt x="98" y="80"/>
                </a:cubicBezTo>
                <a:cubicBezTo>
                  <a:pt x="99" y="82"/>
                  <a:pt x="99" y="82"/>
                  <a:pt x="99" y="82"/>
                </a:cubicBezTo>
                <a:cubicBezTo>
                  <a:pt x="98" y="83"/>
                  <a:pt x="96" y="84"/>
                  <a:pt x="95" y="84"/>
                </a:cubicBezTo>
                <a:lnTo>
                  <a:pt x="99" y="87"/>
                </a:lnTo>
                <a:close/>
                <a:moveTo>
                  <a:pt x="127" y="40"/>
                </a:moveTo>
                <a:cubicBezTo>
                  <a:pt x="126" y="47"/>
                  <a:pt x="126" y="47"/>
                  <a:pt x="126" y="47"/>
                </a:cubicBezTo>
                <a:cubicBezTo>
                  <a:pt x="123" y="47"/>
                  <a:pt x="123" y="47"/>
                  <a:pt x="123" y="47"/>
                </a:cubicBezTo>
                <a:cubicBezTo>
                  <a:pt x="125" y="39"/>
                  <a:pt x="125" y="39"/>
                  <a:pt x="125" y="39"/>
                </a:cubicBezTo>
                <a:lnTo>
                  <a:pt x="127" y="40"/>
                </a:lnTo>
                <a:close/>
                <a:moveTo>
                  <a:pt x="128" y="19"/>
                </a:moveTo>
                <a:cubicBezTo>
                  <a:pt x="131" y="19"/>
                  <a:pt x="131" y="19"/>
                  <a:pt x="131" y="19"/>
                </a:cubicBezTo>
                <a:cubicBezTo>
                  <a:pt x="130" y="27"/>
                  <a:pt x="130" y="27"/>
                  <a:pt x="130" y="27"/>
                </a:cubicBezTo>
                <a:cubicBezTo>
                  <a:pt x="127" y="26"/>
                  <a:pt x="127" y="26"/>
                  <a:pt x="127" y="26"/>
                </a:cubicBezTo>
                <a:lnTo>
                  <a:pt x="128" y="19"/>
                </a:lnTo>
                <a:close/>
                <a:moveTo>
                  <a:pt x="79" y="89"/>
                </a:moveTo>
                <a:cubicBezTo>
                  <a:pt x="81" y="92"/>
                  <a:pt x="81" y="92"/>
                  <a:pt x="81" y="92"/>
                </a:cubicBezTo>
                <a:cubicBezTo>
                  <a:pt x="78" y="93"/>
                  <a:pt x="76" y="94"/>
                  <a:pt x="73" y="95"/>
                </a:cubicBezTo>
                <a:cubicBezTo>
                  <a:pt x="72" y="92"/>
                  <a:pt x="72" y="92"/>
                  <a:pt x="72" y="92"/>
                </a:cubicBezTo>
                <a:cubicBezTo>
                  <a:pt x="75" y="91"/>
                  <a:pt x="77" y="90"/>
                  <a:pt x="79" y="89"/>
                </a:cubicBezTo>
                <a:close/>
                <a:moveTo>
                  <a:pt x="66" y="95"/>
                </a:moveTo>
                <a:cubicBezTo>
                  <a:pt x="117" y="133"/>
                  <a:pt x="117" y="133"/>
                  <a:pt x="117" y="133"/>
                </a:cubicBezTo>
                <a:cubicBezTo>
                  <a:pt x="116" y="135"/>
                  <a:pt x="116" y="135"/>
                  <a:pt x="116" y="135"/>
                </a:cubicBezTo>
                <a:cubicBezTo>
                  <a:pt x="64" y="97"/>
                  <a:pt x="64" y="97"/>
                  <a:pt x="64" y="97"/>
                </a:cubicBezTo>
                <a:lnTo>
                  <a:pt x="66" y="95"/>
                </a:lnTo>
                <a:close/>
                <a:moveTo>
                  <a:pt x="61" y="97"/>
                </a:moveTo>
                <a:cubicBezTo>
                  <a:pt x="61" y="100"/>
                  <a:pt x="61" y="100"/>
                  <a:pt x="61" y="100"/>
                </a:cubicBezTo>
                <a:cubicBezTo>
                  <a:pt x="59" y="101"/>
                  <a:pt x="57" y="102"/>
                  <a:pt x="54" y="103"/>
                </a:cubicBezTo>
                <a:cubicBezTo>
                  <a:pt x="53" y="100"/>
                  <a:pt x="53" y="100"/>
                  <a:pt x="53" y="100"/>
                </a:cubicBezTo>
                <a:cubicBezTo>
                  <a:pt x="56" y="99"/>
                  <a:pt x="58" y="98"/>
                  <a:pt x="61" y="97"/>
                </a:cubicBezTo>
                <a:close/>
                <a:moveTo>
                  <a:pt x="54" y="87"/>
                </a:moveTo>
                <a:cubicBezTo>
                  <a:pt x="52" y="94"/>
                  <a:pt x="52" y="94"/>
                  <a:pt x="52" y="94"/>
                </a:cubicBezTo>
                <a:cubicBezTo>
                  <a:pt x="50" y="94"/>
                  <a:pt x="50" y="94"/>
                  <a:pt x="50" y="94"/>
                </a:cubicBezTo>
                <a:cubicBezTo>
                  <a:pt x="51" y="86"/>
                  <a:pt x="51" y="86"/>
                  <a:pt x="51" y="86"/>
                </a:cubicBezTo>
                <a:lnTo>
                  <a:pt x="54" y="87"/>
                </a:lnTo>
                <a:close/>
                <a:moveTo>
                  <a:pt x="57" y="66"/>
                </a:moveTo>
                <a:cubicBezTo>
                  <a:pt x="56" y="74"/>
                  <a:pt x="56" y="74"/>
                  <a:pt x="56" y="74"/>
                </a:cubicBezTo>
                <a:cubicBezTo>
                  <a:pt x="54" y="73"/>
                  <a:pt x="54" y="73"/>
                  <a:pt x="54" y="73"/>
                </a:cubicBezTo>
                <a:cubicBezTo>
                  <a:pt x="55" y="66"/>
                  <a:pt x="55" y="66"/>
                  <a:pt x="55" y="66"/>
                </a:cubicBezTo>
                <a:lnTo>
                  <a:pt x="57" y="66"/>
                </a:lnTo>
                <a:close/>
                <a:moveTo>
                  <a:pt x="61" y="46"/>
                </a:moveTo>
                <a:cubicBezTo>
                  <a:pt x="60" y="54"/>
                  <a:pt x="60" y="54"/>
                  <a:pt x="60" y="54"/>
                </a:cubicBezTo>
                <a:cubicBezTo>
                  <a:pt x="57" y="53"/>
                  <a:pt x="57" y="53"/>
                  <a:pt x="57" y="53"/>
                </a:cubicBezTo>
                <a:cubicBezTo>
                  <a:pt x="59" y="45"/>
                  <a:pt x="59" y="45"/>
                  <a:pt x="59" y="45"/>
                </a:cubicBezTo>
                <a:lnTo>
                  <a:pt x="61" y="46"/>
                </a:lnTo>
                <a:close/>
                <a:moveTo>
                  <a:pt x="64" y="33"/>
                </a:moveTo>
                <a:cubicBezTo>
                  <a:pt x="61" y="33"/>
                  <a:pt x="61" y="33"/>
                  <a:pt x="61" y="33"/>
                </a:cubicBezTo>
                <a:cubicBezTo>
                  <a:pt x="62" y="25"/>
                  <a:pt x="62" y="25"/>
                  <a:pt x="62" y="25"/>
                </a:cubicBezTo>
                <a:cubicBezTo>
                  <a:pt x="65" y="26"/>
                  <a:pt x="65" y="26"/>
                  <a:pt x="65" y="26"/>
                </a:cubicBezTo>
                <a:lnTo>
                  <a:pt x="64" y="33"/>
                </a:lnTo>
                <a:close/>
              </a:path>
            </a:pathLst>
          </a:custGeom>
          <a:solidFill>
            <a:schemeClr val="accent4"/>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3" name="Freeform 381"/>
          <p:cNvSpPr>
            <a:spLocks noEditPoints="1"/>
          </p:cNvSpPr>
          <p:nvPr/>
        </p:nvSpPr>
        <p:spPr bwMode="auto">
          <a:xfrm rot="19932542" flipH="1">
            <a:off x="3069458" y="635411"/>
            <a:ext cx="135584" cy="283219"/>
          </a:xfrm>
          <a:custGeom>
            <a:avLst/>
            <a:gdLst>
              <a:gd name="T0" fmla="*/ 43 w 76"/>
              <a:gd name="T1" fmla="*/ 55 h 119"/>
              <a:gd name="T2" fmla="*/ 52 w 76"/>
              <a:gd name="T3" fmla="*/ 13 h 119"/>
              <a:gd name="T4" fmla="*/ 45 w 76"/>
              <a:gd name="T5" fmla="*/ 18 h 119"/>
              <a:gd name="T6" fmla="*/ 43 w 76"/>
              <a:gd name="T7" fmla="*/ 26 h 119"/>
              <a:gd name="T8" fmla="*/ 42 w 76"/>
              <a:gd name="T9" fmla="*/ 17 h 119"/>
              <a:gd name="T10" fmla="*/ 44 w 76"/>
              <a:gd name="T11" fmla="*/ 0 h 119"/>
              <a:gd name="T12" fmla="*/ 42 w 76"/>
              <a:gd name="T13" fmla="*/ 5 h 119"/>
              <a:gd name="T14" fmla="*/ 29 w 76"/>
              <a:gd name="T15" fmla="*/ 20 h 119"/>
              <a:gd name="T16" fmla="*/ 43 w 76"/>
              <a:gd name="T17" fmla="*/ 39 h 119"/>
              <a:gd name="T18" fmla="*/ 45 w 76"/>
              <a:gd name="T19" fmla="*/ 46 h 119"/>
              <a:gd name="T20" fmla="*/ 43 w 76"/>
              <a:gd name="T21" fmla="*/ 39 h 119"/>
              <a:gd name="T22" fmla="*/ 27 w 76"/>
              <a:gd name="T23" fmla="*/ 22 h 119"/>
              <a:gd name="T24" fmla="*/ 23 w 76"/>
              <a:gd name="T25" fmla="*/ 38 h 119"/>
              <a:gd name="T26" fmla="*/ 18 w 76"/>
              <a:gd name="T27" fmla="*/ 37 h 119"/>
              <a:gd name="T28" fmla="*/ 39 w 76"/>
              <a:gd name="T29" fmla="*/ 79 h 119"/>
              <a:gd name="T30" fmla="*/ 10 w 76"/>
              <a:gd name="T31" fmla="*/ 52 h 119"/>
              <a:gd name="T32" fmla="*/ 5 w 76"/>
              <a:gd name="T33" fmla="*/ 68 h 119"/>
              <a:gd name="T34" fmla="*/ 3 w 76"/>
              <a:gd name="T35" fmla="*/ 70 h 119"/>
              <a:gd name="T36" fmla="*/ 28 w 76"/>
              <a:gd name="T37" fmla="*/ 114 h 119"/>
              <a:gd name="T38" fmla="*/ 0 w 76"/>
              <a:gd name="T39" fmla="*/ 88 h 119"/>
              <a:gd name="T40" fmla="*/ 66 w 76"/>
              <a:gd name="T41" fmla="*/ 49 h 119"/>
              <a:gd name="T42" fmla="*/ 43 w 76"/>
              <a:gd name="T43" fmla="*/ 32 h 119"/>
              <a:gd name="T44" fmla="*/ 51 w 76"/>
              <a:gd name="T45" fmla="*/ 29 h 119"/>
              <a:gd name="T46" fmla="*/ 43 w 76"/>
              <a:gd name="T47" fmla="*/ 32 h 119"/>
              <a:gd name="T48" fmla="*/ 12 w 76"/>
              <a:gd name="T49" fmla="*/ 80 h 119"/>
              <a:gd name="T50" fmla="*/ 20 w 76"/>
              <a:gd name="T51" fmla="*/ 83 h 119"/>
              <a:gd name="T52" fmla="*/ 66 w 76"/>
              <a:gd name="T53" fmla="*/ 65 h 119"/>
              <a:gd name="T54" fmla="*/ 60 w 76"/>
              <a:gd name="T55" fmla="*/ 70 h 119"/>
              <a:gd name="T56" fmla="*/ 66 w 76"/>
              <a:gd name="T57" fmla="*/ 65 h 119"/>
              <a:gd name="T58" fmla="*/ 41 w 76"/>
              <a:gd name="T59" fmla="*/ 79 h 119"/>
              <a:gd name="T60" fmla="*/ 47 w 76"/>
              <a:gd name="T61" fmla="*/ 73 h 119"/>
              <a:gd name="T62" fmla="*/ 42 w 76"/>
              <a:gd name="T63" fmla="*/ 59 h 119"/>
              <a:gd name="T64" fmla="*/ 44 w 76"/>
              <a:gd name="T65" fmla="*/ 67 h 119"/>
              <a:gd name="T66" fmla="*/ 42 w 76"/>
              <a:gd name="T67" fmla="*/ 59 h 119"/>
              <a:gd name="T68" fmla="*/ 32 w 76"/>
              <a:gd name="T69" fmla="*/ 47 h 119"/>
              <a:gd name="T70" fmla="*/ 36 w 76"/>
              <a:gd name="T71" fmla="*/ 55 h 119"/>
              <a:gd name="T72" fmla="*/ 39 w 76"/>
              <a:gd name="T73" fmla="*/ 80 h 119"/>
              <a:gd name="T74" fmla="*/ 40 w 76"/>
              <a:gd name="T75" fmla="*/ 88 h 119"/>
              <a:gd name="T76" fmla="*/ 39 w 76"/>
              <a:gd name="T77" fmla="*/ 80 h 119"/>
              <a:gd name="T78" fmla="*/ 35 w 76"/>
              <a:gd name="T79" fmla="*/ 108 h 119"/>
              <a:gd name="T80" fmla="*/ 35 w 76"/>
              <a:gd name="T81" fmla="*/ 100 h 119"/>
              <a:gd name="T82" fmla="*/ 29 w 76"/>
              <a:gd name="T83" fmla="*/ 93 h 119"/>
              <a:gd name="T84" fmla="*/ 32 w 76"/>
              <a:gd name="T85" fmla="*/ 100 h 119"/>
              <a:gd name="T86" fmla="*/ 29 w 76"/>
              <a:gd name="T87" fmla="*/ 93 h 119"/>
              <a:gd name="T88" fmla="*/ 33 w 76"/>
              <a:gd name="T89" fmla="*/ 110 h 119"/>
              <a:gd name="T90" fmla="*/ 41 w 76"/>
              <a:gd name="T91" fmla="*/ 110 h 119"/>
              <a:gd name="T92" fmla="*/ 53 w 76"/>
              <a:gd name="T93" fmla="*/ 107 h 119"/>
              <a:gd name="T94" fmla="*/ 60 w 76"/>
              <a:gd name="T95" fmla="*/ 102 h 119"/>
              <a:gd name="T96" fmla="*/ 53 w 76"/>
              <a:gd name="T97" fmla="*/ 107 h 119"/>
              <a:gd name="T98" fmla="*/ 37 w 76"/>
              <a:gd name="T99" fmla="*/ 92 h 119"/>
              <a:gd name="T100" fmla="*/ 70 w 76"/>
              <a:gd name="T101" fmla="*/ 8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119">
                <a:moveTo>
                  <a:pt x="44" y="57"/>
                </a:moveTo>
                <a:cubicBezTo>
                  <a:pt x="43" y="55"/>
                  <a:pt x="43" y="55"/>
                  <a:pt x="43" y="55"/>
                </a:cubicBezTo>
                <a:cubicBezTo>
                  <a:pt x="65" y="46"/>
                  <a:pt x="65" y="46"/>
                  <a:pt x="65" y="46"/>
                </a:cubicBezTo>
                <a:cubicBezTo>
                  <a:pt x="62" y="34"/>
                  <a:pt x="57" y="23"/>
                  <a:pt x="52" y="13"/>
                </a:cubicBezTo>
                <a:cubicBezTo>
                  <a:pt x="45" y="18"/>
                  <a:pt x="45" y="18"/>
                  <a:pt x="45" y="18"/>
                </a:cubicBezTo>
                <a:cubicBezTo>
                  <a:pt x="45" y="18"/>
                  <a:pt x="45" y="18"/>
                  <a:pt x="45" y="18"/>
                </a:cubicBezTo>
                <a:cubicBezTo>
                  <a:pt x="45" y="20"/>
                  <a:pt x="45" y="23"/>
                  <a:pt x="45" y="26"/>
                </a:cubicBezTo>
                <a:cubicBezTo>
                  <a:pt x="43" y="26"/>
                  <a:pt x="43" y="26"/>
                  <a:pt x="43" y="26"/>
                </a:cubicBezTo>
                <a:cubicBezTo>
                  <a:pt x="43" y="23"/>
                  <a:pt x="43" y="21"/>
                  <a:pt x="43" y="18"/>
                </a:cubicBezTo>
                <a:cubicBezTo>
                  <a:pt x="42" y="17"/>
                  <a:pt x="42" y="17"/>
                  <a:pt x="42" y="17"/>
                </a:cubicBezTo>
                <a:cubicBezTo>
                  <a:pt x="51" y="11"/>
                  <a:pt x="51" y="11"/>
                  <a:pt x="51" y="11"/>
                </a:cubicBezTo>
                <a:cubicBezTo>
                  <a:pt x="49" y="7"/>
                  <a:pt x="46" y="3"/>
                  <a:pt x="44" y="0"/>
                </a:cubicBezTo>
                <a:cubicBezTo>
                  <a:pt x="44" y="1"/>
                  <a:pt x="44" y="3"/>
                  <a:pt x="45" y="5"/>
                </a:cubicBezTo>
                <a:cubicBezTo>
                  <a:pt x="42" y="5"/>
                  <a:pt x="42" y="5"/>
                  <a:pt x="42" y="5"/>
                </a:cubicBezTo>
                <a:cubicBezTo>
                  <a:pt x="42" y="3"/>
                  <a:pt x="42" y="1"/>
                  <a:pt x="42" y="0"/>
                </a:cubicBezTo>
                <a:cubicBezTo>
                  <a:pt x="38" y="5"/>
                  <a:pt x="34" y="12"/>
                  <a:pt x="29" y="20"/>
                </a:cubicBezTo>
                <a:cubicBezTo>
                  <a:pt x="44" y="37"/>
                  <a:pt x="44" y="37"/>
                  <a:pt x="44" y="37"/>
                </a:cubicBezTo>
                <a:cubicBezTo>
                  <a:pt x="43" y="39"/>
                  <a:pt x="43" y="39"/>
                  <a:pt x="43" y="39"/>
                </a:cubicBezTo>
                <a:cubicBezTo>
                  <a:pt x="45" y="39"/>
                  <a:pt x="45" y="39"/>
                  <a:pt x="45" y="39"/>
                </a:cubicBezTo>
                <a:cubicBezTo>
                  <a:pt x="45" y="41"/>
                  <a:pt x="45" y="44"/>
                  <a:pt x="45" y="46"/>
                </a:cubicBezTo>
                <a:cubicBezTo>
                  <a:pt x="43" y="46"/>
                  <a:pt x="43" y="46"/>
                  <a:pt x="43" y="46"/>
                </a:cubicBezTo>
                <a:cubicBezTo>
                  <a:pt x="43" y="44"/>
                  <a:pt x="43" y="41"/>
                  <a:pt x="43" y="39"/>
                </a:cubicBezTo>
                <a:cubicBezTo>
                  <a:pt x="43" y="39"/>
                  <a:pt x="43" y="39"/>
                  <a:pt x="43" y="39"/>
                </a:cubicBezTo>
                <a:cubicBezTo>
                  <a:pt x="27" y="22"/>
                  <a:pt x="27" y="22"/>
                  <a:pt x="27" y="22"/>
                </a:cubicBezTo>
                <a:cubicBezTo>
                  <a:pt x="25" y="26"/>
                  <a:pt x="22" y="30"/>
                  <a:pt x="20" y="35"/>
                </a:cubicBezTo>
                <a:cubicBezTo>
                  <a:pt x="23" y="38"/>
                  <a:pt x="23" y="38"/>
                  <a:pt x="23" y="38"/>
                </a:cubicBezTo>
                <a:cubicBezTo>
                  <a:pt x="21" y="40"/>
                  <a:pt x="21" y="40"/>
                  <a:pt x="21" y="40"/>
                </a:cubicBezTo>
                <a:cubicBezTo>
                  <a:pt x="18" y="37"/>
                  <a:pt x="18" y="37"/>
                  <a:pt x="18" y="37"/>
                </a:cubicBezTo>
                <a:cubicBezTo>
                  <a:pt x="16" y="41"/>
                  <a:pt x="13" y="45"/>
                  <a:pt x="11" y="50"/>
                </a:cubicBezTo>
                <a:cubicBezTo>
                  <a:pt x="39" y="79"/>
                  <a:pt x="39" y="79"/>
                  <a:pt x="39" y="79"/>
                </a:cubicBezTo>
                <a:cubicBezTo>
                  <a:pt x="37" y="81"/>
                  <a:pt x="37" y="81"/>
                  <a:pt x="37" y="81"/>
                </a:cubicBezTo>
                <a:cubicBezTo>
                  <a:pt x="10" y="52"/>
                  <a:pt x="10" y="52"/>
                  <a:pt x="10" y="52"/>
                </a:cubicBezTo>
                <a:cubicBezTo>
                  <a:pt x="8" y="57"/>
                  <a:pt x="6" y="62"/>
                  <a:pt x="4" y="67"/>
                </a:cubicBezTo>
                <a:cubicBezTo>
                  <a:pt x="5" y="68"/>
                  <a:pt x="5" y="68"/>
                  <a:pt x="5" y="68"/>
                </a:cubicBezTo>
                <a:cubicBezTo>
                  <a:pt x="3" y="70"/>
                  <a:pt x="3" y="70"/>
                  <a:pt x="3" y="70"/>
                </a:cubicBezTo>
                <a:cubicBezTo>
                  <a:pt x="3" y="70"/>
                  <a:pt x="3" y="70"/>
                  <a:pt x="3" y="70"/>
                </a:cubicBezTo>
                <a:cubicBezTo>
                  <a:pt x="2" y="75"/>
                  <a:pt x="1" y="80"/>
                  <a:pt x="0" y="84"/>
                </a:cubicBezTo>
                <a:cubicBezTo>
                  <a:pt x="28" y="114"/>
                  <a:pt x="28" y="114"/>
                  <a:pt x="28" y="114"/>
                </a:cubicBezTo>
                <a:cubicBezTo>
                  <a:pt x="26" y="116"/>
                  <a:pt x="26" y="116"/>
                  <a:pt x="26" y="116"/>
                </a:cubicBezTo>
                <a:cubicBezTo>
                  <a:pt x="0" y="88"/>
                  <a:pt x="0" y="88"/>
                  <a:pt x="0" y="88"/>
                </a:cubicBezTo>
                <a:cubicBezTo>
                  <a:pt x="0" y="102"/>
                  <a:pt x="7" y="113"/>
                  <a:pt x="26" y="118"/>
                </a:cubicBezTo>
                <a:cubicBezTo>
                  <a:pt x="73" y="119"/>
                  <a:pt x="76" y="83"/>
                  <a:pt x="66" y="49"/>
                </a:cubicBezTo>
                <a:lnTo>
                  <a:pt x="44" y="57"/>
                </a:lnTo>
                <a:close/>
                <a:moveTo>
                  <a:pt x="43" y="32"/>
                </a:moveTo>
                <a:cubicBezTo>
                  <a:pt x="50" y="27"/>
                  <a:pt x="50" y="27"/>
                  <a:pt x="50" y="27"/>
                </a:cubicBezTo>
                <a:cubicBezTo>
                  <a:pt x="51" y="29"/>
                  <a:pt x="51" y="29"/>
                  <a:pt x="51" y="29"/>
                </a:cubicBezTo>
                <a:cubicBezTo>
                  <a:pt x="45" y="34"/>
                  <a:pt x="45" y="34"/>
                  <a:pt x="45" y="34"/>
                </a:cubicBezTo>
                <a:lnTo>
                  <a:pt x="43" y="32"/>
                </a:lnTo>
                <a:close/>
                <a:moveTo>
                  <a:pt x="18" y="85"/>
                </a:moveTo>
                <a:cubicBezTo>
                  <a:pt x="12" y="80"/>
                  <a:pt x="12" y="80"/>
                  <a:pt x="12" y="80"/>
                </a:cubicBezTo>
                <a:cubicBezTo>
                  <a:pt x="14" y="78"/>
                  <a:pt x="14" y="78"/>
                  <a:pt x="14" y="78"/>
                </a:cubicBezTo>
                <a:cubicBezTo>
                  <a:pt x="20" y="83"/>
                  <a:pt x="20" y="83"/>
                  <a:pt x="20" y="83"/>
                </a:cubicBezTo>
                <a:lnTo>
                  <a:pt x="18" y="85"/>
                </a:lnTo>
                <a:close/>
                <a:moveTo>
                  <a:pt x="66" y="65"/>
                </a:moveTo>
                <a:cubicBezTo>
                  <a:pt x="67" y="67"/>
                  <a:pt x="67" y="67"/>
                  <a:pt x="67" y="67"/>
                </a:cubicBezTo>
                <a:cubicBezTo>
                  <a:pt x="60" y="70"/>
                  <a:pt x="60" y="70"/>
                  <a:pt x="60" y="70"/>
                </a:cubicBezTo>
                <a:cubicBezTo>
                  <a:pt x="59" y="68"/>
                  <a:pt x="59" y="68"/>
                  <a:pt x="59" y="68"/>
                </a:cubicBezTo>
                <a:lnTo>
                  <a:pt x="66" y="65"/>
                </a:lnTo>
                <a:close/>
                <a:moveTo>
                  <a:pt x="48" y="76"/>
                </a:moveTo>
                <a:cubicBezTo>
                  <a:pt x="41" y="79"/>
                  <a:pt x="41" y="79"/>
                  <a:pt x="41" y="79"/>
                </a:cubicBezTo>
                <a:cubicBezTo>
                  <a:pt x="40" y="77"/>
                  <a:pt x="40" y="77"/>
                  <a:pt x="40" y="77"/>
                </a:cubicBezTo>
                <a:cubicBezTo>
                  <a:pt x="47" y="73"/>
                  <a:pt x="47" y="73"/>
                  <a:pt x="47" y="73"/>
                </a:cubicBezTo>
                <a:lnTo>
                  <a:pt x="48" y="76"/>
                </a:lnTo>
                <a:close/>
                <a:moveTo>
                  <a:pt x="42" y="59"/>
                </a:moveTo>
                <a:cubicBezTo>
                  <a:pt x="44" y="59"/>
                  <a:pt x="44" y="59"/>
                  <a:pt x="44" y="59"/>
                </a:cubicBezTo>
                <a:cubicBezTo>
                  <a:pt x="44" y="62"/>
                  <a:pt x="44" y="64"/>
                  <a:pt x="44" y="67"/>
                </a:cubicBezTo>
                <a:cubicBezTo>
                  <a:pt x="41" y="67"/>
                  <a:pt x="41" y="67"/>
                  <a:pt x="41" y="67"/>
                </a:cubicBezTo>
                <a:cubicBezTo>
                  <a:pt x="41" y="64"/>
                  <a:pt x="42" y="62"/>
                  <a:pt x="42" y="59"/>
                </a:cubicBezTo>
                <a:close/>
                <a:moveTo>
                  <a:pt x="30" y="49"/>
                </a:moveTo>
                <a:cubicBezTo>
                  <a:pt x="32" y="47"/>
                  <a:pt x="32" y="47"/>
                  <a:pt x="32" y="47"/>
                </a:cubicBezTo>
                <a:cubicBezTo>
                  <a:pt x="37" y="53"/>
                  <a:pt x="37" y="53"/>
                  <a:pt x="37" y="53"/>
                </a:cubicBezTo>
                <a:cubicBezTo>
                  <a:pt x="36" y="55"/>
                  <a:pt x="36" y="55"/>
                  <a:pt x="36" y="55"/>
                </a:cubicBezTo>
                <a:lnTo>
                  <a:pt x="30" y="49"/>
                </a:lnTo>
                <a:close/>
                <a:moveTo>
                  <a:pt x="39" y="80"/>
                </a:moveTo>
                <a:cubicBezTo>
                  <a:pt x="42" y="80"/>
                  <a:pt x="42" y="80"/>
                  <a:pt x="42" y="80"/>
                </a:cubicBezTo>
                <a:cubicBezTo>
                  <a:pt x="41" y="83"/>
                  <a:pt x="41" y="85"/>
                  <a:pt x="40" y="88"/>
                </a:cubicBezTo>
                <a:cubicBezTo>
                  <a:pt x="38" y="87"/>
                  <a:pt x="38" y="87"/>
                  <a:pt x="38" y="87"/>
                </a:cubicBezTo>
                <a:cubicBezTo>
                  <a:pt x="38" y="85"/>
                  <a:pt x="39" y="82"/>
                  <a:pt x="39" y="80"/>
                </a:cubicBezTo>
                <a:close/>
                <a:moveTo>
                  <a:pt x="37" y="100"/>
                </a:moveTo>
                <a:cubicBezTo>
                  <a:pt x="37" y="103"/>
                  <a:pt x="36" y="105"/>
                  <a:pt x="35" y="108"/>
                </a:cubicBezTo>
                <a:cubicBezTo>
                  <a:pt x="33" y="107"/>
                  <a:pt x="33" y="107"/>
                  <a:pt x="33" y="107"/>
                </a:cubicBezTo>
                <a:cubicBezTo>
                  <a:pt x="33" y="105"/>
                  <a:pt x="34" y="102"/>
                  <a:pt x="35" y="100"/>
                </a:cubicBezTo>
                <a:lnTo>
                  <a:pt x="37" y="100"/>
                </a:lnTo>
                <a:close/>
                <a:moveTo>
                  <a:pt x="29" y="93"/>
                </a:moveTo>
                <a:cubicBezTo>
                  <a:pt x="34" y="98"/>
                  <a:pt x="34" y="98"/>
                  <a:pt x="34" y="98"/>
                </a:cubicBezTo>
                <a:cubicBezTo>
                  <a:pt x="32" y="100"/>
                  <a:pt x="32" y="100"/>
                  <a:pt x="32" y="100"/>
                </a:cubicBezTo>
                <a:cubicBezTo>
                  <a:pt x="27" y="94"/>
                  <a:pt x="27" y="94"/>
                  <a:pt x="27" y="94"/>
                </a:cubicBezTo>
                <a:lnTo>
                  <a:pt x="29" y="93"/>
                </a:lnTo>
                <a:close/>
                <a:moveTo>
                  <a:pt x="33" y="113"/>
                </a:moveTo>
                <a:cubicBezTo>
                  <a:pt x="33" y="110"/>
                  <a:pt x="33" y="110"/>
                  <a:pt x="33" y="110"/>
                </a:cubicBezTo>
                <a:cubicBezTo>
                  <a:pt x="40" y="108"/>
                  <a:pt x="40" y="108"/>
                  <a:pt x="40" y="108"/>
                </a:cubicBezTo>
                <a:cubicBezTo>
                  <a:pt x="41" y="110"/>
                  <a:pt x="41" y="110"/>
                  <a:pt x="41" y="110"/>
                </a:cubicBezTo>
                <a:lnTo>
                  <a:pt x="33" y="113"/>
                </a:lnTo>
                <a:close/>
                <a:moveTo>
                  <a:pt x="53" y="107"/>
                </a:moveTo>
                <a:cubicBezTo>
                  <a:pt x="53" y="104"/>
                  <a:pt x="53" y="104"/>
                  <a:pt x="53" y="104"/>
                </a:cubicBezTo>
                <a:cubicBezTo>
                  <a:pt x="60" y="102"/>
                  <a:pt x="60" y="102"/>
                  <a:pt x="60" y="102"/>
                </a:cubicBezTo>
                <a:cubicBezTo>
                  <a:pt x="61" y="105"/>
                  <a:pt x="61" y="105"/>
                  <a:pt x="61" y="105"/>
                </a:cubicBezTo>
                <a:lnTo>
                  <a:pt x="53" y="107"/>
                </a:lnTo>
                <a:close/>
                <a:moveTo>
                  <a:pt x="38" y="94"/>
                </a:moveTo>
                <a:cubicBezTo>
                  <a:pt x="37" y="92"/>
                  <a:pt x="37" y="92"/>
                  <a:pt x="37" y="92"/>
                </a:cubicBezTo>
                <a:cubicBezTo>
                  <a:pt x="69" y="81"/>
                  <a:pt x="69" y="81"/>
                  <a:pt x="69" y="81"/>
                </a:cubicBezTo>
                <a:cubicBezTo>
                  <a:pt x="70" y="84"/>
                  <a:pt x="70" y="84"/>
                  <a:pt x="70" y="84"/>
                </a:cubicBezTo>
                <a:lnTo>
                  <a:pt x="38" y="94"/>
                </a:lnTo>
                <a:close/>
              </a:path>
            </a:pathLst>
          </a:custGeom>
          <a:solidFill>
            <a:schemeClr val="accent3">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4" name="Freeform 384"/>
          <p:cNvSpPr>
            <a:spLocks noEditPoints="1"/>
          </p:cNvSpPr>
          <p:nvPr/>
        </p:nvSpPr>
        <p:spPr bwMode="auto">
          <a:xfrm rot="11506621" flipH="1">
            <a:off x="2597211" y="967540"/>
            <a:ext cx="421964" cy="406243"/>
          </a:xfrm>
          <a:custGeom>
            <a:avLst/>
            <a:gdLst>
              <a:gd name="T0" fmla="*/ 81 w 140"/>
              <a:gd name="T1" fmla="*/ 36 h 101"/>
              <a:gd name="T2" fmla="*/ 129 w 140"/>
              <a:gd name="T3" fmla="*/ 24 h 101"/>
              <a:gd name="T4" fmla="*/ 121 w 140"/>
              <a:gd name="T5" fmla="*/ 19 h 101"/>
              <a:gd name="T6" fmla="*/ 112 w 140"/>
              <a:gd name="T7" fmla="*/ 21 h 101"/>
              <a:gd name="T8" fmla="*/ 120 w 140"/>
              <a:gd name="T9" fmla="*/ 15 h 101"/>
              <a:gd name="T10" fmla="*/ 140 w 140"/>
              <a:gd name="T11" fmla="*/ 8 h 101"/>
              <a:gd name="T12" fmla="*/ 133 w 140"/>
              <a:gd name="T13" fmla="*/ 9 h 101"/>
              <a:gd name="T14" fmla="*/ 110 w 140"/>
              <a:gd name="T15" fmla="*/ 2 h 101"/>
              <a:gd name="T16" fmla="*/ 98 w 140"/>
              <a:gd name="T17" fmla="*/ 28 h 101"/>
              <a:gd name="T18" fmla="*/ 91 w 140"/>
              <a:gd name="T19" fmla="*/ 34 h 101"/>
              <a:gd name="T20" fmla="*/ 98 w 140"/>
              <a:gd name="T21" fmla="*/ 27 h 101"/>
              <a:gd name="T22" fmla="*/ 107 w 140"/>
              <a:gd name="T23" fmla="*/ 2 h 101"/>
              <a:gd name="T24" fmla="*/ 88 w 140"/>
              <a:gd name="T25" fmla="*/ 6 h 101"/>
              <a:gd name="T26" fmla="*/ 87 w 140"/>
              <a:gd name="T27" fmla="*/ 0 h 101"/>
              <a:gd name="T28" fmla="*/ 53 w 140"/>
              <a:gd name="T29" fmla="*/ 44 h 101"/>
              <a:gd name="T30" fmla="*/ 67 w 140"/>
              <a:gd name="T31" fmla="*/ 0 h 101"/>
              <a:gd name="T32" fmla="*/ 47 w 140"/>
              <a:gd name="T33" fmla="*/ 3 h 101"/>
              <a:gd name="T34" fmla="*/ 44 w 140"/>
              <a:gd name="T35" fmla="*/ 2 h 101"/>
              <a:gd name="T36" fmla="*/ 11 w 140"/>
              <a:gd name="T37" fmla="*/ 51 h 101"/>
              <a:gd name="T38" fmla="*/ 24 w 140"/>
              <a:gd name="T39" fmla="*/ 8 h 101"/>
              <a:gd name="T40" fmla="*/ 99 w 140"/>
              <a:gd name="T41" fmla="*/ 57 h 101"/>
              <a:gd name="T42" fmla="*/ 105 w 140"/>
              <a:gd name="T43" fmla="*/ 24 h 101"/>
              <a:gd name="T44" fmla="*/ 112 w 140"/>
              <a:gd name="T45" fmla="*/ 31 h 101"/>
              <a:gd name="T46" fmla="*/ 105 w 140"/>
              <a:gd name="T47" fmla="*/ 24 h 101"/>
              <a:gd name="T48" fmla="*/ 39 w 140"/>
              <a:gd name="T49" fmla="*/ 17 h 101"/>
              <a:gd name="T50" fmla="*/ 39 w 140"/>
              <a:gd name="T51" fmla="*/ 26 h 101"/>
              <a:gd name="T52" fmla="*/ 83 w 140"/>
              <a:gd name="T53" fmla="*/ 65 h 101"/>
              <a:gd name="T54" fmla="*/ 74 w 140"/>
              <a:gd name="T55" fmla="*/ 62 h 101"/>
              <a:gd name="T56" fmla="*/ 83 w 140"/>
              <a:gd name="T57" fmla="*/ 65 h 101"/>
              <a:gd name="T58" fmla="*/ 55 w 140"/>
              <a:gd name="T59" fmla="*/ 47 h 101"/>
              <a:gd name="T60" fmla="*/ 64 w 140"/>
              <a:gd name="T61" fmla="*/ 50 h 101"/>
              <a:gd name="T62" fmla="*/ 76 w 140"/>
              <a:gd name="T63" fmla="*/ 37 h 101"/>
              <a:gd name="T64" fmla="*/ 68 w 140"/>
              <a:gd name="T65" fmla="*/ 43 h 101"/>
              <a:gd name="T66" fmla="*/ 76 w 140"/>
              <a:gd name="T67" fmla="*/ 37 h 101"/>
              <a:gd name="T68" fmla="*/ 83 w 140"/>
              <a:gd name="T69" fmla="*/ 20 h 101"/>
              <a:gd name="T70" fmla="*/ 77 w 140"/>
              <a:gd name="T71" fmla="*/ 28 h 101"/>
              <a:gd name="T72" fmla="*/ 53 w 140"/>
              <a:gd name="T73" fmla="*/ 45 h 101"/>
              <a:gd name="T74" fmla="*/ 45 w 140"/>
              <a:gd name="T75" fmla="*/ 50 h 101"/>
              <a:gd name="T76" fmla="*/ 53 w 140"/>
              <a:gd name="T77" fmla="*/ 45 h 101"/>
              <a:gd name="T78" fmla="*/ 21 w 140"/>
              <a:gd name="T79" fmla="*/ 55 h 101"/>
              <a:gd name="T80" fmla="*/ 29 w 140"/>
              <a:gd name="T81" fmla="*/ 51 h 101"/>
              <a:gd name="T82" fmla="*/ 33 w 140"/>
              <a:gd name="T83" fmla="*/ 41 h 101"/>
              <a:gd name="T84" fmla="*/ 28 w 140"/>
              <a:gd name="T85" fmla="*/ 48 h 101"/>
              <a:gd name="T86" fmla="*/ 33 w 140"/>
              <a:gd name="T87" fmla="*/ 41 h 101"/>
              <a:gd name="T88" fmla="*/ 17 w 140"/>
              <a:gd name="T89" fmla="*/ 54 h 101"/>
              <a:gd name="T90" fmla="*/ 21 w 140"/>
              <a:gd name="T91" fmla="*/ 63 h 101"/>
              <a:gd name="T92" fmla="*/ 31 w 140"/>
              <a:gd name="T93" fmla="*/ 74 h 101"/>
              <a:gd name="T94" fmla="*/ 40 w 140"/>
              <a:gd name="T95" fmla="*/ 79 h 101"/>
              <a:gd name="T96" fmla="*/ 31 w 140"/>
              <a:gd name="T97" fmla="*/ 74 h 101"/>
              <a:gd name="T98" fmla="*/ 39 w 140"/>
              <a:gd name="T99" fmla="*/ 49 h 101"/>
              <a:gd name="T100" fmla="*/ 65 w 140"/>
              <a:gd name="T101" fmla="*/ 8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01">
                <a:moveTo>
                  <a:pt x="79" y="38"/>
                </a:moveTo>
                <a:cubicBezTo>
                  <a:pt x="81" y="36"/>
                  <a:pt x="81" y="36"/>
                  <a:pt x="81" y="36"/>
                </a:cubicBezTo>
                <a:cubicBezTo>
                  <a:pt x="102" y="55"/>
                  <a:pt x="102" y="55"/>
                  <a:pt x="102" y="55"/>
                </a:cubicBezTo>
                <a:cubicBezTo>
                  <a:pt x="113" y="45"/>
                  <a:pt x="122" y="34"/>
                  <a:pt x="129" y="24"/>
                </a:cubicBezTo>
                <a:cubicBezTo>
                  <a:pt x="121" y="19"/>
                  <a:pt x="121" y="19"/>
                  <a:pt x="121" y="19"/>
                </a:cubicBezTo>
                <a:cubicBezTo>
                  <a:pt x="121" y="19"/>
                  <a:pt x="121" y="19"/>
                  <a:pt x="121" y="19"/>
                </a:cubicBezTo>
                <a:cubicBezTo>
                  <a:pt x="119" y="20"/>
                  <a:pt x="116" y="22"/>
                  <a:pt x="113" y="23"/>
                </a:cubicBezTo>
                <a:cubicBezTo>
                  <a:pt x="112" y="21"/>
                  <a:pt x="112" y="21"/>
                  <a:pt x="112" y="21"/>
                </a:cubicBezTo>
                <a:cubicBezTo>
                  <a:pt x="114" y="19"/>
                  <a:pt x="117" y="18"/>
                  <a:pt x="119" y="17"/>
                </a:cubicBezTo>
                <a:cubicBezTo>
                  <a:pt x="120" y="15"/>
                  <a:pt x="120" y="15"/>
                  <a:pt x="120" y="15"/>
                </a:cubicBezTo>
                <a:cubicBezTo>
                  <a:pt x="131" y="22"/>
                  <a:pt x="131" y="22"/>
                  <a:pt x="131" y="22"/>
                </a:cubicBezTo>
                <a:cubicBezTo>
                  <a:pt x="135" y="17"/>
                  <a:pt x="138" y="12"/>
                  <a:pt x="140" y="8"/>
                </a:cubicBezTo>
                <a:cubicBezTo>
                  <a:pt x="138" y="9"/>
                  <a:pt x="137" y="10"/>
                  <a:pt x="134" y="12"/>
                </a:cubicBezTo>
                <a:cubicBezTo>
                  <a:pt x="133" y="9"/>
                  <a:pt x="133" y="9"/>
                  <a:pt x="133" y="9"/>
                </a:cubicBezTo>
                <a:cubicBezTo>
                  <a:pt x="135" y="8"/>
                  <a:pt x="137" y="7"/>
                  <a:pt x="138" y="6"/>
                </a:cubicBezTo>
                <a:cubicBezTo>
                  <a:pt x="131" y="5"/>
                  <a:pt x="121" y="4"/>
                  <a:pt x="110" y="2"/>
                </a:cubicBezTo>
                <a:cubicBezTo>
                  <a:pt x="100" y="28"/>
                  <a:pt x="100" y="28"/>
                  <a:pt x="100" y="28"/>
                </a:cubicBezTo>
                <a:cubicBezTo>
                  <a:pt x="98" y="28"/>
                  <a:pt x="98" y="28"/>
                  <a:pt x="98" y="28"/>
                </a:cubicBezTo>
                <a:cubicBezTo>
                  <a:pt x="99" y="30"/>
                  <a:pt x="99" y="30"/>
                  <a:pt x="99" y="30"/>
                </a:cubicBezTo>
                <a:cubicBezTo>
                  <a:pt x="97" y="31"/>
                  <a:pt x="94" y="33"/>
                  <a:pt x="91" y="34"/>
                </a:cubicBezTo>
                <a:cubicBezTo>
                  <a:pt x="90" y="31"/>
                  <a:pt x="90" y="31"/>
                  <a:pt x="90" y="31"/>
                </a:cubicBezTo>
                <a:cubicBezTo>
                  <a:pt x="92" y="30"/>
                  <a:pt x="95" y="29"/>
                  <a:pt x="98" y="27"/>
                </a:cubicBezTo>
                <a:cubicBezTo>
                  <a:pt x="97" y="27"/>
                  <a:pt x="97" y="27"/>
                  <a:pt x="97" y="27"/>
                </a:cubicBezTo>
                <a:cubicBezTo>
                  <a:pt x="107" y="2"/>
                  <a:pt x="107" y="2"/>
                  <a:pt x="107" y="2"/>
                </a:cubicBezTo>
                <a:cubicBezTo>
                  <a:pt x="102" y="1"/>
                  <a:pt x="96" y="1"/>
                  <a:pt x="90" y="1"/>
                </a:cubicBezTo>
                <a:cubicBezTo>
                  <a:pt x="88" y="6"/>
                  <a:pt x="88" y="6"/>
                  <a:pt x="88" y="6"/>
                </a:cubicBezTo>
                <a:cubicBezTo>
                  <a:pt x="85" y="5"/>
                  <a:pt x="85" y="5"/>
                  <a:pt x="85" y="5"/>
                </a:cubicBezTo>
                <a:cubicBezTo>
                  <a:pt x="87" y="0"/>
                  <a:pt x="87" y="0"/>
                  <a:pt x="87" y="0"/>
                </a:cubicBezTo>
                <a:cubicBezTo>
                  <a:pt x="81" y="0"/>
                  <a:pt x="75" y="0"/>
                  <a:pt x="70" y="0"/>
                </a:cubicBezTo>
                <a:cubicBezTo>
                  <a:pt x="53" y="44"/>
                  <a:pt x="53" y="44"/>
                  <a:pt x="53" y="44"/>
                </a:cubicBezTo>
                <a:cubicBezTo>
                  <a:pt x="50" y="43"/>
                  <a:pt x="50" y="43"/>
                  <a:pt x="50" y="43"/>
                </a:cubicBezTo>
                <a:cubicBezTo>
                  <a:pt x="67" y="0"/>
                  <a:pt x="67" y="0"/>
                  <a:pt x="67" y="0"/>
                </a:cubicBezTo>
                <a:cubicBezTo>
                  <a:pt x="60" y="0"/>
                  <a:pt x="54" y="1"/>
                  <a:pt x="47" y="1"/>
                </a:cubicBezTo>
                <a:cubicBezTo>
                  <a:pt x="47" y="3"/>
                  <a:pt x="47" y="3"/>
                  <a:pt x="47" y="3"/>
                </a:cubicBezTo>
                <a:cubicBezTo>
                  <a:pt x="44" y="2"/>
                  <a:pt x="44" y="2"/>
                  <a:pt x="44" y="2"/>
                </a:cubicBezTo>
                <a:cubicBezTo>
                  <a:pt x="44" y="2"/>
                  <a:pt x="44" y="2"/>
                  <a:pt x="44" y="2"/>
                </a:cubicBezTo>
                <a:cubicBezTo>
                  <a:pt x="38" y="3"/>
                  <a:pt x="33" y="4"/>
                  <a:pt x="28" y="6"/>
                </a:cubicBezTo>
                <a:cubicBezTo>
                  <a:pt x="11" y="51"/>
                  <a:pt x="11" y="51"/>
                  <a:pt x="11" y="51"/>
                </a:cubicBezTo>
                <a:cubicBezTo>
                  <a:pt x="8" y="50"/>
                  <a:pt x="8" y="50"/>
                  <a:pt x="8" y="50"/>
                </a:cubicBezTo>
                <a:cubicBezTo>
                  <a:pt x="24" y="8"/>
                  <a:pt x="24" y="8"/>
                  <a:pt x="24" y="8"/>
                </a:cubicBezTo>
                <a:cubicBezTo>
                  <a:pt x="9" y="15"/>
                  <a:pt x="0" y="28"/>
                  <a:pt x="6" y="51"/>
                </a:cubicBezTo>
                <a:cubicBezTo>
                  <a:pt x="29" y="101"/>
                  <a:pt x="68" y="85"/>
                  <a:pt x="99" y="57"/>
                </a:cubicBezTo>
                <a:lnTo>
                  <a:pt x="79" y="38"/>
                </a:lnTo>
                <a:close/>
                <a:moveTo>
                  <a:pt x="105" y="24"/>
                </a:moveTo>
                <a:cubicBezTo>
                  <a:pt x="113" y="29"/>
                  <a:pt x="113" y="29"/>
                  <a:pt x="113" y="29"/>
                </a:cubicBezTo>
                <a:cubicBezTo>
                  <a:pt x="112" y="31"/>
                  <a:pt x="112" y="31"/>
                  <a:pt x="112" y="31"/>
                </a:cubicBezTo>
                <a:cubicBezTo>
                  <a:pt x="104" y="27"/>
                  <a:pt x="104" y="27"/>
                  <a:pt x="104" y="27"/>
                </a:cubicBezTo>
                <a:lnTo>
                  <a:pt x="105" y="24"/>
                </a:lnTo>
                <a:close/>
                <a:moveTo>
                  <a:pt x="36" y="25"/>
                </a:moveTo>
                <a:cubicBezTo>
                  <a:pt x="39" y="17"/>
                  <a:pt x="39" y="17"/>
                  <a:pt x="39" y="17"/>
                </a:cubicBezTo>
                <a:cubicBezTo>
                  <a:pt x="42" y="18"/>
                  <a:pt x="42" y="18"/>
                  <a:pt x="42" y="18"/>
                </a:cubicBezTo>
                <a:cubicBezTo>
                  <a:pt x="39" y="26"/>
                  <a:pt x="39" y="26"/>
                  <a:pt x="39" y="26"/>
                </a:cubicBezTo>
                <a:lnTo>
                  <a:pt x="36" y="25"/>
                </a:lnTo>
                <a:close/>
                <a:moveTo>
                  <a:pt x="83" y="65"/>
                </a:moveTo>
                <a:cubicBezTo>
                  <a:pt x="81" y="68"/>
                  <a:pt x="81" y="68"/>
                  <a:pt x="81" y="68"/>
                </a:cubicBezTo>
                <a:cubicBezTo>
                  <a:pt x="74" y="62"/>
                  <a:pt x="74" y="62"/>
                  <a:pt x="74" y="62"/>
                </a:cubicBezTo>
                <a:cubicBezTo>
                  <a:pt x="75" y="59"/>
                  <a:pt x="75" y="59"/>
                  <a:pt x="75" y="59"/>
                </a:cubicBezTo>
                <a:lnTo>
                  <a:pt x="83" y="65"/>
                </a:lnTo>
                <a:close/>
                <a:moveTo>
                  <a:pt x="62" y="52"/>
                </a:moveTo>
                <a:cubicBezTo>
                  <a:pt x="55" y="47"/>
                  <a:pt x="55" y="47"/>
                  <a:pt x="55" y="47"/>
                </a:cubicBezTo>
                <a:cubicBezTo>
                  <a:pt x="57" y="44"/>
                  <a:pt x="57" y="44"/>
                  <a:pt x="57" y="44"/>
                </a:cubicBezTo>
                <a:cubicBezTo>
                  <a:pt x="64" y="50"/>
                  <a:pt x="64" y="50"/>
                  <a:pt x="64" y="50"/>
                </a:cubicBezTo>
                <a:lnTo>
                  <a:pt x="62" y="52"/>
                </a:lnTo>
                <a:close/>
                <a:moveTo>
                  <a:pt x="76" y="37"/>
                </a:moveTo>
                <a:cubicBezTo>
                  <a:pt x="77" y="40"/>
                  <a:pt x="77" y="40"/>
                  <a:pt x="77" y="40"/>
                </a:cubicBezTo>
                <a:cubicBezTo>
                  <a:pt x="74" y="41"/>
                  <a:pt x="71" y="42"/>
                  <a:pt x="68" y="43"/>
                </a:cubicBezTo>
                <a:cubicBezTo>
                  <a:pt x="67" y="40"/>
                  <a:pt x="67" y="40"/>
                  <a:pt x="67" y="40"/>
                </a:cubicBezTo>
                <a:cubicBezTo>
                  <a:pt x="70" y="39"/>
                  <a:pt x="73" y="38"/>
                  <a:pt x="76" y="37"/>
                </a:cubicBezTo>
                <a:close/>
                <a:moveTo>
                  <a:pt x="80" y="19"/>
                </a:moveTo>
                <a:cubicBezTo>
                  <a:pt x="83" y="20"/>
                  <a:pt x="83" y="20"/>
                  <a:pt x="83" y="20"/>
                </a:cubicBezTo>
                <a:cubicBezTo>
                  <a:pt x="80" y="29"/>
                  <a:pt x="80" y="29"/>
                  <a:pt x="80" y="29"/>
                </a:cubicBezTo>
                <a:cubicBezTo>
                  <a:pt x="77" y="28"/>
                  <a:pt x="77" y="28"/>
                  <a:pt x="77" y="28"/>
                </a:cubicBezTo>
                <a:lnTo>
                  <a:pt x="80" y="19"/>
                </a:lnTo>
                <a:close/>
                <a:moveTo>
                  <a:pt x="53" y="45"/>
                </a:moveTo>
                <a:cubicBezTo>
                  <a:pt x="54" y="48"/>
                  <a:pt x="54" y="48"/>
                  <a:pt x="54" y="48"/>
                </a:cubicBezTo>
                <a:cubicBezTo>
                  <a:pt x="51" y="49"/>
                  <a:pt x="48" y="50"/>
                  <a:pt x="45" y="50"/>
                </a:cubicBezTo>
                <a:cubicBezTo>
                  <a:pt x="44" y="47"/>
                  <a:pt x="44" y="47"/>
                  <a:pt x="44" y="47"/>
                </a:cubicBezTo>
                <a:cubicBezTo>
                  <a:pt x="47" y="47"/>
                  <a:pt x="50" y="46"/>
                  <a:pt x="53" y="45"/>
                </a:cubicBezTo>
                <a:close/>
                <a:moveTo>
                  <a:pt x="30" y="54"/>
                </a:moveTo>
                <a:cubicBezTo>
                  <a:pt x="27" y="54"/>
                  <a:pt x="24" y="55"/>
                  <a:pt x="21" y="55"/>
                </a:cubicBezTo>
                <a:cubicBezTo>
                  <a:pt x="20" y="52"/>
                  <a:pt x="20" y="52"/>
                  <a:pt x="20" y="52"/>
                </a:cubicBezTo>
                <a:cubicBezTo>
                  <a:pt x="23" y="52"/>
                  <a:pt x="26" y="51"/>
                  <a:pt x="29" y="51"/>
                </a:cubicBezTo>
                <a:lnTo>
                  <a:pt x="30" y="54"/>
                </a:lnTo>
                <a:close/>
                <a:moveTo>
                  <a:pt x="33" y="41"/>
                </a:moveTo>
                <a:cubicBezTo>
                  <a:pt x="30" y="49"/>
                  <a:pt x="30" y="49"/>
                  <a:pt x="30" y="49"/>
                </a:cubicBezTo>
                <a:cubicBezTo>
                  <a:pt x="28" y="48"/>
                  <a:pt x="28" y="48"/>
                  <a:pt x="28" y="48"/>
                </a:cubicBezTo>
                <a:cubicBezTo>
                  <a:pt x="31" y="39"/>
                  <a:pt x="31" y="39"/>
                  <a:pt x="31" y="39"/>
                </a:cubicBezTo>
                <a:lnTo>
                  <a:pt x="33" y="41"/>
                </a:lnTo>
                <a:close/>
                <a:moveTo>
                  <a:pt x="15" y="56"/>
                </a:moveTo>
                <a:cubicBezTo>
                  <a:pt x="17" y="54"/>
                  <a:pt x="17" y="54"/>
                  <a:pt x="17" y="54"/>
                </a:cubicBezTo>
                <a:cubicBezTo>
                  <a:pt x="23" y="61"/>
                  <a:pt x="23" y="61"/>
                  <a:pt x="23" y="61"/>
                </a:cubicBezTo>
                <a:cubicBezTo>
                  <a:pt x="21" y="63"/>
                  <a:pt x="21" y="63"/>
                  <a:pt x="21" y="63"/>
                </a:cubicBezTo>
                <a:lnTo>
                  <a:pt x="15" y="56"/>
                </a:lnTo>
                <a:close/>
                <a:moveTo>
                  <a:pt x="31" y="74"/>
                </a:moveTo>
                <a:cubicBezTo>
                  <a:pt x="34" y="72"/>
                  <a:pt x="34" y="72"/>
                  <a:pt x="34" y="72"/>
                </a:cubicBezTo>
                <a:cubicBezTo>
                  <a:pt x="40" y="79"/>
                  <a:pt x="40" y="79"/>
                  <a:pt x="40" y="79"/>
                </a:cubicBezTo>
                <a:cubicBezTo>
                  <a:pt x="38" y="81"/>
                  <a:pt x="38" y="81"/>
                  <a:pt x="38" y="81"/>
                </a:cubicBezTo>
                <a:lnTo>
                  <a:pt x="31" y="74"/>
                </a:lnTo>
                <a:close/>
                <a:moveTo>
                  <a:pt x="37" y="51"/>
                </a:moveTo>
                <a:cubicBezTo>
                  <a:pt x="39" y="49"/>
                  <a:pt x="39" y="49"/>
                  <a:pt x="39" y="49"/>
                </a:cubicBezTo>
                <a:cubicBezTo>
                  <a:pt x="67" y="77"/>
                  <a:pt x="67" y="77"/>
                  <a:pt x="67" y="77"/>
                </a:cubicBezTo>
                <a:cubicBezTo>
                  <a:pt x="65" y="80"/>
                  <a:pt x="65" y="80"/>
                  <a:pt x="65" y="80"/>
                </a:cubicBezTo>
                <a:lnTo>
                  <a:pt x="37" y="51"/>
                </a:lnTo>
                <a:close/>
              </a:path>
            </a:pathLst>
          </a:custGeom>
          <a:solidFill>
            <a:schemeClr val="accent1">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5" name="Freeform 381"/>
          <p:cNvSpPr>
            <a:spLocks noEditPoints="1"/>
          </p:cNvSpPr>
          <p:nvPr/>
        </p:nvSpPr>
        <p:spPr bwMode="auto">
          <a:xfrm rot="5400000" flipH="1">
            <a:off x="3254258" y="573291"/>
            <a:ext cx="289451" cy="604632"/>
          </a:xfrm>
          <a:custGeom>
            <a:avLst/>
            <a:gdLst>
              <a:gd name="T0" fmla="*/ 43 w 76"/>
              <a:gd name="T1" fmla="*/ 55 h 119"/>
              <a:gd name="T2" fmla="*/ 52 w 76"/>
              <a:gd name="T3" fmla="*/ 13 h 119"/>
              <a:gd name="T4" fmla="*/ 45 w 76"/>
              <a:gd name="T5" fmla="*/ 18 h 119"/>
              <a:gd name="T6" fmla="*/ 43 w 76"/>
              <a:gd name="T7" fmla="*/ 26 h 119"/>
              <a:gd name="T8" fmla="*/ 42 w 76"/>
              <a:gd name="T9" fmla="*/ 17 h 119"/>
              <a:gd name="T10" fmla="*/ 44 w 76"/>
              <a:gd name="T11" fmla="*/ 0 h 119"/>
              <a:gd name="T12" fmla="*/ 42 w 76"/>
              <a:gd name="T13" fmla="*/ 5 h 119"/>
              <a:gd name="T14" fmla="*/ 29 w 76"/>
              <a:gd name="T15" fmla="*/ 20 h 119"/>
              <a:gd name="T16" fmla="*/ 43 w 76"/>
              <a:gd name="T17" fmla="*/ 39 h 119"/>
              <a:gd name="T18" fmla="*/ 45 w 76"/>
              <a:gd name="T19" fmla="*/ 46 h 119"/>
              <a:gd name="T20" fmla="*/ 43 w 76"/>
              <a:gd name="T21" fmla="*/ 39 h 119"/>
              <a:gd name="T22" fmla="*/ 27 w 76"/>
              <a:gd name="T23" fmla="*/ 22 h 119"/>
              <a:gd name="T24" fmla="*/ 23 w 76"/>
              <a:gd name="T25" fmla="*/ 38 h 119"/>
              <a:gd name="T26" fmla="*/ 18 w 76"/>
              <a:gd name="T27" fmla="*/ 37 h 119"/>
              <a:gd name="T28" fmla="*/ 39 w 76"/>
              <a:gd name="T29" fmla="*/ 79 h 119"/>
              <a:gd name="T30" fmla="*/ 10 w 76"/>
              <a:gd name="T31" fmla="*/ 52 h 119"/>
              <a:gd name="T32" fmla="*/ 5 w 76"/>
              <a:gd name="T33" fmla="*/ 68 h 119"/>
              <a:gd name="T34" fmla="*/ 3 w 76"/>
              <a:gd name="T35" fmla="*/ 70 h 119"/>
              <a:gd name="T36" fmla="*/ 28 w 76"/>
              <a:gd name="T37" fmla="*/ 114 h 119"/>
              <a:gd name="T38" fmla="*/ 0 w 76"/>
              <a:gd name="T39" fmla="*/ 88 h 119"/>
              <a:gd name="T40" fmla="*/ 66 w 76"/>
              <a:gd name="T41" fmla="*/ 49 h 119"/>
              <a:gd name="T42" fmla="*/ 43 w 76"/>
              <a:gd name="T43" fmla="*/ 32 h 119"/>
              <a:gd name="T44" fmla="*/ 51 w 76"/>
              <a:gd name="T45" fmla="*/ 29 h 119"/>
              <a:gd name="T46" fmla="*/ 43 w 76"/>
              <a:gd name="T47" fmla="*/ 32 h 119"/>
              <a:gd name="T48" fmla="*/ 12 w 76"/>
              <a:gd name="T49" fmla="*/ 80 h 119"/>
              <a:gd name="T50" fmla="*/ 20 w 76"/>
              <a:gd name="T51" fmla="*/ 83 h 119"/>
              <a:gd name="T52" fmla="*/ 66 w 76"/>
              <a:gd name="T53" fmla="*/ 65 h 119"/>
              <a:gd name="T54" fmla="*/ 60 w 76"/>
              <a:gd name="T55" fmla="*/ 70 h 119"/>
              <a:gd name="T56" fmla="*/ 66 w 76"/>
              <a:gd name="T57" fmla="*/ 65 h 119"/>
              <a:gd name="T58" fmla="*/ 41 w 76"/>
              <a:gd name="T59" fmla="*/ 79 h 119"/>
              <a:gd name="T60" fmla="*/ 47 w 76"/>
              <a:gd name="T61" fmla="*/ 73 h 119"/>
              <a:gd name="T62" fmla="*/ 42 w 76"/>
              <a:gd name="T63" fmla="*/ 59 h 119"/>
              <a:gd name="T64" fmla="*/ 44 w 76"/>
              <a:gd name="T65" fmla="*/ 67 h 119"/>
              <a:gd name="T66" fmla="*/ 42 w 76"/>
              <a:gd name="T67" fmla="*/ 59 h 119"/>
              <a:gd name="T68" fmla="*/ 32 w 76"/>
              <a:gd name="T69" fmla="*/ 47 h 119"/>
              <a:gd name="T70" fmla="*/ 36 w 76"/>
              <a:gd name="T71" fmla="*/ 55 h 119"/>
              <a:gd name="T72" fmla="*/ 39 w 76"/>
              <a:gd name="T73" fmla="*/ 80 h 119"/>
              <a:gd name="T74" fmla="*/ 40 w 76"/>
              <a:gd name="T75" fmla="*/ 88 h 119"/>
              <a:gd name="T76" fmla="*/ 39 w 76"/>
              <a:gd name="T77" fmla="*/ 80 h 119"/>
              <a:gd name="T78" fmla="*/ 35 w 76"/>
              <a:gd name="T79" fmla="*/ 108 h 119"/>
              <a:gd name="T80" fmla="*/ 35 w 76"/>
              <a:gd name="T81" fmla="*/ 100 h 119"/>
              <a:gd name="T82" fmla="*/ 29 w 76"/>
              <a:gd name="T83" fmla="*/ 93 h 119"/>
              <a:gd name="T84" fmla="*/ 32 w 76"/>
              <a:gd name="T85" fmla="*/ 100 h 119"/>
              <a:gd name="T86" fmla="*/ 29 w 76"/>
              <a:gd name="T87" fmla="*/ 93 h 119"/>
              <a:gd name="T88" fmla="*/ 33 w 76"/>
              <a:gd name="T89" fmla="*/ 110 h 119"/>
              <a:gd name="T90" fmla="*/ 41 w 76"/>
              <a:gd name="T91" fmla="*/ 110 h 119"/>
              <a:gd name="T92" fmla="*/ 53 w 76"/>
              <a:gd name="T93" fmla="*/ 107 h 119"/>
              <a:gd name="T94" fmla="*/ 60 w 76"/>
              <a:gd name="T95" fmla="*/ 102 h 119"/>
              <a:gd name="T96" fmla="*/ 53 w 76"/>
              <a:gd name="T97" fmla="*/ 107 h 119"/>
              <a:gd name="T98" fmla="*/ 37 w 76"/>
              <a:gd name="T99" fmla="*/ 92 h 119"/>
              <a:gd name="T100" fmla="*/ 70 w 76"/>
              <a:gd name="T101" fmla="*/ 8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119">
                <a:moveTo>
                  <a:pt x="44" y="57"/>
                </a:moveTo>
                <a:cubicBezTo>
                  <a:pt x="43" y="55"/>
                  <a:pt x="43" y="55"/>
                  <a:pt x="43" y="55"/>
                </a:cubicBezTo>
                <a:cubicBezTo>
                  <a:pt x="65" y="46"/>
                  <a:pt x="65" y="46"/>
                  <a:pt x="65" y="46"/>
                </a:cubicBezTo>
                <a:cubicBezTo>
                  <a:pt x="62" y="34"/>
                  <a:pt x="57" y="23"/>
                  <a:pt x="52" y="13"/>
                </a:cubicBezTo>
                <a:cubicBezTo>
                  <a:pt x="45" y="18"/>
                  <a:pt x="45" y="18"/>
                  <a:pt x="45" y="18"/>
                </a:cubicBezTo>
                <a:cubicBezTo>
                  <a:pt x="45" y="18"/>
                  <a:pt x="45" y="18"/>
                  <a:pt x="45" y="18"/>
                </a:cubicBezTo>
                <a:cubicBezTo>
                  <a:pt x="45" y="20"/>
                  <a:pt x="45" y="23"/>
                  <a:pt x="45" y="26"/>
                </a:cubicBezTo>
                <a:cubicBezTo>
                  <a:pt x="43" y="26"/>
                  <a:pt x="43" y="26"/>
                  <a:pt x="43" y="26"/>
                </a:cubicBezTo>
                <a:cubicBezTo>
                  <a:pt x="43" y="23"/>
                  <a:pt x="43" y="21"/>
                  <a:pt x="43" y="18"/>
                </a:cubicBezTo>
                <a:cubicBezTo>
                  <a:pt x="42" y="17"/>
                  <a:pt x="42" y="17"/>
                  <a:pt x="42" y="17"/>
                </a:cubicBezTo>
                <a:cubicBezTo>
                  <a:pt x="51" y="11"/>
                  <a:pt x="51" y="11"/>
                  <a:pt x="51" y="11"/>
                </a:cubicBezTo>
                <a:cubicBezTo>
                  <a:pt x="49" y="7"/>
                  <a:pt x="46" y="3"/>
                  <a:pt x="44" y="0"/>
                </a:cubicBezTo>
                <a:cubicBezTo>
                  <a:pt x="44" y="1"/>
                  <a:pt x="44" y="3"/>
                  <a:pt x="45" y="5"/>
                </a:cubicBezTo>
                <a:cubicBezTo>
                  <a:pt x="42" y="5"/>
                  <a:pt x="42" y="5"/>
                  <a:pt x="42" y="5"/>
                </a:cubicBezTo>
                <a:cubicBezTo>
                  <a:pt x="42" y="3"/>
                  <a:pt x="42" y="1"/>
                  <a:pt x="42" y="0"/>
                </a:cubicBezTo>
                <a:cubicBezTo>
                  <a:pt x="38" y="5"/>
                  <a:pt x="34" y="12"/>
                  <a:pt x="29" y="20"/>
                </a:cubicBezTo>
                <a:cubicBezTo>
                  <a:pt x="44" y="37"/>
                  <a:pt x="44" y="37"/>
                  <a:pt x="44" y="37"/>
                </a:cubicBezTo>
                <a:cubicBezTo>
                  <a:pt x="43" y="39"/>
                  <a:pt x="43" y="39"/>
                  <a:pt x="43" y="39"/>
                </a:cubicBezTo>
                <a:cubicBezTo>
                  <a:pt x="45" y="39"/>
                  <a:pt x="45" y="39"/>
                  <a:pt x="45" y="39"/>
                </a:cubicBezTo>
                <a:cubicBezTo>
                  <a:pt x="45" y="41"/>
                  <a:pt x="45" y="44"/>
                  <a:pt x="45" y="46"/>
                </a:cubicBezTo>
                <a:cubicBezTo>
                  <a:pt x="43" y="46"/>
                  <a:pt x="43" y="46"/>
                  <a:pt x="43" y="46"/>
                </a:cubicBezTo>
                <a:cubicBezTo>
                  <a:pt x="43" y="44"/>
                  <a:pt x="43" y="41"/>
                  <a:pt x="43" y="39"/>
                </a:cubicBezTo>
                <a:cubicBezTo>
                  <a:pt x="43" y="39"/>
                  <a:pt x="43" y="39"/>
                  <a:pt x="43" y="39"/>
                </a:cubicBezTo>
                <a:cubicBezTo>
                  <a:pt x="27" y="22"/>
                  <a:pt x="27" y="22"/>
                  <a:pt x="27" y="22"/>
                </a:cubicBezTo>
                <a:cubicBezTo>
                  <a:pt x="25" y="26"/>
                  <a:pt x="22" y="30"/>
                  <a:pt x="20" y="35"/>
                </a:cubicBezTo>
                <a:cubicBezTo>
                  <a:pt x="23" y="38"/>
                  <a:pt x="23" y="38"/>
                  <a:pt x="23" y="38"/>
                </a:cubicBezTo>
                <a:cubicBezTo>
                  <a:pt x="21" y="40"/>
                  <a:pt x="21" y="40"/>
                  <a:pt x="21" y="40"/>
                </a:cubicBezTo>
                <a:cubicBezTo>
                  <a:pt x="18" y="37"/>
                  <a:pt x="18" y="37"/>
                  <a:pt x="18" y="37"/>
                </a:cubicBezTo>
                <a:cubicBezTo>
                  <a:pt x="16" y="41"/>
                  <a:pt x="13" y="45"/>
                  <a:pt x="11" y="50"/>
                </a:cubicBezTo>
                <a:cubicBezTo>
                  <a:pt x="39" y="79"/>
                  <a:pt x="39" y="79"/>
                  <a:pt x="39" y="79"/>
                </a:cubicBezTo>
                <a:cubicBezTo>
                  <a:pt x="37" y="81"/>
                  <a:pt x="37" y="81"/>
                  <a:pt x="37" y="81"/>
                </a:cubicBezTo>
                <a:cubicBezTo>
                  <a:pt x="10" y="52"/>
                  <a:pt x="10" y="52"/>
                  <a:pt x="10" y="52"/>
                </a:cubicBezTo>
                <a:cubicBezTo>
                  <a:pt x="8" y="57"/>
                  <a:pt x="6" y="62"/>
                  <a:pt x="4" y="67"/>
                </a:cubicBezTo>
                <a:cubicBezTo>
                  <a:pt x="5" y="68"/>
                  <a:pt x="5" y="68"/>
                  <a:pt x="5" y="68"/>
                </a:cubicBezTo>
                <a:cubicBezTo>
                  <a:pt x="3" y="70"/>
                  <a:pt x="3" y="70"/>
                  <a:pt x="3" y="70"/>
                </a:cubicBezTo>
                <a:cubicBezTo>
                  <a:pt x="3" y="70"/>
                  <a:pt x="3" y="70"/>
                  <a:pt x="3" y="70"/>
                </a:cubicBezTo>
                <a:cubicBezTo>
                  <a:pt x="2" y="75"/>
                  <a:pt x="1" y="80"/>
                  <a:pt x="0" y="84"/>
                </a:cubicBezTo>
                <a:cubicBezTo>
                  <a:pt x="28" y="114"/>
                  <a:pt x="28" y="114"/>
                  <a:pt x="28" y="114"/>
                </a:cubicBezTo>
                <a:cubicBezTo>
                  <a:pt x="26" y="116"/>
                  <a:pt x="26" y="116"/>
                  <a:pt x="26" y="116"/>
                </a:cubicBezTo>
                <a:cubicBezTo>
                  <a:pt x="0" y="88"/>
                  <a:pt x="0" y="88"/>
                  <a:pt x="0" y="88"/>
                </a:cubicBezTo>
                <a:cubicBezTo>
                  <a:pt x="0" y="102"/>
                  <a:pt x="7" y="113"/>
                  <a:pt x="26" y="118"/>
                </a:cubicBezTo>
                <a:cubicBezTo>
                  <a:pt x="73" y="119"/>
                  <a:pt x="76" y="83"/>
                  <a:pt x="66" y="49"/>
                </a:cubicBezTo>
                <a:lnTo>
                  <a:pt x="44" y="57"/>
                </a:lnTo>
                <a:close/>
                <a:moveTo>
                  <a:pt x="43" y="32"/>
                </a:moveTo>
                <a:cubicBezTo>
                  <a:pt x="50" y="27"/>
                  <a:pt x="50" y="27"/>
                  <a:pt x="50" y="27"/>
                </a:cubicBezTo>
                <a:cubicBezTo>
                  <a:pt x="51" y="29"/>
                  <a:pt x="51" y="29"/>
                  <a:pt x="51" y="29"/>
                </a:cubicBezTo>
                <a:cubicBezTo>
                  <a:pt x="45" y="34"/>
                  <a:pt x="45" y="34"/>
                  <a:pt x="45" y="34"/>
                </a:cubicBezTo>
                <a:lnTo>
                  <a:pt x="43" y="32"/>
                </a:lnTo>
                <a:close/>
                <a:moveTo>
                  <a:pt x="18" y="85"/>
                </a:moveTo>
                <a:cubicBezTo>
                  <a:pt x="12" y="80"/>
                  <a:pt x="12" y="80"/>
                  <a:pt x="12" y="80"/>
                </a:cubicBezTo>
                <a:cubicBezTo>
                  <a:pt x="14" y="78"/>
                  <a:pt x="14" y="78"/>
                  <a:pt x="14" y="78"/>
                </a:cubicBezTo>
                <a:cubicBezTo>
                  <a:pt x="20" y="83"/>
                  <a:pt x="20" y="83"/>
                  <a:pt x="20" y="83"/>
                </a:cubicBezTo>
                <a:lnTo>
                  <a:pt x="18" y="85"/>
                </a:lnTo>
                <a:close/>
                <a:moveTo>
                  <a:pt x="66" y="65"/>
                </a:moveTo>
                <a:cubicBezTo>
                  <a:pt x="67" y="67"/>
                  <a:pt x="67" y="67"/>
                  <a:pt x="67" y="67"/>
                </a:cubicBezTo>
                <a:cubicBezTo>
                  <a:pt x="60" y="70"/>
                  <a:pt x="60" y="70"/>
                  <a:pt x="60" y="70"/>
                </a:cubicBezTo>
                <a:cubicBezTo>
                  <a:pt x="59" y="68"/>
                  <a:pt x="59" y="68"/>
                  <a:pt x="59" y="68"/>
                </a:cubicBezTo>
                <a:lnTo>
                  <a:pt x="66" y="65"/>
                </a:lnTo>
                <a:close/>
                <a:moveTo>
                  <a:pt x="48" y="76"/>
                </a:moveTo>
                <a:cubicBezTo>
                  <a:pt x="41" y="79"/>
                  <a:pt x="41" y="79"/>
                  <a:pt x="41" y="79"/>
                </a:cubicBezTo>
                <a:cubicBezTo>
                  <a:pt x="40" y="77"/>
                  <a:pt x="40" y="77"/>
                  <a:pt x="40" y="77"/>
                </a:cubicBezTo>
                <a:cubicBezTo>
                  <a:pt x="47" y="73"/>
                  <a:pt x="47" y="73"/>
                  <a:pt x="47" y="73"/>
                </a:cubicBezTo>
                <a:lnTo>
                  <a:pt x="48" y="76"/>
                </a:lnTo>
                <a:close/>
                <a:moveTo>
                  <a:pt x="42" y="59"/>
                </a:moveTo>
                <a:cubicBezTo>
                  <a:pt x="44" y="59"/>
                  <a:pt x="44" y="59"/>
                  <a:pt x="44" y="59"/>
                </a:cubicBezTo>
                <a:cubicBezTo>
                  <a:pt x="44" y="62"/>
                  <a:pt x="44" y="64"/>
                  <a:pt x="44" y="67"/>
                </a:cubicBezTo>
                <a:cubicBezTo>
                  <a:pt x="41" y="67"/>
                  <a:pt x="41" y="67"/>
                  <a:pt x="41" y="67"/>
                </a:cubicBezTo>
                <a:cubicBezTo>
                  <a:pt x="41" y="64"/>
                  <a:pt x="42" y="62"/>
                  <a:pt x="42" y="59"/>
                </a:cubicBezTo>
                <a:close/>
                <a:moveTo>
                  <a:pt x="30" y="49"/>
                </a:moveTo>
                <a:cubicBezTo>
                  <a:pt x="32" y="47"/>
                  <a:pt x="32" y="47"/>
                  <a:pt x="32" y="47"/>
                </a:cubicBezTo>
                <a:cubicBezTo>
                  <a:pt x="37" y="53"/>
                  <a:pt x="37" y="53"/>
                  <a:pt x="37" y="53"/>
                </a:cubicBezTo>
                <a:cubicBezTo>
                  <a:pt x="36" y="55"/>
                  <a:pt x="36" y="55"/>
                  <a:pt x="36" y="55"/>
                </a:cubicBezTo>
                <a:lnTo>
                  <a:pt x="30" y="49"/>
                </a:lnTo>
                <a:close/>
                <a:moveTo>
                  <a:pt x="39" y="80"/>
                </a:moveTo>
                <a:cubicBezTo>
                  <a:pt x="42" y="80"/>
                  <a:pt x="42" y="80"/>
                  <a:pt x="42" y="80"/>
                </a:cubicBezTo>
                <a:cubicBezTo>
                  <a:pt x="41" y="83"/>
                  <a:pt x="41" y="85"/>
                  <a:pt x="40" y="88"/>
                </a:cubicBezTo>
                <a:cubicBezTo>
                  <a:pt x="38" y="87"/>
                  <a:pt x="38" y="87"/>
                  <a:pt x="38" y="87"/>
                </a:cubicBezTo>
                <a:cubicBezTo>
                  <a:pt x="38" y="85"/>
                  <a:pt x="39" y="82"/>
                  <a:pt x="39" y="80"/>
                </a:cubicBezTo>
                <a:close/>
                <a:moveTo>
                  <a:pt x="37" y="100"/>
                </a:moveTo>
                <a:cubicBezTo>
                  <a:pt x="37" y="103"/>
                  <a:pt x="36" y="105"/>
                  <a:pt x="35" y="108"/>
                </a:cubicBezTo>
                <a:cubicBezTo>
                  <a:pt x="33" y="107"/>
                  <a:pt x="33" y="107"/>
                  <a:pt x="33" y="107"/>
                </a:cubicBezTo>
                <a:cubicBezTo>
                  <a:pt x="33" y="105"/>
                  <a:pt x="34" y="102"/>
                  <a:pt x="35" y="100"/>
                </a:cubicBezTo>
                <a:lnTo>
                  <a:pt x="37" y="100"/>
                </a:lnTo>
                <a:close/>
                <a:moveTo>
                  <a:pt x="29" y="93"/>
                </a:moveTo>
                <a:cubicBezTo>
                  <a:pt x="34" y="98"/>
                  <a:pt x="34" y="98"/>
                  <a:pt x="34" y="98"/>
                </a:cubicBezTo>
                <a:cubicBezTo>
                  <a:pt x="32" y="100"/>
                  <a:pt x="32" y="100"/>
                  <a:pt x="32" y="100"/>
                </a:cubicBezTo>
                <a:cubicBezTo>
                  <a:pt x="27" y="94"/>
                  <a:pt x="27" y="94"/>
                  <a:pt x="27" y="94"/>
                </a:cubicBezTo>
                <a:lnTo>
                  <a:pt x="29" y="93"/>
                </a:lnTo>
                <a:close/>
                <a:moveTo>
                  <a:pt x="33" y="113"/>
                </a:moveTo>
                <a:cubicBezTo>
                  <a:pt x="33" y="110"/>
                  <a:pt x="33" y="110"/>
                  <a:pt x="33" y="110"/>
                </a:cubicBezTo>
                <a:cubicBezTo>
                  <a:pt x="40" y="108"/>
                  <a:pt x="40" y="108"/>
                  <a:pt x="40" y="108"/>
                </a:cubicBezTo>
                <a:cubicBezTo>
                  <a:pt x="41" y="110"/>
                  <a:pt x="41" y="110"/>
                  <a:pt x="41" y="110"/>
                </a:cubicBezTo>
                <a:lnTo>
                  <a:pt x="33" y="113"/>
                </a:lnTo>
                <a:close/>
                <a:moveTo>
                  <a:pt x="53" y="107"/>
                </a:moveTo>
                <a:cubicBezTo>
                  <a:pt x="53" y="104"/>
                  <a:pt x="53" y="104"/>
                  <a:pt x="53" y="104"/>
                </a:cubicBezTo>
                <a:cubicBezTo>
                  <a:pt x="60" y="102"/>
                  <a:pt x="60" y="102"/>
                  <a:pt x="60" y="102"/>
                </a:cubicBezTo>
                <a:cubicBezTo>
                  <a:pt x="61" y="105"/>
                  <a:pt x="61" y="105"/>
                  <a:pt x="61" y="105"/>
                </a:cubicBezTo>
                <a:lnTo>
                  <a:pt x="53" y="107"/>
                </a:lnTo>
                <a:close/>
                <a:moveTo>
                  <a:pt x="38" y="94"/>
                </a:moveTo>
                <a:cubicBezTo>
                  <a:pt x="37" y="92"/>
                  <a:pt x="37" y="92"/>
                  <a:pt x="37" y="92"/>
                </a:cubicBezTo>
                <a:cubicBezTo>
                  <a:pt x="69" y="81"/>
                  <a:pt x="69" y="81"/>
                  <a:pt x="69" y="81"/>
                </a:cubicBezTo>
                <a:cubicBezTo>
                  <a:pt x="70" y="84"/>
                  <a:pt x="70" y="84"/>
                  <a:pt x="70" y="84"/>
                </a:cubicBezTo>
                <a:lnTo>
                  <a:pt x="38" y="94"/>
                </a:lnTo>
                <a:close/>
              </a:path>
            </a:pathLst>
          </a:custGeom>
          <a:solidFill>
            <a:schemeClr val="accent3">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6" name="Freeform 384"/>
          <p:cNvSpPr>
            <a:spLocks noEditPoints="1"/>
          </p:cNvSpPr>
          <p:nvPr/>
        </p:nvSpPr>
        <p:spPr bwMode="auto">
          <a:xfrm rot="6988192" flipH="1">
            <a:off x="678546" y="224366"/>
            <a:ext cx="598451" cy="576152"/>
          </a:xfrm>
          <a:custGeom>
            <a:avLst/>
            <a:gdLst>
              <a:gd name="T0" fmla="*/ 81 w 140"/>
              <a:gd name="T1" fmla="*/ 36 h 101"/>
              <a:gd name="T2" fmla="*/ 129 w 140"/>
              <a:gd name="T3" fmla="*/ 24 h 101"/>
              <a:gd name="T4" fmla="*/ 121 w 140"/>
              <a:gd name="T5" fmla="*/ 19 h 101"/>
              <a:gd name="T6" fmla="*/ 112 w 140"/>
              <a:gd name="T7" fmla="*/ 21 h 101"/>
              <a:gd name="T8" fmla="*/ 120 w 140"/>
              <a:gd name="T9" fmla="*/ 15 h 101"/>
              <a:gd name="T10" fmla="*/ 140 w 140"/>
              <a:gd name="T11" fmla="*/ 8 h 101"/>
              <a:gd name="T12" fmla="*/ 133 w 140"/>
              <a:gd name="T13" fmla="*/ 9 h 101"/>
              <a:gd name="T14" fmla="*/ 110 w 140"/>
              <a:gd name="T15" fmla="*/ 2 h 101"/>
              <a:gd name="T16" fmla="*/ 98 w 140"/>
              <a:gd name="T17" fmla="*/ 28 h 101"/>
              <a:gd name="T18" fmla="*/ 91 w 140"/>
              <a:gd name="T19" fmla="*/ 34 h 101"/>
              <a:gd name="T20" fmla="*/ 98 w 140"/>
              <a:gd name="T21" fmla="*/ 27 h 101"/>
              <a:gd name="T22" fmla="*/ 107 w 140"/>
              <a:gd name="T23" fmla="*/ 2 h 101"/>
              <a:gd name="T24" fmla="*/ 88 w 140"/>
              <a:gd name="T25" fmla="*/ 6 h 101"/>
              <a:gd name="T26" fmla="*/ 87 w 140"/>
              <a:gd name="T27" fmla="*/ 0 h 101"/>
              <a:gd name="T28" fmla="*/ 53 w 140"/>
              <a:gd name="T29" fmla="*/ 44 h 101"/>
              <a:gd name="T30" fmla="*/ 67 w 140"/>
              <a:gd name="T31" fmla="*/ 0 h 101"/>
              <a:gd name="T32" fmla="*/ 47 w 140"/>
              <a:gd name="T33" fmla="*/ 3 h 101"/>
              <a:gd name="T34" fmla="*/ 44 w 140"/>
              <a:gd name="T35" fmla="*/ 2 h 101"/>
              <a:gd name="T36" fmla="*/ 11 w 140"/>
              <a:gd name="T37" fmla="*/ 51 h 101"/>
              <a:gd name="T38" fmla="*/ 24 w 140"/>
              <a:gd name="T39" fmla="*/ 8 h 101"/>
              <a:gd name="T40" fmla="*/ 99 w 140"/>
              <a:gd name="T41" fmla="*/ 57 h 101"/>
              <a:gd name="T42" fmla="*/ 105 w 140"/>
              <a:gd name="T43" fmla="*/ 24 h 101"/>
              <a:gd name="T44" fmla="*/ 112 w 140"/>
              <a:gd name="T45" fmla="*/ 31 h 101"/>
              <a:gd name="T46" fmla="*/ 105 w 140"/>
              <a:gd name="T47" fmla="*/ 24 h 101"/>
              <a:gd name="T48" fmla="*/ 39 w 140"/>
              <a:gd name="T49" fmla="*/ 17 h 101"/>
              <a:gd name="T50" fmla="*/ 39 w 140"/>
              <a:gd name="T51" fmla="*/ 26 h 101"/>
              <a:gd name="T52" fmla="*/ 83 w 140"/>
              <a:gd name="T53" fmla="*/ 65 h 101"/>
              <a:gd name="T54" fmla="*/ 74 w 140"/>
              <a:gd name="T55" fmla="*/ 62 h 101"/>
              <a:gd name="T56" fmla="*/ 83 w 140"/>
              <a:gd name="T57" fmla="*/ 65 h 101"/>
              <a:gd name="T58" fmla="*/ 55 w 140"/>
              <a:gd name="T59" fmla="*/ 47 h 101"/>
              <a:gd name="T60" fmla="*/ 64 w 140"/>
              <a:gd name="T61" fmla="*/ 50 h 101"/>
              <a:gd name="T62" fmla="*/ 76 w 140"/>
              <a:gd name="T63" fmla="*/ 37 h 101"/>
              <a:gd name="T64" fmla="*/ 68 w 140"/>
              <a:gd name="T65" fmla="*/ 43 h 101"/>
              <a:gd name="T66" fmla="*/ 76 w 140"/>
              <a:gd name="T67" fmla="*/ 37 h 101"/>
              <a:gd name="T68" fmla="*/ 83 w 140"/>
              <a:gd name="T69" fmla="*/ 20 h 101"/>
              <a:gd name="T70" fmla="*/ 77 w 140"/>
              <a:gd name="T71" fmla="*/ 28 h 101"/>
              <a:gd name="T72" fmla="*/ 53 w 140"/>
              <a:gd name="T73" fmla="*/ 45 h 101"/>
              <a:gd name="T74" fmla="*/ 45 w 140"/>
              <a:gd name="T75" fmla="*/ 50 h 101"/>
              <a:gd name="T76" fmla="*/ 53 w 140"/>
              <a:gd name="T77" fmla="*/ 45 h 101"/>
              <a:gd name="T78" fmla="*/ 21 w 140"/>
              <a:gd name="T79" fmla="*/ 55 h 101"/>
              <a:gd name="T80" fmla="*/ 29 w 140"/>
              <a:gd name="T81" fmla="*/ 51 h 101"/>
              <a:gd name="T82" fmla="*/ 33 w 140"/>
              <a:gd name="T83" fmla="*/ 41 h 101"/>
              <a:gd name="T84" fmla="*/ 28 w 140"/>
              <a:gd name="T85" fmla="*/ 48 h 101"/>
              <a:gd name="T86" fmla="*/ 33 w 140"/>
              <a:gd name="T87" fmla="*/ 41 h 101"/>
              <a:gd name="T88" fmla="*/ 17 w 140"/>
              <a:gd name="T89" fmla="*/ 54 h 101"/>
              <a:gd name="T90" fmla="*/ 21 w 140"/>
              <a:gd name="T91" fmla="*/ 63 h 101"/>
              <a:gd name="T92" fmla="*/ 31 w 140"/>
              <a:gd name="T93" fmla="*/ 74 h 101"/>
              <a:gd name="T94" fmla="*/ 40 w 140"/>
              <a:gd name="T95" fmla="*/ 79 h 101"/>
              <a:gd name="T96" fmla="*/ 31 w 140"/>
              <a:gd name="T97" fmla="*/ 74 h 101"/>
              <a:gd name="T98" fmla="*/ 39 w 140"/>
              <a:gd name="T99" fmla="*/ 49 h 101"/>
              <a:gd name="T100" fmla="*/ 65 w 140"/>
              <a:gd name="T101" fmla="*/ 8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01">
                <a:moveTo>
                  <a:pt x="79" y="38"/>
                </a:moveTo>
                <a:cubicBezTo>
                  <a:pt x="81" y="36"/>
                  <a:pt x="81" y="36"/>
                  <a:pt x="81" y="36"/>
                </a:cubicBezTo>
                <a:cubicBezTo>
                  <a:pt x="102" y="55"/>
                  <a:pt x="102" y="55"/>
                  <a:pt x="102" y="55"/>
                </a:cubicBezTo>
                <a:cubicBezTo>
                  <a:pt x="113" y="45"/>
                  <a:pt x="122" y="34"/>
                  <a:pt x="129" y="24"/>
                </a:cubicBezTo>
                <a:cubicBezTo>
                  <a:pt x="121" y="19"/>
                  <a:pt x="121" y="19"/>
                  <a:pt x="121" y="19"/>
                </a:cubicBezTo>
                <a:cubicBezTo>
                  <a:pt x="121" y="19"/>
                  <a:pt x="121" y="19"/>
                  <a:pt x="121" y="19"/>
                </a:cubicBezTo>
                <a:cubicBezTo>
                  <a:pt x="119" y="20"/>
                  <a:pt x="116" y="22"/>
                  <a:pt x="113" y="23"/>
                </a:cubicBezTo>
                <a:cubicBezTo>
                  <a:pt x="112" y="21"/>
                  <a:pt x="112" y="21"/>
                  <a:pt x="112" y="21"/>
                </a:cubicBezTo>
                <a:cubicBezTo>
                  <a:pt x="114" y="19"/>
                  <a:pt x="117" y="18"/>
                  <a:pt x="119" y="17"/>
                </a:cubicBezTo>
                <a:cubicBezTo>
                  <a:pt x="120" y="15"/>
                  <a:pt x="120" y="15"/>
                  <a:pt x="120" y="15"/>
                </a:cubicBezTo>
                <a:cubicBezTo>
                  <a:pt x="131" y="22"/>
                  <a:pt x="131" y="22"/>
                  <a:pt x="131" y="22"/>
                </a:cubicBezTo>
                <a:cubicBezTo>
                  <a:pt x="135" y="17"/>
                  <a:pt x="138" y="12"/>
                  <a:pt x="140" y="8"/>
                </a:cubicBezTo>
                <a:cubicBezTo>
                  <a:pt x="138" y="9"/>
                  <a:pt x="137" y="10"/>
                  <a:pt x="134" y="12"/>
                </a:cubicBezTo>
                <a:cubicBezTo>
                  <a:pt x="133" y="9"/>
                  <a:pt x="133" y="9"/>
                  <a:pt x="133" y="9"/>
                </a:cubicBezTo>
                <a:cubicBezTo>
                  <a:pt x="135" y="8"/>
                  <a:pt x="137" y="7"/>
                  <a:pt x="138" y="6"/>
                </a:cubicBezTo>
                <a:cubicBezTo>
                  <a:pt x="131" y="5"/>
                  <a:pt x="121" y="4"/>
                  <a:pt x="110" y="2"/>
                </a:cubicBezTo>
                <a:cubicBezTo>
                  <a:pt x="100" y="28"/>
                  <a:pt x="100" y="28"/>
                  <a:pt x="100" y="28"/>
                </a:cubicBezTo>
                <a:cubicBezTo>
                  <a:pt x="98" y="28"/>
                  <a:pt x="98" y="28"/>
                  <a:pt x="98" y="28"/>
                </a:cubicBezTo>
                <a:cubicBezTo>
                  <a:pt x="99" y="30"/>
                  <a:pt x="99" y="30"/>
                  <a:pt x="99" y="30"/>
                </a:cubicBezTo>
                <a:cubicBezTo>
                  <a:pt x="97" y="31"/>
                  <a:pt x="94" y="33"/>
                  <a:pt x="91" y="34"/>
                </a:cubicBezTo>
                <a:cubicBezTo>
                  <a:pt x="90" y="31"/>
                  <a:pt x="90" y="31"/>
                  <a:pt x="90" y="31"/>
                </a:cubicBezTo>
                <a:cubicBezTo>
                  <a:pt x="92" y="30"/>
                  <a:pt x="95" y="29"/>
                  <a:pt x="98" y="27"/>
                </a:cubicBezTo>
                <a:cubicBezTo>
                  <a:pt x="97" y="27"/>
                  <a:pt x="97" y="27"/>
                  <a:pt x="97" y="27"/>
                </a:cubicBezTo>
                <a:cubicBezTo>
                  <a:pt x="107" y="2"/>
                  <a:pt x="107" y="2"/>
                  <a:pt x="107" y="2"/>
                </a:cubicBezTo>
                <a:cubicBezTo>
                  <a:pt x="102" y="1"/>
                  <a:pt x="96" y="1"/>
                  <a:pt x="90" y="1"/>
                </a:cubicBezTo>
                <a:cubicBezTo>
                  <a:pt x="88" y="6"/>
                  <a:pt x="88" y="6"/>
                  <a:pt x="88" y="6"/>
                </a:cubicBezTo>
                <a:cubicBezTo>
                  <a:pt x="85" y="5"/>
                  <a:pt x="85" y="5"/>
                  <a:pt x="85" y="5"/>
                </a:cubicBezTo>
                <a:cubicBezTo>
                  <a:pt x="87" y="0"/>
                  <a:pt x="87" y="0"/>
                  <a:pt x="87" y="0"/>
                </a:cubicBezTo>
                <a:cubicBezTo>
                  <a:pt x="81" y="0"/>
                  <a:pt x="75" y="0"/>
                  <a:pt x="70" y="0"/>
                </a:cubicBezTo>
                <a:cubicBezTo>
                  <a:pt x="53" y="44"/>
                  <a:pt x="53" y="44"/>
                  <a:pt x="53" y="44"/>
                </a:cubicBezTo>
                <a:cubicBezTo>
                  <a:pt x="50" y="43"/>
                  <a:pt x="50" y="43"/>
                  <a:pt x="50" y="43"/>
                </a:cubicBezTo>
                <a:cubicBezTo>
                  <a:pt x="67" y="0"/>
                  <a:pt x="67" y="0"/>
                  <a:pt x="67" y="0"/>
                </a:cubicBezTo>
                <a:cubicBezTo>
                  <a:pt x="60" y="0"/>
                  <a:pt x="54" y="1"/>
                  <a:pt x="47" y="1"/>
                </a:cubicBezTo>
                <a:cubicBezTo>
                  <a:pt x="47" y="3"/>
                  <a:pt x="47" y="3"/>
                  <a:pt x="47" y="3"/>
                </a:cubicBezTo>
                <a:cubicBezTo>
                  <a:pt x="44" y="2"/>
                  <a:pt x="44" y="2"/>
                  <a:pt x="44" y="2"/>
                </a:cubicBezTo>
                <a:cubicBezTo>
                  <a:pt x="44" y="2"/>
                  <a:pt x="44" y="2"/>
                  <a:pt x="44" y="2"/>
                </a:cubicBezTo>
                <a:cubicBezTo>
                  <a:pt x="38" y="3"/>
                  <a:pt x="33" y="4"/>
                  <a:pt x="28" y="6"/>
                </a:cubicBezTo>
                <a:cubicBezTo>
                  <a:pt x="11" y="51"/>
                  <a:pt x="11" y="51"/>
                  <a:pt x="11" y="51"/>
                </a:cubicBezTo>
                <a:cubicBezTo>
                  <a:pt x="8" y="50"/>
                  <a:pt x="8" y="50"/>
                  <a:pt x="8" y="50"/>
                </a:cubicBezTo>
                <a:cubicBezTo>
                  <a:pt x="24" y="8"/>
                  <a:pt x="24" y="8"/>
                  <a:pt x="24" y="8"/>
                </a:cubicBezTo>
                <a:cubicBezTo>
                  <a:pt x="9" y="15"/>
                  <a:pt x="0" y="28"/>
                  <a:pt x="6" y="51"/>
                </a:cubicBezTo>
                <a:cubicBezTo>
                  <a:pt x="29" y="101"/>
                  <a:pt x="68" y="85"/>
                  <a:pt x="99" y="57"/>
                </a:cubicBezTo>
                <a:lnTo>
                  <a:pt x="79" y="38"/>
                </a:lnTo>
                <a:close/>
                <a:moveTo>
                  <a:pt x="105" y="24"/>
                </a:moveTo>
                <a:cubicBezTo>
                  <a:pt x="113" y="29"/>
                  <a:pt x="113" y="29"/>
                  <a:pt x="113" y="29"/>
                </a:cubicBezTo>
                <a:cubicBezTo>
                  <a:pt x="112" y="31"/>
                  <a:pt x="112" y="31"/>
                  <a:pt x="112" y="31"/>
                </a:cubicBezTo>
                <a:cubicBezTo>
                  <a:pt x="104" y="27"/>
                  <a:pt x="104" y="27"/>
                  <a:pt x="104" y="27"/>
                </a:cubicBezTo>
                <a:lnTo>
                  <a:pt x="105" y="24"/>
                </a:lnTo>
                <a:close/>
                <a:moveTo>
                  <a:pt x="36" y="25"/>
                </a:moveTo>
                <a:cubicBezTo>
                  <a:pt x="39" y="17"/>
                  <a:pt x="39" y="17"/>
                  <a:pt x="39" y="17"/>
                </a:cubicBezTo>
                <a:cubicBezTo>
                  <a:pt x="42" y="18"/>
                  <a:pt x="42" y="18"/>
                  <a:pt x="42" y="18"/>
                </a:cubicBezTo>
                <a:cubicBezTo>
                  <a:pt x="39" y="26"/>
                  <a:pt x="39" y="26"/>
                  <a:pt x="39" y="26"/>
                </a:cubicBezTo>
                <a:lnTo>
                  <a:pt x="36" y="25"/>
                </a:lnTo>
                <a:close/>
                <a:moveTo>
                  <a:pt x="83" y="65"/>
                </a:moveTo>
                <a:cubicBezTo>
                  <a:pt x="81" y="68"/>
                  <a:pt x="81" y="68"/>
                  <a:pt x="81" y="68"/>
                </a:cubicBezTo>
                <a:cubicBezTo>
                  <a:pt x="74" y="62"/>
                  <a:pt x="74" y="62"/>
                  <a:pt x="74" y="62"/>
                </a:cubicBezTo>
                <a:cubicBezTo>
                  <a:pt x="75" y="59"/>
                  <a:pt x="75" y="59"/>
                  <a:pt x="75" y="59"/>
                </a:cubicBezTo>
                <a:lnTo>
                  <a:pt x="83" y="65"/>
                </a:lnTo>
                <a:close/>
                <a:moveTo>
                  <a:pt x="62" y="52"/>
                </a:moveTo>
                <a:cubicBezTo>
                  <a:pt x="55" y="47"/>
                  <a:pt x="55" y="47"/>
                  <a:pt x="55" y="47"/>
                </a:cubicBezTo>
                <a:cubicBezTo>
                  <a:pt x="57" y="44"/>
                  <a:pt x="57" y="44"/>
                  <a:pt x="57" y="44"/>
                </a:cubicBezTo>
                <a:cubicBezTo>
                  <a:pt x="64" y="50"/>
                  <a:pt x="64" y="50"/>
                  <a:pt x="64" y="50"/>
                </a:cubicBezTo>
                <a:lnTo>
                  <a:pt x="62" y="52"/>
                </a:lnTo>
                <a:close/>
                <a:moveTo>
                  <a:pt x="76" y="37"/>
                </a:moveTo>
                <a:cubicBezTo>
                  <a:pt x="77" y="40"/>
                  <a:pt x="77" y="40"/>
                  <a:pt x="77" y="40"/>
                </a:cubicBezTo>
                <a:cubicBezTo>
                  <a:pt x="74" y="41"/>
                  <a:pt x="71" y="42"/>
                  <a:pt x="68" y="43"/>
                </a:cubicBezTo>
                <a:cubicBezTo>
                  <a:pt x="67" y="40"/>
                  <a:pt x="67" y="40"/>
                  <a:pt x="67" y="40"/>
                </a:cubicBezTo>
                <a:cubicBezTo>
                  <a:pt x="70" y="39"/>
                  <a:pt x="73" y="38"/>
                  <a:pt x="76" y="37"/>
                </a:cubicBezTo>
                <a:close/>
                <a:moveTo>
                  <a:pt x="80" y="19"/>
                </a:moveTo>
                <a:cubicBezTo>
                  <a:pt x="83" y="20"/>
                  <a:pt x="83" y="20"/>
                  <a:pt x="83" y="20"/>
                </a:cubicBezTo>
                <a:cubicBezTo>
                  <a:pt x="80" y="29"/>
                  <a:pt x="80" y="29"/>
                  <a:pt x="80" y="29"/>
                </a:cubicBezTo>
                <a:cubicBezTo>
                  <a:pt x="77" y="28"/>
                  <a:pt x="77" y="28"/>
                  <a:pt x="77" y="28"/>
                </a:cubicBezTo>
                <a:lnTo>
                  <a:pt x="80" y="19"/>
                </a:lnTo>
                <a:close/>
                <a:moveTo>
                  <a:pt x="53" y="45"/>
                </a:moveTo>
                <a:cubicBezTo>
                  <a:pt x="54" y="48"/>
                  <a:pt x="54" y="48"/>
                  <a:pt x="54" y="48"/>
                </a:cubicBezTo>
                <a:cubicBezTo>
                  <a:pt x="51" y="49"/>
                  <a:pt x="48" y="50"/>
                  <a:pt x="45" y="50"/>
                </a:cubicBezTo>
                <a:cubicBezTo>
                  <a:pt x="44" y="47"/>
                  <a:pt x="44" y="47"/>
                  <a:pt x="44" y="47"/>
                </a:cubicBezTo>
                <a:cubicBezTo>
                  <a:pt x="47" y="47"/>
                  <a:pt x="50" y="46"/>
                  <a:pt x="53" y="45"/>
                </a:cubicBezTo>
                <a:close/>
                <a:moveTo>
                  <a:pt x="30" y="54"/>
                </a:moveTo>
                <a:cubicBezTo>
                  <a:pt x="27" y="54"/>
                  <a:pt x="24" y="55"/>
                  <a:pt x="21" y="55"/>
                </a:cubicBezTo>
                <a:cubicBezTo>
                  <a:pt x="20" y="52"/>
                  <a:pt x="20" y="52"/>
                  <a:pt x="20" y="52"/>
                </a:cubicBezTo>
                <a:cubicBezTo>
                  <a:pt x="23" y="52"/>
                  <a:pt x="26" y="51"/>
                  <a:pt x="29" y="51"/>
                </a:cubicBezTo>
                <a:lnTo>
                  <a:pt x="30" y="54"/>
                </a:lnTo>
                <a:close/>
                <a:moveTo>
                  <a:pt x="33" y="41"/>
                </a:moveTo>
                <a:cubicBezTo>
                  <a:pt x="30" y="49"/>
                  <a:pt x="30" y="49"/>
                  <a:pt x="30" y="49"/>
                </a:cubicBezTo>
                <a:cubicBezTo>
                  <a:pt x="28" y="48"/>
                  <a:pt x="28" y="48"/>
                  <a:pt x="28" y="48"/>
                </a:cubicBezTo>
                <a:cubicBezTo>
                  <a:pt x="31" y="39"/>
                  <a:pt x="31" y="39"/>
                  <a:pt x="31" y="39"/>
                </a:cubicBezTo>
                <a:lnTo>
                  <a:pt x="33" y="41"/>
                </a:lnTo>
                <a:close/>
                <a:moveTo>
                  <a:pt x="15" y="56"/>
                </a:moveTo>
                <a:cubicBezTo>
                  <a:pt x="17" y="54"/>
                  <a:pt x="17" y="54"/>
                  <a:pt x="17" y="54"/>
                </a:cubicBezTo>
                <a:cubicBezTo>
                  <a:pt x="23" y="61"/>
                  <a:pt x="23" y="61"/>
                  <a:pt x="23" y="61"/>
                </a:cubicBezTo>
                <a:cubicBezTo>
                  <a:pt x="21" y="63"/>
                  <a:pt x="21" y="63"/>
                  <a:pt x="21" y="63"/>
                </a:cubicBezTo>
                <a:lnTo>
                  <a:pt x="15" y="56"/>
                </a:lnTo>
                <a:close/>
                <a:moveTo>
                  <a:pt x="31" y="74"/>
                </a:moveTo>
                <a:cubicBezTo>
                  <a:pt x="34" y="72"/>
                  <a:pt x="34" y="72"/>
                  <a:pt x="34" y="72"/>
                </a:cubicBezTo>
                <a:cubicBezTo>
                  <a:pt x="40" y="79"/>
                  <a:pt x="40" y="79"/>
                  <a:pt x="40" y="79"/>
                </a:cubicBezTo>
                <a:cubicBezTo>
                  <a:pt x="38" y="81"/>
                  <a:pt x="38" y="81"/>
                  <a:pt x="38" y="81"/>
                </a:cubicBezTo>
                <a:lnTo>
                  <a:pt x="31" y="74"/>
                </a:lnTo>
                <a:close/>
                <a:moveTo>
                  <a:pt x="37" y="51"/>
                </a:moveTo>
                <a:cubicBezTo>
                  <a:pt x="39" y="49"/>
                  <a:pt x="39" y="49"/>
                  <a:pt x="39" y="49"/>
                </a:cubicBezTo>
                <a:cubicBezTo>
                  <a:pt x="67" y="77"/>
                  <a:pt x="67" y="77"/>
                  <a:pt x="67" y="77"/>
                </a:cubicBezTo>
                <a:cubicBezTo>
                  <a:pt x="65" y="80"/>
                  <a:pt x="65" y="80"/>
                  <a:pt x="65" y="80"/>
                </a:cubicBezTo>
                <a:lnTo>
                  <a:pt x="37" y="51"/>
                </a:lnTo>
                <a:close/>
              </a:path>
            </a:pathLst>
          </a:custGeom>
          <a:solidFill>
            <a:schemeClr val="accent1">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7" name="Freeform 385"/>
          <p:cNvSpPr>
            <a:spLocks noEditPoints="1"/>
          </p:cNvSpPr>
          <p:nvPr/>
        </p:nvSpPr>
        <p:spPr bwMode="auto">
          <a:xfrm rot="1370950" flipH="1">
            <a:off x="618035" y="368718"/>
            <a:ext cx="410600" cy="623082"/>
          </a:xfrm>
          <a:custGeom>
            <a:avLst/>
            <a:gdLst>
              <a:gd name="T0" fmla="*/ 98 w 153"/>
              <a:gd name="T1" fmla="*/ 70 h 174"/>
              <a:gd name="T2" fmla="*/ 134 w 153"/>
              <a:gd name="T3" fmla="*/ 78 h 174"/>
              <a:gd name="T4" fmla="*/ 137 w 153"/>
              <a:gd name="T5" fmla="*/ 24 h 174"/>
              <a:gd name="T6" fmla="*/ 133 w 153"/>
              <a:gd name="T7" fmla="*/ 24 h 174"/>
              <a:gd name="T8" fmla="*/ 133 w 153"/>
              <a:gd name="T9" fmla="*/ 24 h 174"/>
              <a:gd name="T10" fmla="*/ 135 w 153"/>
              <a:gd name="T11" fmla="*/ 21 h 174"/>
              <a:gd name="T12" fmla="*/ 141 w 153"/>
              <a:gd name="T13" fmla="*/ 18 h 174"/>
              <a:gd name="T14" fmla="*/ 150 w 153"/>
              <a:gd name="T15" fmla="*/ 22 h 174"/>
              <a:gd name="T16" fmla="*/ 151 w 153"/>
              <a:gd name="T17" fmla="*/ 2 h 174"/>
              <a:gd name="T18" fmla="*/ 147 w 153"/>
              <a:gd name="T19" fmla="*/ 4 h 174"/>
              <a:gd name="T20" fmla="*/ 150 w 153"/>
              <a:gd name="T21" fmla="*/ 0 h 174"/>
              <a:gd name="T22" fmla="*/ 117 w 153"/>
              <a:gd name="T23" fmla="*/ 48 h 174"/>
              <a:gd name="T24" fmla="*/ 111 w 153"/>
              <a:gd name="T25" fmla="*/ 13 h 174"/>
              <a:gd name="T26" fmla="*/ 90 w 153"/>
              <a:gd name="T27" fmla="*/ 25 h 174"/>
              <a:gd name="T28" fmla="*/ 86 w 153"/>
              <a:gd name="T29" fmla="*/ 22 h 174"/>
              <a:gd name="T30" fmla="*/ 71 w 153"/>
              <a:gd name="T31" fmla="*/ 93 h 174"/>
              <a:gd name="T32" fmla="*/ 62 w 153"/>
              <a:gd name="T33" fmla="*/ 33 h 174"/>
              <a:gd name="T34" fmla="*/ 25 w 153"/>
              <a:gd name="T35" fmla="*/ 125 h 174"/>
              <a:gd name="T36" fmla="*/ 17 w 153"/>
              <a:gd name="T37" fmla="*/ 66 h 174"/>
              <a:gd name="T38" fmla="*/ 133 w 153"/>
              <a:gd name="T39" fmla="*/ 81 h 174"/>
              <a:gd name="T40" fmla="*/ 124 w 153"/>
              <a:gd name="T41" fmla="*/ 36 h 174"/>
              <a:gd name="T42" fmla="*/ 124 w 153"/>
              <a:gd name="T43" fmla="*/ 40 h 174"/>
              <a:gd name="T44" fmla="*/ 130 w 153"/>
              <a:gd name="T45" fmla="*/ 44 h 174"/>
              <a:gd name="T46" fmla="*/ 121 w 153"/>
              <a:gd name="T47" fmla="*/ 45 h 174"/>
              <a:gd name="T48" fmla="*/ 109 w 153"/>
              <a:gd name="T49" fmla="*/ 55 h 174"/>
              <a:gd name="T50" fmla="*/ 105 w 153"/>
              <a:gd name="T51" fmla="*/ 64 h 174"/>
              <a:gd name="T52" fmla="*/ 109 w 153"/>
              <a:gd name="T53" fmla="*/ 55 h 174"/>
              <a:gd name="T54" fmla="*/ 89 w 153"/>
              <a:gd name="T55" fmla="*/ 41 h 174"/>
              <a:gd name="T56" fmla="*/ 93 w 153"/>
              <a:gd name="T57" fmla="*/ 50 h 174"/>
              <a:gd name="T58" fmla="*/ 39 w 153"/>
              <a:gd name="T59" fmla="*/ 70 h 174"/>
              <a:gd name="T60" fmla="*/ 42 w 153"/>
              <a:gd name="T61" fmla="*/ 61 h 174"/>
              <a:gd name="T62" fmla="*/ 39 w 153"/>
              <a:gd name="T63" fmla="*/ 70 h 174"/>
              <a:gd name="T64" fmla="*/ 41 w 153"/>
              <a:gd name="T65" fmla="*/ 85 h 174"/>
              <a:gd name="T66" fmla="*/ 45 w 153"/>
              <a:gd name="T67" fmla="*/ 94 h 174"/>
              <a:gd name="T68" fmla="*/ 108 w 153"/>
              <a:gd name="T69" fmla="*/ 99 h 174"/>
              <a:gd name="T70" fmla="*/ 98 w 153"/>
              <a:gd name="T71" fmla="*/ 100 h 174"/>
              <a:gd name="T72" fmla="*/ 108 w 153"/>
              <a:gd name="T73" fmla="*/ 99 h 174"/>
              <a:gd name="T74" fmla="*/ 88 w 153"/>
              <a:gd name="T75" fmla="*/ 82 h 174"/>
              <a:gd name="T76" fmla="*/ 92 w 153"/>
              <a:gd name="T77" fmla="*/ 73 h 174"/>
              <a:gd name="T78" fmla="*/ 94 w 153"/>
              <a:gd name="T79" fmla="*/ 65 h 174"/>
              <a:gd name="T80" fmla="*/ 92 w 153"/>
              <a:gd name="T81" fmla="*/ 71 h 174"/>
              <a:gd name="T82" fmla="*/ 94 w 153"/>
              <a:gd name="T83" fmla="*/ 65 h 174"/>
              <a:gd name="T84" fmla="*/ 76 w 153"/>
              <a:gd name="T85" fmla="*/ 92 h 174"/>
              <a:gd name="T86" fmla="*/ 83 w 153"/>
              <a:gd name="T87" fmla="*/ 96 h 174"/>
              <a:gd name="T88" fmla="*/ 71 w 153"/>
              <a:gd name="T89" fmla="*/ 99 h 174"/>
              <a:gd name="T90" fmla="*/ 75 w 153"/>
              <a:gd name="T91" fmla="*/ 90 h 174"/>
              <a:gd name="T92" fmla="*/ 47 w 153"/>
              <a:gd name="T93" fmla="*/ 115 h 174"/>
              <a:gd name="T94" fmla="*/ 44 w 153"/>
              <a:gd name="T95" fmla="*/ 109 h 174"/>
              <a:gd name="T96" fmla="*/ 33 w 153"/>
              <a:gd name="T97" fmla="*/ 128 h 174"/>
              <a:gd name="T98" fmla="*/ 32 w 153"/>
              <a:gd name="T99" fmla="*/ 129 h 174"/>
              <a:gd name="T100" fmla="*/ 38 w 153"/>
              <a:gd name="T101" fmla="*/ 121 h 174"/>
              <a:gd name="T102" fmla="*/ 36 w 153"/>
              <a:gd name="T103" fmla="*/ 126 h 174"/>
              <a:gd name="T104" fmla="*/ 42 w 153"/>
              <a:gd name="T105" fmla="*/ 131 h 174"/>
              <a:gd name="T106" fmla="*/ 56 w 153"/>
              <a:gd name="T107" fmla="*/ 137 h 174"/>
              <a:gd name="T108" fmla="*/ 66 w 153"/>
              <a:gd name="T109" fmla="*/ 137 h 174"/>
              <a:gd name="T110" fmla="*/ 56 w 153"/>
              <a:gd name="T111" fmla="*/ 137 h 174"/>
              <a:gd name="T112" fmla="*/ 52 w 153"/>
              <a:gd name="T113" fmla="*/ 115 h 174"/>
              <a:gd name="T114" fmla="*/ 57 w 153"/>
              <a:gd name="T115" fmla="*/ 107 h 174"/>
              <a:gd name="T116" fmla="*/ 106 w 153"/>
              <a:gd name="T117" fmla="*/ 124 h 174"/>
              <a:gd name="T118" fmla="*/ 57 w 153"/>
              <a:gd name="T1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 h="174">
                <a:moveTo>
                  <a:pt x="133" y="81"/>
                </a:moveTo>
                <a:cubicBezTo>
                  <a:pt x="98" y="70"/>
                  <a:pt x="98" y="70"/>
                  <a:pt x="98" y="70"/>
                </a:cubicBezTo>
                <a:cubicBezTo>
                  <a:pt x="99" y="68"/>
                  <a:pt x="99" y="68"/>
                  <a:pt x="99" y="68"/>
                </a:cubicBezTo>
                <a:cubicBezTo>
                  <a:pt x="134" y="78"/>
                  <a:pt x="134" y="78"/>
                  <a:pt x="134" y="78"/>
                </a:cubicBezTo>
                <a:cubicBezTo>
                  <a:pt x="141" y="60"/>
                  <a:pt x="146" y="41"/>
                  <a:pt x="149" y="25"/>
                </a:cubicBezTo>
                <a:cubicBezTo>
                  <a:pt x="137" y="24"/>
                  <a:pt x="137" y="24"/>
                  <a:pt x="137" y="24"/>
                </a:cubicBezTo>
                <a:cubicBezTo>
                  <a:pt x="136" y="25"/>
                  <a:pt x="136" y="25"/>
                  <a:pt x="135" y="26"/>
                </a:cubicBezTo>
                <a:cubicBezTo>
                  <a:pt x="133" y="24"/>
                  <a:pt x="133" y="24"/>
                  <a:pt x="133" y="24"/>
                </a:cubicBezTo>
                <a:cubicBezTo>
                  <a:pt x="133" y="24"/>
                  <a:pt x="133" y="24"/>
                  <a:pt x="133" y="24"/>
                </a:cubicBezTo>
                <a:cubicBezTo>
                  <a:pt x="133" y="24"/>
                  <a:pt x="133" y="24"/>
                  <a:pt x="133" y="24"/>
                </a:cubicBezTo>
                <a:cubicBezTo>
                  <a:pt x="133" y="21"/>
                  <a:pt x="133" y="21"/>
                  <a:pt x="133" y="21"/>
                </a:cubicBezTo>
                <a:cubicBezTo>
                  <a:pt x="135" y="21"/>
                  <a:pt x="135" y="21"/>
                  <a:pt x="135" y="21"/>
                </a:cubicBezTo>
                <a:cubicBezTo>
                  <a:pt x="136" y="19"/>
                  <a:pt x="137" y="18"/>
                  <a:pt x="138" y="17"/>
                </a:cubicBezTo>
                <a:cubicBezTo>
                  <a:pt x="141" y="18"/>
                  <a:pt x="141" y="18"/>
                  <a:pt x="141" y="18"/>
                </a:cubicBezTo>
                <a:cubicBezTo>
                  <a:pt x="140" y="19"/>
                  <a:pt x="139" y="20"/>
                  <a:pt x="139" y="21"/>
                </a:cubicBezTo>
                <a:cubicBezTo>
                  <a:pt x="150" y="22"/>
                  <a:pt x="150" y="22"/>
                  <a:pt x="150" y="22"/>
                </a:cubicBezTo>
                <a:cubicBezTo>
                  <a:pt x="151" y="14"/>
                  <a:pt x="152" y="7"/>
                  <a:pt x="153" y="1"/>
                </a:cubicBezTo>
                <a:cubicBezTo>
                  <a:pt x="152" y="1"/>
                  <a:pt x="152" y="2"/>
                  <a:pt x="151" y="2"/>
                </a:cubicBezTo>
                <a:cubicBezTo>
                  <a:pt x="151" y="3"/>
                  <a:pt x="150" y="4"/>
                  <a:pt x="149" y="6"/>
                </a:cubicBezTo>
                <a:cubicBezTo>
                  <a:pt x="147" y="4"/>
                  <a:pt x="147" y="4"/>
                  <a:pt x="147" y="4"/>
                </a:cubicBezTo>
                <a:cubicBezTo>
                  <a:pt x="148" y="3"/>
                  <a:pt x="148" y="2"/>
                  <a:pt x="149" y="1"/>
                </a:cubicBezTo>
                <a:cubicBezTo>
                  <a:pt x="149" y="0"/>
                  <a:pt x="149" y="0"/>
                  <a:pt x="150" y="0"/>
                </a:cubicBezTo>
                <a:cubicBezTo>
                  <a:pt x="140" y="3"/>
                  <a:pt x="128" y="7"/>
                  <a:pt x="114" y="11"/>
                </a:cubicBezTo>
                <a:cubicBezTo>
                  <a:pt x="117" y="48"/>
                  <a:pt x="117" y="48"/>
                  <a:pt x="117" y="48"/>
                </a:cubicBezTo>
                <a:cubicBezTo>
                  <a:pt x="114" y="48"/>
                  <a:pt x="114" y="48"/>
                  <a:pt x="114" y="48"/>
                </a:cubicBezTo>
                <a:cubicBezTo>
                  <a:pt x="111" y="13"/>
                  <a:pt x="111" y="13"/>
                  <a:pt x="111" y="13"/>
                </a:cubicBezTo>
                <a:cubicBezTo>
                  <a:pt x="104" y="15"/>
                  <a:pt x="97" y="18"/>
                  <a:pt x="89" y="21"/>
                </a:cubicBezTo>
                <a:cubicBezTo>
                  <a:pt x="90" y="25"/>
                  <a:pt x="90" y="25"/>
                  <a:pt x="90" y="25"/>
                </a:cubicBezTo>
                <a:cubicBezTo>
                  <a:pt x="87" y="26"/>
                  <a:pt x="87" y="26"/>
                  <a:pt x="87" y="26"/>
                </a:cubicBezTo>
                <a:cubicBezTo>
                  <a:pt x="86" y="22"/>
                  <a:pt x="86" y="22"/>
                  <a:pt x="86" y="22"/>
                </a:cubicBezTo>
                <a:cubicBezTo>
                  <a:pt x="79" y="25"/>
                  <a:pt x="72" y="28"/>
                  <a:pt x="65" y="32"/>
                </a:cubicBezTo>
                <a:cubicBezTo>
                  <a:pt x="71" y="93"/>
                  <a:pt x="71" y="93"/>
                  <a:pt x="71" y="93"/>
                </a:cubicBezTo>
                <a:cubicBezTo>
                  <a:pt x="68" y="93"/>
                  <a:pt x="68" y="93"/>
                  <a:pt x="68" y="93"/>
                </a:cubicBezTo>
                <a:cubicBezTo>
                  <a:pt x="62" y="33"/>
                  <a:pt x="62" y="33"/>
                  <a:pt x="62" y="33"/>
                </a:cubicBezTo>
                <a:cubicBezTo>
                  <a:pt x="45" y="42"/>
                  <a:pt x="30" y="52"/>
                  <a:pt x="20" y="63"/>
                </a:cubicBezTo>
                <a:cubicBezTo>
                  <a:pt x="25" y="125"/>
                  <a:pt x="25" y="125"/>
                  <a:pt x="25" y="125"/>
                </a:cubicBezTo>
                <a:cubicBezTo>
                  <a:pt x="22" y="125"/>
                  <a:pt x="22" y="125"/>
                  <a:pt x="22" y="125"/>
                </a:cubicBezTo>
                <a:cubicBezTo>
                  <a:pt x="17" y="66"/>
                  <a:pt x="17" y="66"/>
                  <a:pt x="17" y="66"/>
                </a:cubicBezTo>
                <a:cubicBezTo>
                  <a:pt x="3" y="83"/>
                  <a:pt x="0" y="104"/>
                  <a:pt x="19" y="127"/>
                </a:cubicBezTo>
                <a:cubicBezTo>
                  <a:pt x="75" y="174"/>
                  <a:pt x="113" y="132"/>
                  <a:pt x="133" y="81"/>
                </a:cubicBezTo>
                <a:close/>
                <a:moveTo>
                  <a:pt x="118" y="43"/>
                </a:moveTo>
                <a:cubicBezTo>
                  <a:pt x="120" y="41"/>
                  <a:pt x="122" y="38"/>
                  <a:pt x="124" y="36"/>
                </a:cubicBezTo>
                <a:cubicBezTo>
                  <a:pt x="126" y="38"/>
                  <a:pt x="126" y="38"/>
                  <a:pt x="126" y="38"/>
                </a:cubicBezTo>
                <a:cubicBezTo>
                  <a:pt x="126" y="39"/>
                  <a:pt x="125" y="39"/>
                  <a:pt x="124" y="40"/>
                </a:cubicBezTo>
                <a:cubicBezTo>
                  <a:pt x="130" y="40"/>
                  <a:pt x="130" y="40"/>
                  <a:pt x="130" y="40"/>
                </a:cubicBezTo>
                <a:cubicBezTo>
                  <a:pt x="130" y="44"/>
                  <a:pt x="130" y="44"/>
                  <a:pt x="130" y="44"/>
                </a:cubicBezTo>
                <a:cubicBezTo>
                  <a:pt x="122" y="43"/>
                  <a:pt x="122" y="43"/>
                  <a:pt x="122" y="43"/>
                </a:cubicBezTo>
                <a:cubicBezTo>
                  <a:pt x="122" y="44"/>
                  <a:pt x="121" y="44"/>
                  <a:pt x="121" y="45"/>
                </a:cubicBezTo>
                <a:lnTo>
                  <a:pt x="118" y="43"/>
                </a:lnTo>
                <a:close/>
                <a:moveTo>
                  <a:pt x="109" y="55"/>
                </a:moveTo>
                <a:cubicBezTo>
                  <a:pt x="111" y="57"/>
                  <a:pt x="111" y="57"/>
                  <a:pt x="111" y="57"/>
                </a:cubicBezTo>
                <a:cubicBezTo>
                  <a:pt x="109" y="59"/>
                  <a:pt x="107" y="62"/>
                  <a:pt x="105" y="64"/>
                </a:cubicBezTo>
                <a:cubicBezTo>
                  <a:pt x="103" y="62"/>
                  <a:pt x="103" y="62"/>
                  <a:pt x="103" y="62"/>
                </a:cubicBezTo>
                <a:cubicBezTo>
                  <a:pt x="105" y="60"/>
                  <a:pt x="107" y="57"/>
                  <a:pt x="109" y="55"/>
                </a:cubicBezTo>
                <a:close/>
                <a:moveTo>
                  <a:pt x="90" y="50"/>
                </a:moveTo>
                <a:cubicBezTo>
                  <a:pt x="89" y="41"/>
                  <a:pt x="89" y="41"/>
                  <a:pt x="89" y="41"/>
                </a:cubicBezTo>
                <a:cubicBezTo>
                  <a:pt x="92" y="41"/>
                  <a:pt x="92" y="41"/>
                  <a:pt x="92" y="41"/>
                </a:cubicBezTo>
                <a:cubicBezTo>
                  <a:pt x="93" y="50"/>
                  <a:pt x="93" y="50"/>
                  <a:pt x="93" y="50"/>
                </a:cubicBezTo>
                <a:lnTo>
                  <a:pt x="90" y="50"/>
                </a:lnTo>
                <a:close/>
                <a:moveTo>
                  <a:pt x="39" y="70"/>
                </a:moveTo>
                <a:cubicBezTo>
                  <a:pt x="39" y="61"/>
                  <a:pt x="39" y="61"/>
                  <a:pt x="39" y="61"/>
                </a:cubicBezTo>
                <a:cubicBezTo>
                  <a:pt x="42" y="61"/>
                  <a:pt x="42" y="61"/>
                  <a:pt x="42" y="61"/>
                </a:cubicBezTo>
                <a:cubicBezTo>
                  <a:pt x="43" y="70"/>
                  <a:pt x="43" y="70"/>
                  <a:pt x="43" y="70"/>
                </a:cubicBezTo>
                <a:lnTo>
                  <a:pt x="39" y="70"/>
                </a:lnTo>
                <a:close/>
                <a:moveTo>
                  <a:pt x="42" y="94"/>
                </a:moveTo>
                <a:cubicBezTo>
                  <a:pt x="41" y="85"/>
                  <a:pt x="41" y="85"/>
                  <a:pt x="41" y="85"/>
                </a:cubicBezTo>
                <a:cubicBezTo>
                  <a:pt x="44" y="85"/>
                  <a:pt x="44" y="85"/>
                  <a:pt x="44" y="85"/>
                </a:cubicBezTo>
                <a:cubicBezTo>
                  <a:pt x="45" y="94"/>
                  <a:pt x="45" y="94"/>
                  <a:pt x="45" y="94"/>
                </a:cubicBezTo>
                <a:lnTo>
                  <a:pt x="42" y="94"/>
                </a:lnTo>
                <a:close/>
                <a:moveTo>
                  <a:pt x="108" y="99"/>
                </a:moveTo>
                <a:cubicBezTo>
                  <a:pt x="107" y="102"/>
                  <a:pt x="107" y="102"/>
                  <a:pt x="107" y="102"/>
                </a:cubicBezTo>
                <a:cubicBezTo>
                  <a:pt x="98" y="100"/>
                  <a:pt x="98" y="100"/>
                  <a:pt x="98" y="100"/>
                </a:cubicBezTo>
                <a:cubicBezTo>
                  <a:pt x="99" y="97"/>
                  <a:pt x="99" y="97"/>
                  <a:pt x="99" y="97"/>
                </a:cubicBezTo>
                <a:lnTo>
                  <a:pt x="108" y="99"/>
                </a:lnTo>
                <a:close/>
                <a:moveTo>
                  <a:pt x="95" y="75"/>
                </a:moveTo>
                <a:cubicBezTo>
                  <a:pt x="93" y="77"/>
                  <a:pt x="90" y="80"/>
                  <a:pt x="88" y="82"/>
                </a:cubicBezTo>
                <a:cubicBezTo>
                  <a:pt x="86" y="80"/>
                  <a:pt x="86" y="80"/>
                  <a:pt x="86" y="80"/>
                </a:cubicBezTo>
                <a:cubicBezTo>
                  <a:pt x="88" y="78"/>
                  <a:pt x="90" y="75"/>
                  <a:pt x="92" y="73"/>
                </a:cubicBezTo>
                <a:lnTo>
                  <a:pt x="95" y="75"/>
                </a:lnTo>
                <a:close/>
                <a:moveTo>
                  <a:pt x="94" y="65"/>
                </a:moveTo>
                <a:cubicBezTo>
                  <a:pt x="95" y="71"/>
                  <a:pt x="95" y="71"/>
                  <a:pt x="95" y="71"/>
                </a:cubicBezTo>
                <a:cubicBezTo>
                  <a:pt x="92" y="71"/>
                  <a:pt x="92" y="71"/>
                  <a:pt x="92" y="71"/>
                </a:cubicBezTo>
                <a:cubicBezTo>
                  <a:pt x="91" y="65"/>
                  <a:pt x="91" y="65"/>
                  <a:pt x="91" y="65"/>
                </a:cubicBezTo>
                <a:lnTo>
                  <a:pt x="94" y="65"/>
                </a:lnTo>
                <a:close/>
                <a:moveTo>
                  <a:pt x="75" y="90"/>
                </a:moveTo>
                <a:cubicBezTo>
                  <a:pt x="76" y="92"/>
                  <a:pt x="76" y="92"/>
                  <a:pt x="76" y="92"/>
                </a:cubicBezTo>
                <a:cubicBezTo>
                  <a:pt x="84" y="93"/>
                  <a:pt x="84" y="93"/>
                  <a:pt x="84" y="93"/>
                </a:cubicBezTo>
                <a:cubicBezTo>
                  <a:pt x="83" y="96"/>
                  <a:pt x="83" y="96"/>
                  <a:pt x="83" y="96"/>
                </a:cubicBezTo>
                <a:cubicBezTo>
                  <a:pt x="76" y="94"/>
                  <a:pt x="76" y="94"/>
                  <a:pt x="76" y="94"/>
                </a:cubicBezTo>
                <a:cubicBezTo>
                  <a:pt x="74" y="96"/>
                  <a:pt x="72" y="97"/>
                  <a:pt x="71" y="99"/>
                </a:cubicBezTo>
                <a:cubicBezTo>
                  <a:pt x="69" y="97"/>
                  <a:pt x="69" y="97"/>
                  <a:pt x="69" y="97"/>
                </a:cubicBezTo>
                <a:cubicBezTo>
                  <a:pt x="71" y="95"/>
                  <a:pt x="73" y="93"/>
                  <a:pt x="75" y="90"/>
                </a:cubicBezTo>
                <a:close/>
                <a:moveTo>
                  <a:pt x="47" y="109"/>
                </a:moveTo>
                <a:cubicBezTo>
                  <a:pt x="47" y="115"/>
                  <a:pt x="47" y="115"/>
                  <a:pt x="47" y="115"/>
                </a:cubicBezTo>
                <a:cubicBezTo>
                  <a:pt x="44" y="116"/>
                  <a:pt x="44" y="116"/>
                  <a:pt x="44" y="116"/>
                </a:cubicBezTo>
                <a:cubicBezTo>
                  <a:pt x="44" y="109"/>
                  <a:pt x="44" y="109"/>
                  <a:pt x="44" y="109"/>
                </a:cubicBezTo>
                <a:lnTo>
                  <a:pt x="47" y="109"/>
                </a:lnTo>
                <a:close/>
                <a:moveTo>
                  <a:pt x="33" y="128"/>
                </a:moveTo>
                <a:cubicBezTo>
                  <a:pt x="34" y="128"/>
                  <a:pt x="34" y="128"/>
                  <a:pt x="34" y="128"/>
                </a:cubicBezTo>
                <a:cubicBezTo>
                  <a:pt x="33" y="128"/>
                  <a:pt x="32" y="128"/>
                  <a:pt x="32" y="129"/>
                </a:cubicBezTo>
                <a:cubicBezTo>
                  <a:pt x="30" y="126"/>
                  <a:pt x="30" y="126"/>
                  <a:pt x="30" y="126"/>
                </a:cubicBezTo>
                <a:cubicBezTo>
                  <a:pt x="33" y="125"/>
                  <a:pt x="35" y="123"/>
                  <a:pt x="38" y="121"/>
                </a:cubicBezTo>
                <a:cubicBezTo>
                  <a:pt x="40" y="124"/>
                  <a:pt x="40" y="124"/>
                  <a:pt x="40" y="124"/>
                </a:cubicBezTo>
                <a:cubicBezTo>
                  <a:pt x="39" y="124"/>
                  <a:pt x="37" y="125"/>
                  <a:pt x="36" y="126"/>
                </a:cubicBezTo>
                <a:cubicBezTo>
                  <a:pt x="43" y="128"/>
                  <a:pt x="43" y="128"/>
                  <a:pt x="43" y="128"/>
                </a:cubicBezTo>
                <a:cubicBezTo>
                  <a:pt x="42" y="131"/>
                  <a:pt x="42" y="131"/>
                  <a:pt x="42" y="131"/>
                </a:cubicBezTo>
                <a:lnTo>
                  <a:pt x="33" y="128"/>
                </a:lnTo>
                <a:close/>
                <a:moveTo>
                  <a:pt x="56" y="137"/>
                </a:moveTo>
                <a:cubicBezTo>
                  <a:pt x="57" y="134"/>
                  <a:pt x="57" y="134"/>
                  <a:pt x="57" y="134"/>
                </a:cubicBezTo>
                <a:cubicBezTo>
                  <a:pt x="66" y="137"/>
                  <a:pt x="66" y="137"/>
                  <a:pt x="66" y="137"/>
                </a:cubicBezTo>
                <a:cubicBezTo>
                  <a:pt x="65" y="140"/>
                  <a:pt x="65" y="140"/>
                  <a:pt x="65" y="140"/>
                </a:cubicBezTo>
                <a:lnTo>
                  <a:pt x="56" y="137"/>
                </a:lnTo>
                <a:close/>
                <a:moveTo>
                  <a:pt x="57" y="110"/>
                </a:moveTo>
                <a:cubicBezTo>
                  <a:pt x="56" y="112"/>
                  <a:pt x="54" y="113"/>
                  <a:pt x="52" y="115"/>
                </a:cubicBezTo>
                <a:cubicBezTo>
                  <a:pt x="50" y="112"/>
                  <a:pt x="50" y="112"/>
                  <a:pt x="50" y="112"/>
                </a:cubicBezTo>
                <a:cubicBezTo>
                  <a:pt x="53" y="110"/>
                  <a:pt x="55" y="109"/>
                  <a:pt x="57" y="107"/>
                </a:cubicBezTo>
                <a:cubicBezTo>
                  <a:pt x="58" y="107"/>
                  <a:pt x="58" y="107"/>
                  <a:pt x="58" y="107"/>
                </a:cubicBezTo>
                <a:cubicBezTo>
                  <a:pt x="106" y="124"/>
                  <a:pt x="106" y="124"/>
                  <a:pt x="106" y="124"/>
                </a:cubicBezTo>
                <a:cubicBezTo>
                  <a:pt x="105" y="127"/>
                  <a:pt x="105" y="127"/>
                  <a:pt x="105" y="127"/>
                </a:cubicBezTo>
                <a:lnTo>
                  <a:pt x="57" y="110"/>
                </a:lnTo>
                <a:close/>
              </a:path>
            </a:pathLst>
          </a:custGeom>
          <a:solidFill>
            <a:schemeClr val="accent3"/>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8" name="Freeform 382"/>
          <p:cNvSpPr>
            <a:spLocks noEditPoints="1"/>
          </p:cNvSpPr>
          <p:nvPr/>
        </p:nvSpPr>
        <p:spPr bwMode="auto">
          <a:xfrm rot="7880189" flipH="1">
            <a:off x="890808" y="520247"/>
            <a:ext cx="344885" cy="378855"/>
          </a:xfrm>
          <a:custGeom>
            <a:avLst/>
            <a:gdLst>
              <a:gd name="T0" fmla="*/ 33 w 216"/>
              <a:gd name="T1" fmla="*/ 32 h 178"/>
              <a:gd name="T2" fmla="*/ 21 w 216"/>
              <a:gd name="T3" fmla="*/ 110 h 178"/>
              <a:gd name="T4" fmla="*/ 165 w 216"/>
              <a:gd name="T5" fmla="*/ 90 h 178"/>
              <a:gd name="T6" fmla="*/ 127 w 216"/>
              <a:gd name="T7" fmla="*/ 63 h 178"/>
              <a:gd name="T8" fmla="*/ 130 w 216"/>
              <a:gd name="T9" fmla="*/ 64 h 178"/>
              <a:gd name="T10" fmla="*/ 185 w 216"/>
              <a:gd name="T11" fmla="*/ 22 h 178"/>
              <a:gd name="T12" fmla="*/ 216 w 216"/>
              <a:gd name="T13" fmla="*/ 1 h 178"/>
              <a:gd name="T14" fmla="*/ 214 w 216"/>
              <a:gd name="T15" fmla="*/ 0 h 178"/>
              <a:gd name="T16" fmla="*/ 154 w 216"/>
              <a:gd name="T17" fmla="*/ 45 h 178"/>
              <a:gd name="T18" fmla="*/ 133 w 216"/>
              <a:gd name="T19" fmla="*/ 6 h 178"/>
              <a:gd name="T20" fmla="*/ 101 w 216"/>
              <a:gd name="T21" fmla="*/ 9 h 178"/>
              <a:gd name="T22" fmla="*/ 99 w 216"/>
              <a:gd name="T23" fmla="*/ 9 h 178"/>
              <a:gd name="T24" fmla="*/ 201 w 216"/>
              <a:gd name="T25" fmla="*/ 11 h 178"/>
              <a:gd name="T26" fmla="*/ 195 w 216"/>
              <a:gd name="T27" fmla="*/ 16 h 178"/>
              <a:gd name="T28" fmla="*/ 191 w 216"/>
              <a:gd name="T29" fmla="*/ 50 h 178"/>
              <a:gd name="T30" fmla="*/ 192 w 216"/>
              <a:gd name="T31" fmla="*/ 48 h 178"/>
              <a:gd name="T32" fmla="*/ 180 w 216"/>
              <a:gd name="T33" fmla="*/ 31 h 178"/>
              <a:gd name="T34" fmla="*/ 168 w 216"/>
              <a:gd name="T35" fmla="*/ 36 h 178"/>
              <a:gd name="T36" fmla="*/ 172 w 216"/>
              <a:gd name="T37" fmla="*/ 41 h 178"/>
              <a:gd name="T38" fmla="*/ 163 w 216"/>
              <a:gd name="T39" fmla="*/ 43 h 178"/>
              <a:gd name="T40" fmla="*/ 151 w 216"/>
              <a:gd name="T41" fmla="*/ 48 h 178"/>
              <a:gd name="T42" fmla="*/ 145 w 216"/>
              <a:gd name="T43" fmla="*/ 52 h 178"/>
              <a:gd name="T44" fmla="*/ 31 w 216"/>
              <a:gd name="T45" fmla="*/ 111 h 178"/>
              <a:gd name="T46" fmla="*/ 37 w 216"/>
              <a:gd name="T47" fmla="*/ 116 h 178"/>
              <a:gd name="T48" fmla="*/ 42 w 216"/>
              <a:gd name="T49" fmla="*/ 107 h 178"/>
              <a:gd name="T50" fmla="*/ 54 w 216"/>
              <a:gd name="T51" fmla="*/ 128 h 178"/>
              <a:gd name="T52" fmla="*/ 55 w 216"/>
              <a:gd name="T53" fmla="*/ 126 h 178"/>
              <a:gd name="T54" fmla="*/ 64 w 216"/>
              <a:gd name="T55" fmla="*/ 136 h 178"/>
              <a:gd name="T56" fmla="*/ 70 w 216"/>
              <a:gd name="T57" fmla="*/ 141 h 178"/>
              <a:gd name="T58" fmla="*/ 127 w 216"/>
              <a:gd name="T59" fmla="*/ 106 h 178"/>
              <a:gd name="T60" fmla="*/ 117 w 216"/>
              <a:gd name="T61" fmla="*/ 97 h 178"/>
              <a:gd name="T62" fmla="*/ 111 w 216"/>
              <a:gd name="T63" fmla="*/ 93 h 178"/>
              <a:gd name="T64" fmla="*/ 123 w 216"/>
              <a:gd name="T65" fmla="*/ 65 h 178"/>
              <a:gd name="T66" fmla="*/ 124 w 216"/>
              <a:gd name="T67" fmla="*/ 60 h 178"/>
              <a:gd name="T68" fmla="*/ 111 w 216"/>
              <a:gd name="T69" fmla="*/ 76 h 178"/>
              <a:gd name="T70" fmla="*/ 99 w 216"/>
              <a:gd name="T71" fmla="*/ 87 h 178"/>
              <a:gd name="T72" fmla="*/ 92 w 216"/>
              <a:gd name="T73" fmla="*/ 86 h 178"/>
              <a:gd name="T74" fmla="*/ 92 w 216"/>
              <a:gd name="T75" fmla="*/ 85 h 178"/>
              <a:gd name="T76" fmla="*/ 99 w 216"/>
              <a:gd name="T77" fmla="*/ 82 h 178"/>
              <a:gd name="T78" fmla="*/ 127 w 216"/>
              <a:gd name="T79" fmla="*/ 40 h 178"/>
              <a:gd name="T80" fmla="*/ 125 w 216"/>
              <a:gd name="T81" fmla="*/ 39 h 178"/>
              <a:gd name="T82" fmla="*/ 131 w 216"/>
              <a:gd name="T83" fmla="*/ 19 h 178"/>
              <a:gd name="T84" fmla="*/ 128 w 216"/>
              <a:gd name="T85" fmla="*/ 19 h 178"/>
              <a:gd name="T86" fmla="*/ 73 w 216"/>
              <a:gd name="T87" fmla="*/ 95 h 178"/>
              <a:gd name="T88" fmla="*/ 66 w 216"/>
              <a:gd name="T89" fmla="*/ 95 h 178"/>
              <a:gd name="T90" fmla="*/ 64 w 216"/>
              <a:gd name="T91" fmla="*/ 97 h 178"/>
              <a:gd name="T92" fmla="*/ 61 w 216"/>
              <a:gd name="T93" fmla="*/ 100 h 178"/>
              <a:gd name="T94" fmla="*/ 61 w 216"/>
              <a:gd name="T95" fmla="*/ 97 h 178"/>
              <a:gd name="T96" fmla="*/ 50 w 216"/>
              <a:gd name="T97" fmla="*/ 94 h 178"/>
              <a:gd name="T98" fmla="*/ 57 w 216"/>
              <a:gd name="T99" fmla="*/ 66 h 178"/>
              <a:gd name="T100" fmla="*/ 55 w 216"/>
              <a:gd name="T101" fmla="*/ 66 h 178"/>
              <a:gd name="T102" fmla="*/ 60 w 216"/>
              <a:gd name="T103" fmla="*/ 54 h 178"/>
              <a:gd name="T104" fmla="*/ 61 w 216"/>
              <a:gd name="T105" fmla="*/ 46 h 178"/>
              <a:gd name="T106" fmla="*/ 62 w 216"/>
              <a:gd name="T107"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8">
                <a:moveTo>
                  <a:pt x="22" y="105"/>
                </a:moveTo>
                <a:cubicBezTo>
                  <a:pt x="19" y="104"/>
                  <a:pt x="19" y="104"/>
                  <a:pt x="19" y="104"/>
                </a:cubicBezTo>
                <a:cubicBezTo>
                  <a:pt x="33" y="32"/>
                  <a:pt x="33" y="32"/>
                  <a:pt x="33" y="32"/>
                </a:cubicBezTo>
                <a:cubicBezTo>
                  <a:pt x="11" y="48"/>
                  <a:pt x="0" y="71"/>
                  <a:pt x="14" y="106"/>
                </a:cubicBezTo>
                <a:cubicBezTo>
                  <a:pt x="16" y="108"/>
                  <a:pt x="17" y="109"/>
                  <a:pt x="18" y="111"/>
                </a:cubicBezTo>
                <a:cubicBezTo>
                  <a:pt x="19" y="111"/>
                  <a:pt x="20" y="111"/>
                  <a:pt x="21" y="110"/>
                </a:cubicBezTo>
                <a:cubicBezTo>
                  <a:pt x="22" y="113"/>
                  <a:pt x="22" y="113"/>
                  <a:pt x="22" y="113"/>
                </a:cubicBezTo>
                <a:cubicBezTo>
                  <a:pt x="21" y="113"/>
                  <a:pt x="21" y="113"/>
                  <a:pt x="20" y="113"/>
                </a:cubicBezTo>
                <a:cubicBezTo>
                  <a:pt x="68" y="178"/>
                  <a:pt x="125" y="141"/>
                  <a:pt x="165" y="90"/>
                </a:cubicBezTo>
                <a:cubicBezTo>
                  <a:pt x="127" y="65"/>
                  <a:pt x="127" y="65"/>
                  <a:pt x="127" y="65"/>
                </a:cubicBezTo>
                <a:cubicBezTo>
                  <a:pt x="128" y="64"/>
                  <a:pt x="128" y="64"/>
                  <a:pt x="128" y="64"/>
                </a:cubicBezTo>
                <a:cubicBezTo>
                  <a:pt x="127" y="63"/>
                  <a:pt x="127" y="63"/>
                  <a:pt x="127" y="63"/>
                </a:cubicBezTo>
                <a:cubicBezTo>
                  <a:pt x="129" y="62"/>
                  <a:pt x="132" y="61"/>
                  <a:pt x="134" y="59"/>
                </a:cubicBezTo>
                <a:cubicBezTo>
                  <a:pt x="135" y="61"/>
                  <a:pt x="135" y="61"/>
                  <a:pt x="135" y="61"/>
                </a:cubicBezTo>
                <a:cubicBezTo>
                  <a:pt x="133" y="62"/>
                  <a:pt x="132" y="63"/>
                  <a:pt x="130" y="64"/>
                </a:cubicBezTo>
                <a:cubicBezTo>
                  <a:pt x="167" y="88"/>
                  <a:pt x="167" y="88"/>
                  <a:pt x="167" y="88"/>
                </a:cubicBezTo>
                <a:cubicBezTo>
                  <a:pt x="182" y="69"/>
                  <a:pt x="195" y="48"/>
                  <a:pt x="204" y="30"/>
                </a:cubicBezTo>
                <a:cubicBezTo>
                  <a:pt x="185" y="22"/>
                  <a:pt x="185" y="22"/>
                  <a:pt x="185" y="22"/>
                </a:cubicBezTo>
                <a:cubicBezTo>
                  <a:pt x="186" y="20"/>
                  <a:pt x="186" y="20"/>
                  <a:pt x="186" y="20"/>
                </a:cubicBezTo>
                <a:cubicBezTo>
                  <a:pt x="205" y="28"/>
                  <a:pt x="205" y="28"/>
                  <a:pt x="205" y="28"/>
                </a:cubicBezTo>
                <a:cubicBezTo>
                  <a:pt x="210" y="18"/>
                  <a:pt x="214" y="9"/>
                  <a:pt x="216" y="1"/>
                </a:cubicBezTo>
                <a:cubicBezTo>
                  <a:pt x="215" y="2"/>
                  <a:pt x="214" y="3"/>
                  <a:pt x="212" y="5"/>
                </a:cubicBezTo>
                <a:cubicBezTo>
                  <a:pt x="211" y="3"/>
                  <a:pt x="211" y="3"/>
                  <a:pt x="211" y="3"/>
                </a:cubicBezTo>
                <a:cubicBezTo>
                  <a:pt x="212" y="2"/>
                  <a:pt x="213" y="1"/>
                  <a:pt x="214" y="0"/>
                </a:cubicBezTo>
                <a:cubicBezTo>
                  <a:pt x="202" y="1"/>
                  <a:pt x="185" y="1"/>
                  <a:pt x="166" y="2"/>
                </a:cubicBezTo>
                <a:cubicBezTo>
                  <a:pt x="157" y="45"/>
                  <a:pt x="157" y="45"/>
                  <a:pt x="157" y="45"/>
                </a:cubicBezTo>
                <a:cubicBezTo>
                  <a:pt x="154" y="45"/>
                  <a:pt x="154" y="45"/>
                  <a:pt x="154" y="45"/>
                </a:cubicBezTo>
                <a:cubicBezTo>
                  <a:pt x="163" y="2"/>
                  <a:pt x="163" y="2"/>
                  <a:pt x="163" y="2"/>
                </a:cubicBezTo>
                <a:cubicBezTo>
                  <a:pt x="154" y="3"/>
                  <a:pt x="144" y="3"/>
                  <a:pt x="134" y="4"/>
                </a:cubicBezTo>
                <a:cubicBezTo>
                  <a:pt x="133" y="6"/>
                  <a:pt x="133" y="6"/>
                  <a:pt x="133" y="6"/>
                </a:cubicBezTo>
                <a:cubicBezTo>
                  <a:pt x="131" y="6"/>
                  <a:pt x="131" y="6"/>
                  <a:pt x="131" y="6"/>
                </a:cubicBezTo>
                <a:cubicBezTo>
                  <a:pt x="131" y="5"/>
                  <a:pt x="131" y="5"/>
                  <a:pt x="131" y="5"/>
                </a:cubicBezTo>
                <a:cubicBezTo>
                  <a:pt x="121" y="6"/>
                  <a:pt x="111" y="7"/>
                  <a:pt x="101" y="9"/>
                </a:cubicBezTo>
                <a:cubicBezTo>
                  <a:pt x="87" y="83"/>
                  <a:pt x="87" y="83"/>
                  <a:pt x="87" y="83"/>
                </a:cubicBezTo>
                <a:cubicBezTo>
                  <a:pt x="84" y="82"/>
                  <a:pt x="84" y="82"/>
                  <a:pt x="84" y="82"/>
                </a:cubicBezTo>
                <a:cubicBezTo>
                  <a:pt x="99" y="9"/>
                  <a:pt x="99" y="9"/>
                  <a:pt x="99" y="9"/>
                </a:cubicBezTo>
                <a:cubicBezTo>
                  <a:pt x="75" y="13"/>
                  <a:pt x="53" y="20"/>
                  <a:pt x="36" y="30"/>
                </a:cubicBezTo>
                <a:lnTo>
                  <a:pt x="22" y="105"/>
                </a:lnTo>
                <a:close/>
                <a:moveTo>
                  <a:pt x="201" y="11"/>
                </a:moveTo>
                <a:cubicBezTo>
                  <a:pt x="202" y="13"/>
                  <a:pt x="202" y="13"/>
                  <a:pt x="202" y="13"/>
                </a:cubicBezTo>
                <a:cubicBezTo>
                  <a:pt x="201" y="15"/>
                  <a:pt x="199" y="16"/>
                  <a:pt x="196" y="18"/>
                </a:cubicBezTo>
                <a:cubicBezTo>
                  <a:pt x="195" y="16"/>
                  <a:pt x="195" y="16"/>
                  <a:pt x="195" y="16"/>
                </a:cubicBezTo>
                <a:cubicBezTo>
                  <a:pt x="197" y="14"/>
                  <a:pt x="199" y="13"/>
                  <a:pt x="201" y="11"/>
                </a:cubicBezTo>
                <a:close/>
                <a:moveTo>
                  <a:pt x="192" y="48"/>
                </a:moveTo>
                <a:cubicBezTo>
                  <a:pt x="191" y="50"/>
                  <a:pt x="191" y="50"/>
                  <a:pt x="191" y="50"/>
                </a:cubicBezTo>
                <a:cubicBezTo>
                  <a:pt x="184" y="48"/>
                  <a:pt x="184" y="48"/>
                  <a:pt x="184" y="48"/>
                </a:cubicBezTo>
                <a:cubicBezTo>
                  <a:pt x="184" y="46"/>
                  <a:pt x="184" y="46"/>
                  <a:pt x="184" y="46"/>
                </a:cubicBezTo>
                <a:lnTo>
                  <a:pt x="192" y="48"/>
                </a:lnTo>
                <a:close/>
                <a:moveTo>
                  <a:pt x="185" y="24"/>
                </a:moveTo>
                <a:cubicBezTo>
                  <a:pt x="186" y="26"/>
                  <a:pt x="186" y="26"/>
                  <a:pt x="186" y="26"/>
                </a:cubicBezTo>
                <a:cubicBezTo>
                  <a:pt x="184" y="27"/>
                  <a:pt x="182" y="29"/>
                  <a:pt x="180" y="31"/>
                </a:cubicBezTo>
                <a:cubicBezTo>
                  <a:pt x="178" y="29"/>
                  <a:pt x="178" y="29"/>
                  <a:pt x="178" y="29"/>
                </a:cubicBezTo>
                <a:cubicBezTo>
                  <a:pt x="181" y="27"/>
                  <a:pt x="183" y="25"/>
                  <a:pt x="185" y="24"/>
                </a:cubicBezTo>
                <a:close/>
                <a:moveTo>
                  <a:pt x="168" y="36"/>
                </a:moveTo>
                <a:cubicBezTo>
                  <a:pt x="169" y="38"/>
                  <a:pt x="169" y="38"/>
                  <a:pt x="169" y="38"/>
                </a:cubicBezTo>
                <a:cubicBezTo>
                  <a:pt x="169" y="39"/>
                  <a:pt x="168" y="39"/>
                  <a:pt x="168" y="40"/>
                </a:cubicBezTo>
                <a:cubicBezTo>
                  <a:pt x="172" y="41"/>
                  <a:pt x="172" y="41"/>
                  <a:pt x="172" y="41"/>
                </a:cubicBezTo>
                <a:cubicBezTo>
                  <a:pt x="171" y="44"/>
                  <a:pt x="171" y="44"/>
                  <a:pt x="171" y="44"/>
                </a:cubicBezTo>
                <a:cubicBezTo>
                  <a:pt x="165" y="41"/>
                  <a:pt x="165" y="41"/>
                  <a:pt x="165" y="41"/>
                </a:cubicBezTo>
                <a:cubicBezTo>
                  <a:pt x="164" y="42"/>
                  <a:pt x="164" y="42"/>
                  <a:pt x="163" y="43"/>
                </a:cubicBezTo>
                <a:cubicBezTo>
                  <a:pt x="162" y="41"/>
                  <a:pt x="162" y="41"/>
                  <a:pt x="162" y="41"/>
                </a:cubicBezTo>
                <a:cubicBezTo>
                  <a:pt x="164" y="39"/>
                  <a:pt x="166" y="38"/>
                  <a:pt x="168" y="36"/>
                </a:cubicBezTo>
                <a:close/>
                <a:moveTo>
                  <a:pt x="151" y="48"/>
                </a:moveTo>
                <a:cubicBezTo>
                  <a:pt x="152" y="50"/>
                  <a:pt x="152" y="50"/>
                  <a:pt x="152" y="50"/>
                </a:cubicBezTo>
                <a:cubicBezTo>
                  <a:pt x="150" y="52"/>
                  <a:pt x="148" y="53"/>
                  <a:pt x="146" y="54"/>
                </a:cubicBezTo>
                <a:cubicBezTo>
                  <a:pt x="145" y="52"/>
                  <a:pt x="145" y="52"/>
                  <a:pt x="145" y="52"/>
                </a:cubicBezTo>
                <a:cubicBezTo>
                  <a:pt x="147" y="51"/>
                  <a:pt x="149" y="49"/>
                  <a:pt x="151" y="48"/>
                </a:cubicBezTo>
                <a:close/>
                <a:moveTo>
                  <a:pt x="37" y="116"/>
                </a:moveTo>
                <a:cubicBezTo>
                  <a:pt x="31" y="111"/>
                  <a:pt x="31" y="111"/>
                  <a:pt x="31" y="111"/>
                </a:cubicBezTo>
                <a:cubicBezTo>
                  <a:pt x="33" y="109"/>
                  <a:pt x="33" y="109"/>
                  <a:pt x="33" y="109"/>
                </a:cubicBezTo>
                <a:cubicBezTo>
                  <a:pt x="39" y="113"/>
                  <a:pt x="39" y="113"/>
                  <a:pt x="39" y="113"/>
                </a:cubicBezTo>
                <a:lnTo>
                  <a:pt x="37" y="116"/>
                </a:lnTo>
                <a:close/>
                <a:moveTo>
                  <a:pt x="34" y="107"/>
                </a:moveTo>
                <a:cubicBezTo>
                  <a:pt x="36" y="106"/>
                  <a:pt x="39" y="105"/>
                  <a:pt x="41" y="105"/>
                </a:cubicBezTo>
                <a:cubicBezTo>
                  <a:pt x="42" y="107"/>
                  <a:pt x="42" y="107"/>
                  <a:pt x="42" y="107"/>
                </a:cubicBezTo>
                <a:cubicBezTo>
                  <a:pt x="39" y="108"/>
                  <a:pt x="37" y="109"/>
                  <a:pt x="35" y="109"/>
                </a:cubicBezTo>
                <a:lnTo>
                  <a:pt x="34" y="107"/>
                </a:lnTo>
                <a:close/>
                <a:moveTo>
                  <a:pt x="54" y="128"/>
                </a:moveTo>
                <a:cubicBezTo>
                  <a:pt x="48" y="123"/>
                  <a:pt x="48" y="123"/>
                  <a:pt x="48" y="123"/>
                </a:cubicBezTo>
                <a:cubicBezTo>
                  <a:pt x="49" y="121"/>
                  <a:pt x="49" y="121"/>
                  <a:pt x="49" y="121"/>
                </a:cubicBezTo>
                <a:cubicBezTo>
                  <a:pt x="55" y="126"/>
                  <a:pt x="55" y="126"/>
                  <a:pt x="55" y="126"/>
                </a:cubicBezTo>
                <a:lnTo>
                  <a:pt x="54" y="128"/>
                </a:lnTo>
                <a:close/>
                <a:moveTo>
                  <a:pt x="70" y="141"/>
                </a:moveTo>
                <a:cubicBezTo>
                  <a:pt x="64" y="136"/>
                  <a:pt x="64" y="136"/>
                  <a:pt x="64" y="136"/>
                </a:cubicBezTo>
                <a:cubicBezTo>
                  <a:pt x="65" y="134"/>
                  <a:pt x="65" y="134"/>
                  <a:pt x="65" y="134"/>
                </a:cubicBezTo>
                <a:cubicBezTo>
                  <a:pt x="72" y="139"/>
                  <a:pt x="72" y="139"/>
                  <a:pt x="72" y="139"/>
                </a:cubicBezTo>
                <a:lnTo>
                  <a:pt x="70" y="141"/>
                </a:lnTo>
                <a:close/>
                <a:moveTo>
                  <a:pt x="135" y="107"/>
                </a:moveTo>
                <a:cubicBezTo>
                  <a:pt x="134" y="109"/>
                  <a:pt x="134" y="109"/>
                  <a:pt x="134" y="109"/>
                </a:cubicBezTo>
                <a:cubicBezTo>
                  <a:pt x="127" y="106"/>
                  <a:pt x="127" y="106"/>
                  <a:pt x="127" y="106"/>
                </a:cubicBezTo>
                <a:cubicBezTo>
                  <a:pt x="129" y="103"/>
                  <a:pt x="129" y="103"/>
                  <a:pt x="129" y="103"/>
                </a:cubicBezTo>
                <a:lnTo>
                  <a:pt x="135" y="107"/>
                </a:lnTo>
                <a:close/>
                <a:moveTo>
                  <a:pt x="117" y="97"/>
                </a:moveTo>
                <a:cubicBezTo>
                  <a:pt x="116" y="99"/>
                  <a:pt x="116" y="99"/>
                  <a:pt x="116" y="99"/>
                </a:cubicBezTo>
                <a:cubicBezTo>
                  <a:pt x="109" y="95"/>
                  <a:pt x="109" y="95"/>
                  <a:pt x="109" y="95"/>
                </a:cubicBezTo>
                <a:cubicBezTo>
                  <a:pt x="111" y="93"/>
                  <a:pt x="111" y="93"/>
                  <a:pt x="111" y="93"/>
                </a:cubicBezTo>
                <a:lnTo>
                  <a:pt x="117" y="97"/>
                </a:lnTo>
                <a:close/>
                <a:moveTo>
                  <a:pt x="124" y="60"/>
                </a:moveTo>
                <a:cubicBezTo>
                  <a:pt x="123" y="65"/>
                  <a:pt x="123" y="65"/>
                  <a:pt x="123" y="65"/>
                </a:cubicBezTo>
                <a:cubicBezTo>
                  <a:pt x="120" y="65"/>
                  <a:pt x="120" y="65"/>
                  <a:pt x="120" y="65"/>
                </a:cubicBezTo>
                <a:cubicBezTo>
                  <a:pt x="121" y="60"/>
                  <a:pt x="121" y="60"/>
                  <a:pt x="121" y="60"/>
                </a:cubicBezTo>
                <a:lnTo>
                  <a:pt x="124" y="60"/>
                </a:lnTo>
                <a:close/>
                <a:moveTo>
                  <a:pt x="116" y="70"/>
                </a:moveTo>
                <a:cubicBezTo>
                  <a:pt x="117" y="72"/>
                  <a:pt x="117" y="72"/>
                  <a:pt x="117" y="72"/>
                </a:cubicBezTo>
                <a:cubicBezTo>
                  <a:pt x="115" y="74"/>
                  <a:pt x="113" y="75"/>
                  <a:pt x="111" y="76"/>
                </a:cubicBezTo>
                <a:cubicBezTo>
                  <a:pt x="109" y="74"/>
                  <a:pt x="109" y="74"/>
                  <a:pt x="109" y="74"/>
                </a:cubicBezTo>
                <a:cubicBezTo>
                  <a:pt x="112" y="73"/>
                  <a:pt x="114" y="71"/>
                  <a:pt x="116" y="70"/>
                </a:cubicBezTo>
                <a:close/>
                <a:moveTo>
                  <a:pt x="99" y="87"/>
                </a:moveTo>
                <a:cubicBezTo>
                  <a:pt x="98" y="89"/>
                  <a:pt x="98" y="89"/>
                  <a:pt x="98" y="89"/>
                </a:cubicBezTo>
                <a:cubicBezTo>
                  <a:pt x="92" y="86"/>
                  <a:pt x="92" y="86"/>
                  <a:pt x="92" y="86"/>
                </a:cubicBezTo>
                <a:cubicBezTo>
                  <a:pt x="92" y="86"/>
                  <a:pt x="92" y="86"/>
                  <a:pt x="92" y="86"/>
                </a:cubicBezTo>
                <a:cubicBezTo>
                  <a:pt x="92" y="86"/>
                  <a:pt x="92" y="86"/>
                  <a:pt x="92" y="86"/>
                </a:cubicBezTo>
                <a:cubicBezTo>
                  <a:pt x="91" y="85"/>
                  <a:pt x="91" y="85"/>
                  <a:pt x="91" y="85"/>
                </a:cubicBezTo>
                <a:cubicBezTo>
                  <a:pt x="92" y="85"/>
                  <a:pt x="92" y="85"/>
                  <a:pt x="92" y="85"/>
                </a:cubicBezTo>
                <a:cubicBezTo>
                  <a:pt x="91" y="84"/>
                  <a:pt x="91" y="84"/>
                  <a:pt x="91" y="84"/>
                </a:cubicBezTo>
                <a:cubicBezTo>
                  <a:pt x="93" y="82"/>
                  <a:pt x="96" y="81"/>
                  <a:pt x="98" y="80"/>
                </a:cubicBezTo>
                <a:cubicBezTo>
                  <a:pt x="99" y="82"/>
                  <a:pt x="99" y="82"/>
                  <a:pt x="99" y="82"/>
                </a:cubicBezTo>
                <a:cubicBezTo>
                  <a:pt x="98" y="83"/>
                  <a:pt x="96" y="84"/>
                  <a:pt x="95" y="84"/>
                </a:cubicBezTo>
                <a:lnTo>
                  <a:pt x="99" y="87"/>
                </a:lnTo>
                <a:close/>
                <a:moveTo>
                  <a:pt x="127" y="40"/>
                </a:moveTo>
                <a:cubicBezTo>
                  <a:pt x="126" y="47"/>
                  <a:pt x="126" y="47"/>
                  <a:pt x="126" y="47"/>
                </a:cubicBezTo>
                <a:cubicBezTo>
                  <a:pt x="123" y="47"/>
                  <a:pt x="123" y="47"/>
                  <a:pt x="123" y="47"/>
                </a:cubicBezTo>
                <a:cubicBezTo>
                  <a:pt x="125" y="39"/>
                  <a:pt x="125" y="39"/>
                  <a:pt x="125" y="39"/>
                </a:cubicBezTo>
                <a:lnTo>
                  <a:pt x="127" y="40"/>
                </a:lnTo>
                <a:close/>
                <a:moveTo>
                  <a:pt x="128" y="19"/>
                </a:moveTo>
                <a:cubicBezTo>
                  <a:pt x="131" y="19"/>
                  <a:pt x="131" y="19"/>
                  <a:pt x="131" y="19"/>
                </a:cubicBezTo>
                <a:cubicBezTo>
                  <a:pt x="130" y="27"/>
                  <a:pt x="130" y="27"/>
                  <a:pt x="130" y="27"/>
                </a:cubicBezTo>
                <a:cubicBezTo>
                  <a:pt x="127" y="26"/>
                  <a:pt x="127" y="26"/>
                  <a:pt x="127" y="26"/>
                </a:cubicBezTo>
                <a:lnTo>
                  <a:pt x="128" y="19"/>
                </a:lnTo>
                <a:close/>
                <a:moveTo>
                  <a:pt x="79" y="89"/>
                </a:moveTo>
                <a:cubicBezTo>
                  <a:pt x="81" y="92"/>
                  <a:pt x="81" y="92"/>
                  <a:pt x="81" y="92"/>
                </a:cubicBezTo>
                <a:cubicBezTo>
                  <a:pt x="78" y="93"/>
                  <a:pt x="76" y="94"/>
                  <a:pt x="73" y="95"/>
                </a:cubicBezTo>
                <a:cubicBezTo>
                  <a:pt x="72" y="92"/>
                  <a:pt x="72" y="92"/>
                  <a:pt x="72" y="92"/>
                </a:cubicBezTo>
                <a:cubicBezTo>
                  <a:pt x="75" y="91"/>
                  <a:pt x="77" y="90"/>
                  <a:pt x="79" y="89"/>
                </a:cubicBezTo>
                <a:close/>
                <a:moveTo>
                  <a:pt x="66" y="95"/>
                </a:moveTo>
                <a:cubicBezTo>
                  <a:pt x="117" y="133"/>
                  <a:pt x="117" y="133"/>
                  <a:pt x="117" y="133"/>
                </a:cubicBezTo>
                <a:cubicBezTo>
                  <a:pt x="116" y="135"/>
                  <a:pt x="116" y="135"/>
                  <a:pt x="116" y="135"/>
                </a:cubicBezTo>
                <a:cubicBezTo>
                  <a:pt x="64" y="97"/>
                  <a:pt x="64" y="97"/>
                  <a:pt x="64" y="97"/>
                </a:cubicBezTo>
                <a:lnTo>
                  <a:pt x="66" y="95"/>
                </a:lnTo>
                <a:close/>
                <a:moveTo>
                  <a:pt x="61" y="97"/>
                </a:moveTo>
                <a:cubicBezTo>
                  <a:pt x="61" y="100"/>
                  <a:pt x="61" y="100"/>
                  <a:pt x="61" y="100"/>
                </a:cubicBezTo>
                <a:cubicBezTo>
                  <a:pt x="59" y="101"/>
                  <a:pt x="57" y="102"/>
                  <a:pt x="54" y="103"/>
                </a:cubicBezTo>
                <a:cubicBezTo>
                  <a:pt x="53" y="100"/>
                  <a:pt x="53" y="100"/>
                  <a:pt x="53" y="100"/>
                </a:cubicBezTo>
                <a:cubicBezTo>
                  <a:pt x="56" y="99"/>
                  <a:pt x="58" y="98"/>
                  <a:pt x="61" y="97"/>
                </a:cubicBezTo>
                <a:close/>
                <a:moveTo>
                  <a:pt x="54" y="87"/>
                </a:moveTo>
                <a:cubicBezTo>
                  <a:pt x="52" y="94"/>
                  <a:pt x="52" y="94"/>
                  <a:pt x="52" y="94"/>
                </a:cubicBezTo>
                <a:cubicBezTo>
                  <a:pt x="50" y="94"/>
                  <a:pt x="50" y="94"/>
                  <a:pt x="50" y="94"/>
                </a:cubicBezTo>
                <a:cubicBezTo>
                  <a:pt x="51" y="86"/>
                  <a:pt x="51" y="86"/>
                  <a:pt x="51" y="86"/>
                </a:cubicBezTo>
                <a:lnTo>
                  <a:pt x="54" y="87"/>
                </a:lnTo>
                <a:close/>
                <a:moveTo>
                  <a:pt x="57" y="66"/>
                </a:moveTo>
                <a:cubicBezTo>
                  <a:pt x="56" y="74"/>
                  <a:pt x="56" y="74"/>
                  <a:pt x="56" y="74"/>
                </a:cubicBezTo>
                <a:cubicBezTo>
                  <a:pt x="54" y="73"/>
                  <a:pt x="54" y="73"/>
                  <a:pt x="54" y="73"/>
                </a:cubicBezTo>
                <a:cubicBezTo>
                  <a:pt x="55" y="66"/>
                  <a:pt x="55" y="66"/>
                  <a:pt x="55" y="66"/>
                </a:cubicBezTo>
                <a:lnTo>
                  <a:pt x="57" y="66"/>
                </a:lnTo>
                <a:close/>
                <a:moveTo>
                  <a:pt x="61" y="46"/>
                </a:moveTo>
                <a:cubicBezTo>
                  <a:pt x="60" y="54"/>
                  <a:pt x="60" y="54"/>
                  <a:pt x="60" y="54"/>
                </a:cubicBezTo>
                <a:cubicBezTo>
                  <a:pt x="57" y="53"/>
                  <a:pt x="57" y="53"/>
                  <a:pt x="57" y="53"/>
                </a:cubicBezTo>
                <a:cubicBezTo>
                  <a:pt x="59" y="45"/>
                  <a:pt x="59" y="45"/>
                  <a:pt x="59" y="45"/>
                </a:cubicBezTo>
                <a:lnTo>
                  <a:pt x="61" y="46"/>
                </a:lnTo>
                <a:close/>
                <a:moveTo>
                  <a:pt x="64" y="33"/>
                </a:moveTo>
                <a:cubicBezTo>
                  <a:pt x="61" y="33"/>
                  <a:pt x="61" y="33"/>
                  <a:pt x="61" y="33"/>
                </a:cubicBezTo>
                <a:cubicBezTo>
                  <a:pt x="62" y="25"/>
                  <a:pt x="62" y="25"/>
                  <a:pt x="62" y="25"/>
                </a:cubicBezTo>
                <a:cubicBezTo>
                  <a:pt x="65" y="26"/>
                  <a:pt x="65" y="26"/>
                  <a:pt x="65" y="26"/>
                </a:cubicBezTo>
                <a:lnTo>
                  <a:pt x="64" y="33"/>
                </a:lnTo>
                <a:close/>
              </a:path>
            </a:pathLst>
          </a:custGeom>
          <a:solidFill>
            <a:schemeClr val="accent4"/>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69" name="Freeform 380"/>
          <p:cNvSpPr>
            <a:spLocks noEditPoints="1"/>
          </p:cNvSpPr>
          <p:nvPr/>
        </p:nvSpPr>
        <p:spPr bwMode="auto">
          <a:xfrm rot="21013496">
            <a:off x="568269" y="4391135"/>
            <a:ext cx="480767" cy="920402"/>
          </a:xfrm>
          <a:custGeom>
            <a:avLst/>
            <a:gdLst>
              <a:gd name="T0" fmla="*/ 11 w 158"/>
              <a:gd name="T1" fmla="*/ 120 h 227"/>
              <a:gd name="T2" fmla="*/ 41 w 158"/>
              <a:gd name="T3" fmla="*/ 193 h 227"/>
              <a:gd name="T4" fmla="*/ 154 w 158"/>
              <a:gd name="T5" fmla="*/ 103 h 227"/>
              <a:gd name="T6" fmla="*/ 108 w 158"/>
              <a:gd name="T7" fmla="*/ 99 h 227"/>
              <a:gd name="T8" fmla="*/ 111 w 158"/>
              <a:gd name="T9" fmla="*/ 98 h 227"/>
              <a:gd name="T10" fmla="*/ 136 w 158"/>
              <a:gd name="T11" fmla="*/ 34 h 227"/>
              <a:gd name="T12" fmla="*/ 153 w 158"/>
              <a:gd name="T13" fmla="*/ 0 h 227"/>
              <a:gd name="T14" fmla="*/ 150 w 158"/>
              <a:gd name="T15" fmla="*/ 0 h 227"/>
              <a:gd name="T16" fmla="*/ 122 w 158"/>
              <a:gd name="T17" fmla="*/ 69 h 227"/>
              <a:gd name="T18" fmla="*/ 84 w 158"/>
              <a:gd name="T19" fmla="*/ 47 h 227"/>
              <a:gd name="T20" fmla="*/ 58 w 158"/>
              <a:gd name="T21" fmla="*/ 65 h 227"/>
              <a:gd name="T22" fmla="*/ 56 w 158"/>
              <a:gd name="T23" fmla="*/ 67 h 227"/>
              <a:gd name="T24" fmla="*/ 144 w 158"/>
              <a:gd name="T25" fmla="*/ 16 h 227"/>
              <a:gd name="T26" fmla="*/ 142 w 158"/>
              <a:gd name="T27" fmla="*/ 23 h 227"/>
              <a:gd name="T28" fmla="*/ 156 w 158"/>
              <a:gd name="T29" fmla="*/ 55 h 227"/>
              <a:gd name="T30" fmla="*/ 156 w 158"/>
              <a:gd name="T31" fmla="*/ 53 h 227"/>
              <a:gd name="T32" fmla="*/ 136 w 158"/>
              <a:gd name="T33" fmla="*/ 44 h 227"/>
              <a:gd name="T34" fmla="*/ 129 w 158"/>
              <a:gd name="T35" fmla="*/ 55 h 227"/>
              <a:gd name="T36" fmla="*/ 135 w 158"/>
              <a:gd name="T37" fmla="*/ 57 h 227"/>
              <a:gd name="T38" fmla="*/ 128 w 158"/>
              <a:gd name="T39" fmla="*/ 63 h 227"/>
              <a:gd name="T40" fmla="*/ 121 w 158"/>
              <a:gd name="T41" fmla="*/ 73 h 227"/>
              <a:gd name="T42" fmla="*/ 117 w 158"/>
              <a:gd name="T43" fmla="*/ 80 h 227"/>
              <a:gd name="T44" fmla="*/ 50 w 158"/>
              <a:gd name="T45" fmla="*/ 189 h 227"/>
              <a:gd name="T46" fmla="*/ 58 w 158"/>
              <a:gd name="T47" fmla="*/ 190 h 227"/>
              <a:gd name="T48" fmla="*/ 55 w 158"/>
              <a:gd name="T49" fmla="*/ 178 h 227"/>
              <a:gd name="T50" fmla="*/ 78 w 158"/>
              <a:gd name="T51" fmla="*/ 192 h 227"/>
              <a:gd name="T52" fmla="*/ 78 w 158"/>
              <a:gd name="T53" fmla="*/ 190 h 227"/>
              <a:gd name="T54" fmla="*/ 91 w 158"/>
              <a:gd name="T55" fmla="*/ 194 h 227"/>
              <a:gd name="T56" fmla="*/ 99 w 158"/>
              <a:gd name="T57" fmla="*/ 195 h 227"/>
              <a:gd name="T58" fmla="*/ 138 w 158"/>
              <a:gd name="T59" fmla="*/ 135 h 227"/>
              <a:gd name="T60" fmla="*/ 117 w 158"/>
              <a:gd name="T61" fmla="*/ 133 h 227"/>
              <a:gd name="T62" fmla="*/ 109 w 158"/>
              <a:gd name="T63" fmla="*/ 133 h 227"/>
              <a:gd name="T64" fmla="*/ 105 w 158"/>
              <a:gd name="T65" fmla="*/ 103 h 227"/>
              <a:gd name="T66" fmla="*/ 103 w 158"/>
              <a:gd name="T67" fmla="*/ 98 h 227"/>
              <a:gd name="T68" fmla="*/ 98 w 158"/>
              <a:gd name="T69" fmla="*/ 117 h 227"/>
              <a:gd name="T70" fmla="*/ 96 w 158"/>
              <a:gd name="T71" fmla="*/ 78 h 227"/>
              <a:gd name="T72" fmla="*/ 93 w 158"/>
              <a:gd name="T73" fmla="*/ 79 h 227"/>
              <a:gd name="T74" fmla="*/ 91 w 158"/>
              <a:gd name="T75" fmla="*/ 66 h 227"/>
              <a:gd name="T76" fmla="*/ 89 w 158"/>
              <a:gd name="T77" fmla="*/ 59 h 227"/>
              <a:gd name="T78" fmla="*/ 91 w 158"/>
              <a:gd name="T79" fmla="*/ 133 h 227"/>
              <a:gd name="T80" fmla="*/ 89 w 158"/>
              <a:gd name="T81" fmla="*/ 136 h 227"/>
              <a:gd name="T82" fmla="*/ 88 w 158"/>
              <a:gd name="T83" fmla="*/ 136 h 227"/>
              <a:gd name="T84" fmla="*/ 91 w 158"/>
              <a:gd name="T85" fmla="*/ 128 h 227"/>
              <a:gd name="T86" fmla="*/ 78 w 158"/>
              <a:gd name="T87" fmla="*/ 153 h 227"/>
              <a:gd name="T88" fmla="*/ 72 w 158"/>
              <a:gd name="T89" fmla="*/ 158 h 227"/>
              <a:gd name="T90" fmla="*/ 71 w 158"/>
              <a:gd name="T91" fmla="*/ 160 h 227"/>
              <a:gd name="T92" fmla="*/ 70 w 158"/>
              <a:gd name="T93" fmla="*/ 164 h 227"/>
              <a:gd name="T94" fmla="*/ 68 w 158"/>
              <a:gd name="T95" fmla="*/ 162 h 227"/>
              <a:gd name="T96" fmla="*/ 57 w 158"/>
              <a:gd name="T97" fmla="*/ 165 h 227"/>
              <a:gd name="T98" fmla="*/ 50 w 158"/>
              <a:gd name="T99" fmla="*/ 137 h 227"/>
              <a:gd name="T100" fmla="*/ 47 w 158"/>
              <a:gd name="T101" fmla="*/ 138 h 227"/>
              <a:gd name="T102" fmla="*/ 45 w 158"/>
              <a:gd name="T103" fmla="*/ 125 h 227"/>
              <a:gd name="T104" fmla="*/ 42 w 158"/>
              <a:gd name="T105" fmla="*/ 118 h 227"/>
              <a:gd name="T106" fmla="*/ 35 w 158"/>
              <a:gd name="T107" fmla="*/ 10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227">
                <a:moveTo>
                  <a:pt x="39" y="189"/>
                </a:moveTo>
                <a:cubicBezTo>
                  <a:pt x="36" y="190"/>
                  <a:pt x="36" y="190"/>
                  <a:pt x="36" y="190"/>
                </a:cubicBezTo>
                <a:cubicBezTo>
                  <a:pt x="11" y="120"/>
                  <a:pt x="11" y="120"/>
                  <a:pt x="11" y="120"/>
                </a:cubicBezTo>
                <a:cubicBezTo>
                  <a:pt x="0" y="145"/>
                  <a:pt x="3" y="170"/>
                  <a:pt x="33" y="193"/>
                </a:cubicBezTo>
                <a:cubicBezTo>
                  <a:pt x="35" y="194"/>
                  <a:pt x="37" y="195"/>
                  <a:pt x="39" y="196"/>
                </a:cubicBezTo>
                <a:cubicBezTo>
                  <a:pt x="40" y="195"/>
                  <a:pt x="40" y="194"/>
                  <a:pt x="41" y="193"/>
                </a:cubicBezTo>
                <a:cubicBezTo>
                  <a:pt x="43" y="195"/>
                  <a:pt x="43" y="195"/>
                  <a:pt x="43" y="195"/>
                </a:cubicBezTo>
                <a:cubicBezTo>
                  <a:pt x="42" y="196"/>
                  <a:pt x="42" y="196"/>
                  <a:pt x="41" y="197"/>
                </a:cubicBezTo>
                <a:cubicBezTo>
                  <a:pt x="116" y="227"/>
                  <a:pt x="146" y="167"/>
                  <a:pt x="154" y="103"/>
                </a:cubicBezTo>
                <a:cubicBezTo>
                  <a:pt x="109" y="101"/>
                  <a:pt x="109" y="101"/>
                  <a:pt x="109" y="101"/>
                </a:cubicBezTo>
                <a:cubicBezTo>
                  <a:pt x="109" y="99"/>
                  <a:pt x="109" y="99"/>
                  <a:pt x="109" y="99"/>
                </a:cubicBezTo>
                <a:cubicBezTo>
                  <a:pt x="108" y="99"/>
                  <a:pt x="108" y="99"/>
                  <a:pt x="108" y="99"/>
                </a:cubicBezTo>
                <a:cubicBezTo>
                  <a:pt x="109" y="97"/>
                  <a:pt x="110" y="94"/>
                  <a:pt x="111" y="92"/>
                </a:cubicBezTo>
                <a:cubicBezTo>
                  <a:pt x="114" y="93"/>
                  <a:pt x="114" y="93"/>
                  <a:pt x="114" y="93"/>
                </a:cubicBezTo>
                <a:cubicBezTo>
                  <a:pt x="113" y="95"/>
                  <a:pt x="112" y="96"/>
                  <a:pt x="111" y="98"/>
                </a:cubicBezTo>
                <a:cubicBezTo>
                  <a:pt x="155" y="100"/>
                  <a:pt x="155" y="100"/>
                  <a:pt x="155" y="100"/>
                </a:cubicBezTo>
                <a:cubicBezTo>
                  <a:pt x="158" y="76"/>
                  <a:pt x="158" y="51"/>
                  <a:pt x="157" y="31"/>
                </a:cubicBezTo>
                <a:cubicBezTo>
                  <a:pt x="136" y="34"/>
                  <a:pt x="136" y="34"/>
                  <a:pt x="136" y="34"/>
                </a:cubicBezTo>
                <a:cubicBezTo>
                  <a:pt x="136" y="31"/>
                  <a:pt x="136" y="31"/>
                  <a:pt x="136" y="31"/>
                </a:cubicBezTo>
                <a:cubicBezTo>
                  <a:pt x="156" y="28"/>
                  <a:pt x="156" y="28"/>
                  <a:pt x="156" y="28"/>
                </a:cubicBezTo>
                <a:cubicBezTo>
                  <a:pt x="156" y="17"/>
                  <a:pt x="154" y="8"/>
                  <a:pt x="153" y="0"/>
                </a:cubicBezTo>
                <a:cubicBezTo>
                  <a:pt x="152" y="1"/>
                  <a:pt x="152" y="3"/>
                  <a:pt x="151" y="5"/>
                </a:cubicBezTo>
                <a:cubicBezTo>
                  <a:pt x="149" y="4"/>
                  <a:pt x="149" y="4"/>
                  <a:pt x="149" y="4"/>
                </a:cubicBezTo>
                <a:cubicBezTo>
                  <a:pt x="149" y="2"/>
                  <a:pt x="149" y="1"/>
                  <a:pt x="150" y="0"/>
                </a:cubicBezTo>
                <a:cubicBezTo>
                  <a:pt x="140" y="7"/>
                  <a:pt x="125" y="16"/>
                  <a:pt x="110" y="26"/>
                </a:cubicBezTo>
                <a:cubicBezTo>
                  <a:pt x="124" y="68"/>
                  <a:pt x="124" y="68"/>
                  <a:pt x="124" y="68"/>
                </a:cubicBezTo>
                <a:cubicBezTo>
                  <a:pt x="122" y="69"/>
                  <a:pt x="122" y="69"/>
                  <a:pt x="122" y="69"/>
                </a:cubicBezTo>
                <a:cubicBezTo>
                  <a:pt x="108" y="28"/>
                  <a:pt x="108" y="28"/>
                  <a:pt x="108" y="28"/>
                </a:cubicBezTo>
                <a:cubicBezTo>
                  <a:pt x="100" y="33"/>
                  <a:pt x="91" y="39"/>
                  <a:pt x="83" y="45"/>
                </a:cubicBezTo>
                <a:cubicBezTo>
                  <a:pt x="84" y="47"/>
                  <a:pt x="84" y="47"/>
                  <a:pt x="84" y="47"/>
                </a:cubicBezTo>
                <a:cubicBezTo>
                  <a:pt x="82" y="48"/>
                  <a:pt x="82" y="48"/>
                  <a:pt x="82" y="48"/>
                </a:cubicBezTo>
                <a:cubicBezTo>
                  <a:pt x="81" y="47"/>
                  <a:pt x="81" y="47"/>
                  <a:pt x="81" y="47"/>
                </a:cubicBezTo>
                <a:cubicBezTo>
                  <a:pt x="73" y="52"/>
                  <a:pt x="65" y="59"/>
                  <a:pt x="58" y="65"/>
                </a:cubicBezTo>
                <a:cubicBezTo>
                  <a:pt x="83" y="136"/>
                  <a:pt x="83" y="136"/>
                  <a:pt x="83" y="136"/>
                </a:cubicBezTo>
                <a:cubicBezTo>
                  <a:pt x="81" y="137"/>
                  <a:pt x="81" y="137"/>
                  <a:pt x="81" y="137"/>
                </a:cubicBezTo>
                <a:cubicBezTo>
                  <a:pt x="56" y="67"/>
                  <a:pt x="56" y="67"/>
                  <a:pt x="56" y="67"/>
                </a:cubicBezTo>
                <a:cubicBezTo>
                  <a:pt x="38" y="83"/>
                  <a:pt x="22" y="100"/>
                  <a:pt x="13" y="117"/>
                </a:cubicBezTo>
                <a:lnTo>
                  <a:pt x="39" y="189"/>
                </a:lnTo>
                <a:close/>
                <a:moveTo>
                  <a:pt x="144" y="16"/>
                </a:moveTo>
                <a:cubicBezTo>
                  <a:pt x="147" y="17"/>
                  <a:pt x="147" y="17"/>
                  <a:pt x="147" y="17"/>
                </a:cubicBezTo>
                <a:cubicBezTo>
                  <a:pt x="146" y="19"/>
                  <a:pt x="145" y="22"/>
                  <a:pt x="144" y="24"/>
                </a:cubicBezTo>
                <a:cubicBezTo>
                  <a:pt x="142" y="23"/>
                  <a:pt x="142" y="23"/>
                  <a:pt x="142" y="23"/>
                </a:cubicBezTo>
                <a:cubicBezTo>
                  <a:pt x="143" y="21"/>
                  <a:pt x="143" y="18"/>
                  <a:pt x="144" y="16"/>
                </a:cubicBezTo>
                <a:close/>
                <a:moveTo>
                  <a:pt x="156" y="53"/>
                </a:moveTo>
                <a:cubicBezTo>
                  <a:pt x="156" y="55"/>
                  <a:pt x="156" y="55"/>
                  <a:pt x="156" y="55"/>
                </a:cubicBezTo>
                <a:cubicBezTo>
                  <a:pt x="148" y="57"/>
                  <a:pt x="148" y="57"/>
                  <a:pt x="148" y="57"/>
                </a:cubicBezTo>
                <a:cubicBezTo>
                  <a:pt x="148" y="54"/>
                  <a:pt x="148" y="54"/>
                  <a:pt x="148" y="54"/>
                </a:cubicBezTo>
                <a:lnTo>
                  <a:pt x="156" y="53"/>
                </a:lnTo>
                <a:close/>
                <a:moveTo>
                  <a:pt x="137" y="35"/>
                </a:moveTo>
                <a:cubicBezTo>
                  <a:pt x="139" y="36"/>
                  <a:pt x="139" y="36"/>
                  <a:pt x="139" y="36"/>
                </a:cubicBezTo>
                <a:cubicBezTo>
                  <a:pt x="138" y="39"/>
                  <a:pt x="137" y="41"/>
                  <a:pt x="136" y="44"/>
                </a:cubicBezTo>
                <a:cubicBezTo>
                  <a:pt x="134" y="43"/>
                  <a:pt x="134" y="43"/>
                  <a:pt x="134" y="43"/>
                </a:cubicBezTo>
                <a:cubicBezTo>
                  <a:pt x="135" y="40"/>
                  <a:pt x="136" y="38"/>
                  <a:pt x="137" y="35"/>
                </a:cubicBezTo>
                <a:close/>
                <a:moveTo>
                  <a:pt x="129" y="55"/>
                </a:moveTo>
                <a:cubicBezTo>
                  <a:pt x="131" y="56"/>
                  <a:pt x="131" y="56"/>
                  <a:pt x="131" y="56"/>
                </a:cubicBezTo>
                <a:cubicBezTo>
                  <a:pt x="131" y="56"/>
                  <a:pt x="131" y="57"/>
                  <a:pt x="130" y="58"/>
                </a:cubicBezTo>
                <a:cubicBezTo>
                  <a:pt x="135" y="57"/>
                  <a:pt x="135" y="57"/>
                  <a:pt x="135" y="57"/>
                </a:cubicBezTo>
                <a:cubicBezTo>
                  <a:pt x="136" y="59"/>
                  <a:pt x="136" y="59"/>
                  <a:pt x="136" y="59"/>
                </a:cubicBezTo>
                <a:cubicBezTo>
                  <a:pt x="129" y="61"/>
                  <a:pt x="129" y="61"/>
                  <a:pt x="129" y="61"/>
                </a:cubicBezTo>
                <a:cubicBezTo>
                  <a:pt x="129" y="61"/>
                  <a:pt x="129" y="62"/>
                  <a:pt x="128" y="63"/>
                </a:cubicBezTo>
                <a:cubicBezTo>
                  <a:pt x="126" y="62"/>
                  <a:pt x="126" y="62"/>
                  <a:pt x="126" y="62"/>
                </a:cubicBezTo>
                <a:cubicBezTo>
                  <a:pt x="127" y="59"/>
                  <a:pt x="128" y="57"/>
                  <a:pt x="129" y="55"/>
                </a:cubicBezTo>
                <a:close/>
                <a:moveTo>
                  <a:pt x="121" y="73"/>
                </a:moveTo>
                <a:cubicBezTo>
                  <a:pt x="123" y="74"/>
                  <a:pt x="123" y="74"/>
                  <a:pt x="123" y="74"/>
                </a:cubicBezTo>
                <a:cubicBezTo>
                  <a:pt x="122" y="77"/>
                  <a:pt x="121" y="79"/>
                  <a:pt x="120" y="82"/>
                </a:cubicBezTo>
                <a:cubicBezTo>
                  <a:pt x="117" y="80"/>
                  <a:pt x="117" y="80"/>
                  <a:pt x="117" y="80"/>
                </a:cubicBezTo>
                <a:cubicBezTo>
                  <a:pt x="118" y="78"/>
                  <a:pt x="119" y="76"/>
                  <a:pt x="121" y="73"/>
                </a:cubicBezTo>
                <a:close/>
                <a:moveTo>
                  <a:pt x="58" y="190"/>
                </a:moveTo>
                <a:cubicBezTo>
                  <a:pt x="50" y="189"/>
                  <a:pt x="50" y="189"/>
                  <a:pt x="50" y="189"/>
                </a:cubicBezTo>
                <a:cubicBezTo>
                  <a:pt x="50" y="186"/>
                  <a:pt x="50" y="186"/>
                  <a:pt x="50" y="186"/>
                </a:cubicBezTo>
                <a:cubicBezTo>
                  <a:pt x="58" y="187"/>
                  <a:pt x="58" y="187"/>
                  <a:pt x="58" y="187"/>
                </a:cubicBezTo>
                <a:lnTo>
                  <a:pt x="58" y="190"/>
                </a:lnTo>
                <a:close/>
                <a:moveTo>
                  <a:pt x="52" y="186"/>
                </a:moveTo>
                <a:cubicBezTo>
                  <a:pt x="50" y="184"/>
                  <a:pt x="50" y="184"/>
                  <a:pt x="50" y="184"/>
                </a:cubicBezTo>
                <a:cubicBezTo>
                  <a:pt x="52" y="182"/>
                  <a:pt x="54" y="180"/>
                  <a:pt x="55" y="178"/>
                </a:cubicBezTo>
                <a:cubicBezTo>
                  <a:pt x="57" y="180"/>
                  <a:pt x="57" y="180"/>
                  <a:pt x="57" y="180"/>
                </a:cubicBezTo>
                <a:cubicBezTo>
                  <a:pt x="55" y="182"/>
                  <a:pt x="54" y="184"/>
                  <a:pt x="52" y="186"/>
                </a:cubicBezTo>
                <a:close/>
                <a:moveTo>
                  <a:pt x="78" y="192"/>
                </a:moveTo>
                <a:cubicBezTo>
                  <a:pt x="70" y="191"/>
                  <a:pt x="70" y="191"/>
                  <a:pt x="70" y="191"/>
                </a:cubicBezTo>
                <a:cubicBezTo>
                  <a:pt x="71" y="189"/>
                  <a:pt x="71" y="189"/>
                  <a:pt x="71" y="189"/>
                </a:cubicBezTo>
                <a:cubicBezTo>
                  <a:pt x="78" y="190"/>
                  <a:pt x="78" y="190"/>
                  <a:pt x="78" y="190"/>
                </a:cubicBezTo>
                <a:lnTo>
                  <a:pt x="78" y="192"/>
                </a:lnTo>
                <a:close/>
                <a:moveTo>
                  <a:pt x="99" y="195"/>
                </a:moveTo>
                <a:cubicBezTo>
                  <a:pt x="91" y="194"/>
                  <a:pt x="91" y="194"/>
                  <a:pt x="91" y="194"/>
                </a:cubicBezTo>
                <a:cubicBezTo>
                  <a:pt x="91" y="191"/>
                  <a:pt x="91" y="191"/>
                  <a:pt x="91" y="191"/>
                </a:cubicBezTo>
                <a:cubicBezTo>
                  <a:pt x="99" y="192"/>
                  <a:pt x="99" y="192"/>
                  <a:pt x="99" y="192"/>
                </a:cubicBezTo>
                <a:lnTo>
                  <a:pt x="99" y="195"/>
                </a:lnTo>
                <a:close/>
                <a:moveTo>
                  <a:pt x="130" y="132"/>
                </a:moveTo>
                <a:cubicBezTo>
                  <a:pt x="138" y="132"/>
                  <a:pt x="138" y="132"/>
                  <a:pt x="138" y="132"/>
                </a:cubicBezTo>
                <a:cubicBezTo>
                  <a:pt x="138" y="135"/>
                  <a:pt x="138" y="135"/>
                  <a:pt x="138" y="135"/>
                </a:cubicBezTo>
                <a:cubicBezTo>
                  <a:pt x="130" y="135"/>
                  <a:pt x="130" y="135"/>
                  <a:pt x="130" y="135"/>
                </a:cubicBezTo>
                <a:lnTo>
                  <a:pt x="130" y="132"/>
                </a:lnTo>
                <a:close/>
                <a:moveTo>
                  <a:pt x="117" y="133"/>
                </a:moveTo>
                <a:cubicBezTo>
                  <a:pt x="117" y="135"/>
                  <a:pt x="117" y="135"/>
                  <a:pt x="117" y="135"/>
                </a:cubicBezTo>
                <a:cubicBezTo>
                  <a:pt x="109" y="136"/>
                  <a:pt x="109" y="136"/>
                  <a:pt x="109" y="136"/>
                </a:cubicBezTo>
                <a:cubicBezTo>
                  <a:pt x="109" y="133"/>
                  <a:pt x="109" y="133"/>
                  <a:pt x="109" y="133"/>
                </a:cubicBezTo>
                <a:lnTo>
                  <a:pt x="117" y="133"/>
                </a:lnTo>
                <a:close/>
                <a:moveTo>
                  <a:pt x="103" y="98"/>
                </a:moveTo>
                <a:cubicBezTo>
                  <a:pt x="105" y="103"/>
                  <a:pt x="105" y="103"/>
                  <a:pt x="105" y="103"/>
                </a:cubicBezTo>
                <a:cubicBezTo>
                  <a:pt x="103" y="104"/>
                  <a:pt x="103" y="104"/>
                  <a:pt x="103" y="104"/>
                </a:cubicBezTo>
                <a:cubicBezTo>
                  <a:pt x="101" y="99"/>
                  <a:pt x="101" y="99"/>
                  <a:pt x="101" y="99"/>
                </a:cubicBezTo>
                <a:lnTo>
                  <a:pt x="103" y="98"/>
                </a:lnTo>
                <a:close/>
                <a:moveTo>
                  <a:pt x="104" y="111"/>
                </a:moveTo>
                <a:cubicBezTo>
                  <a:pt x="103" y="114"/>
                  <a:pt x="101" y="116"/>
                  <a:pt x="100" y="118"/>
                </a:cubicBezTo>
                <a:cubicBezTo>
                  <a:pt x="98" y="117"/>
                  <a:pt x="98" y="117"/>
                  <a:pt x="98" y="117"/>
                </a:cubicBezTo>
                <a:cubicBezTo>
                  <a:pt x="99" y="115"/>
                  <a:pt x="100" y="112"/>
                  <a:pt x="102" y="110"/>
                </a:cubicBezTo>
                <a:lnTo>
                  <a:pt x="104" y="111"/>
                </a:lnTo>
                <a:close/>
                <a:moveTo>
                  <a:pt x="96" y="78"/>
                </a:moveTo>
                <a:cubicBezTo>
                  <a:pt x="99" y="86"/>
                  <a:pt x="99" y="86"/>
                  <a:pt x="99" y="86"/>
                </a:cubicBezTo>
                <a:cubicBezTo>
                  <a:pt x="96" y="86"/>
                  <a:pt x="96" y="86"/>
                  <a:pt x="96" y="86"/>
                </a:cubicBezTo>
                <a:cubicBezTo>
                  <a:pt x="93" y="79"/>
                  <a:pt x="93" y="79"/>
                  <a:pt x="93" y="79"/>
                </a:cubicBezTo>
                <a:lnTo>
                  <a:pt x="96" y="78"/>
                </a:lnTo>
                <a:close/>
                <a:moveTo>
                  <a:pt x="89" y="59"/>
                </a:moveTo>
                <a:cubicBezTo>
                  <a:pt x="91" y="66"/>
                  <a:pt x="91" y="66"/>
                  <a:pt x="91" y="66"/>
                </a:cubicBezTo>
                <a:cubicBezTo>
                  <a:pt x="89" y="67"/>
                  <a:pt x="89" y="67"/>
                  <a:pt x="89" y="67"/>
                </a:cubicBezTo>
                <a:cubicBezTo>
                  <a:pt x="86" y="60"/>
                  <a:pt x="86" y="60"/>
                  <a:pt x="86" y="60"/>
                </a:cubicBezTo>
                <a:lnTo>
                  <a:pt x="89" y="59"/>
                </a:lnTo>
                <a:close/>
                <a:moveTo>
                  <a:pt x="91" y="128"/>
                </a:moveTo>
                <a:cubicBezTo>
                  <a:pt x="94" y="129"/>
                  <a:pt x="94" y="129"/>
                  <a:pt x="94" y="129"/>
                </a:cubicBezTo>
                <a:cubicBezTo>
                  <a:pt x="93" y="131"/>
                  <a:pt x="92" y="132"/>
                  <a:pt x="91" y="133"/>
                </a:cubicBezTo>
                <a:cubicBezTo>
                  <a:pt x="96" y="133"/>
                  <a:pt x="96" y="133"/>
                  <a:pt x="96" y="133"/>
                </a:cubicBezTo>
                <a:cubicBezTo>
                  <a:pt x="96" y="136"/>
                  <a:pt x="96" y="136"/>
                  <a:pt x="96" y="136"/>
                </a:cubicBezTo>
                <a:cubicBezTo>
                  <a:pt x="89" y="136"/>
                  <a:pt x="89" y="136"/>
                  <a:pt x="89" y="136"/>
                </a:cubicBezTo>
                <a:cubicBezTo>
                  <a:pt x="89" y="136"/>
                  <a:pt x="89" y="136"/>
                  <a:pt x="89" y="136"/>
                </a:cubicBezTo>
                <a:cubicBezTo>
                  <a:pt x="89" y="136"/>
                  <a:pt x="89" y="136"/>
                  <a:pt x="89" y="136"/>
                </a:cubicBezTo>
                <a:cubicBezTo>
                  <a:pt x="88" y="136"/>
                  <a:pt x="88" y="136"/>
                  <a:pt x="88" y="136"/>
                </a:cubicBezTo>
                <a:cubicBezTo>
                  <a:pt x="88" y="135"/>
                  <a:pt x="88" y="135"/>
                  <a:pt x="88" y="135"/>
                </a:cubicBezTo>
                <a:cubicBezTo>
                  <a:pt x="87" y="135"/>
                  <a:pt x="87" y="135"/>
                  <a:pt x="87" y="135"/>
                </a:cubicBezTo>
                <a:cubicBezTo>
                  <a:pt x="89" y="132"/>
                  <a:pt x="90" y="130"/>
                  <a:pt x="91" y="128"/>
                </a:cubicBezTo>
                <a:close/>
                <a:moveTo>
                  <a:pt x="80" y="145"/>
                </a:moveTo>
                <a:cubicBezTo>
                  <a:pt x="82" y="147"/>
                  <a:pt x="82" y="147"/>
                  <a:pt x="82" y="147"/>
                </a:cubicBezTo>
                <a:cubicBezTo>
                  <a:pt x="81" y="149"/>
                  <a:pt x="79" y="151"/>
                  <a:pt x="78" y="153"/>
                </a:cubicBezTo>
                <a:cubicBezTo>
                  <a:pt x="76" y="152"/>
                  <a:pt x="76" y="152"/>
                  <a:pt x="76" y="152"/>
                </a:cubicBezTo>
                <a:cubicBezTo>
                  <a:pt x="77" y="150"/>
                  <a:pt x="79" y="148"/>
                  <a:pt x="80" y="145"/>
                </a:cubicBezTo>
                <a:close/>
                <a:moveTo>
                  <a:pt x="72" y="158"/>
                </a:moveTo>
                <a:cubicBezTo>
                  <a:pt x="135" y="163"/>
                  <a:pt x="135" y="163"/>
                  <a:pt x="135" y="163"/>
                </a:cubicBezTo>
                <a:cubicBezTo>
                  <a:pt x="135" y="166"/>
                  <a:pt x="135" y="166"/>
                  <a:pt x="135" y="166"/>
                </a:cubicBezTo>
                <a:cubicBezTo>
                  <a:pt x="71" y="160"/>
                  <a:pt x="71" y="160"/>
                  <a:pt x="71" y="160"/>
                </a:cubicBezTo>
                <a:lnTo>
                  <a:pt x="72" y="158"/>
                </a:lnTo>
                <a:close/>
                <a:moveTo>
                  <a:pt x="68" y="162"/>
                </a:moveTo>
                <a:cubicBezTo>
                  <a:pt x="70" y="164"/>
                  <a:pt x="70" y="164"/>
                  <a:pt x="70" y="164"/>
                </a:cubicBezTo>
                <a:cubicBezTo>
                  <a:pt x="69" y="166"/>
                  <a:pt x="67" y="168"/>
                  <a:pt x="65" y="170"/>
                </a:cubicBezTo>
                <a:cubicBezTo>
                  <a:pt x="63" y="168"/>
                  <a:pt x="63" y="168"/>
                  <a:pt x="63" y="168"/>
                </a:cubicBezTo>
                <a:cubicBezTo>
                  <a:pt x="65" y="166"/>
                  <a:pt x="67" y="164"/>
                  <a:pt x="68" y="162"/>
                </a:cubicBezTo>
                <a:close/>
                <a:moveTo>
                  <a:pt x="57" y="156"/>
                </a:moveTo>
                <a:cubicBezTo>
                  <a:pt x="60" y="164"/>
                  <a:pt x="60" y="164"/>
                  <a:pt x="60" y="164"/>
                </a:cubicBezTo>
                <a:cubicBezTo>
                  <a:pt x="57" y="165"/>
                  <a:pt x="57" y="165"/>
                  <a:pt x="57" y="165"/>
                </a:cubicBezTo>
                <a:cubicBezTo>
                  <a:pt x="54" y="157"/>
                  <a:pt x="54" y="157"/>
                  <a:pt x="54" y="157"/>
                </a:cubicBezTo>
                <a:lnTo>
                  <a:pt x="57" y="156"/>
                </a:lnTo>
                <a:close/>
                <a:moveTo>
                  <a:pt x="50" y="137"/>
                </a:moveTo>
                <a:cubicBezTo>
                  <a:pt x="52" y="144"/>
                  <a:pt x="52" y="144"/>
                  <a:pt x="52" y="144"/>
                </a:cubicBezTo>
                <a:cubicBezTo>
                  <a:pt x="50" y="145"/>
                  <a:pt x="50" y="145"/>
                  <a:pt x="50" y="145"/>
                </a:cubicBezTo>
                <a:cubicBezTo>
                  <a:pt x="47" y="138"/>
                  <a:pt x="47" y="138"/>
                  <a:pt x="47" y="138"/>
                </a:cubicBezTo>
                <a:lnTo>
                  <a:pt x="50" y="137"/>
                </a:lnTo>
                <a:close/>
                <a:moveTo>
                  <a:pt x="42" y="118"/>
                </a:moveTo>
                <a:cubicBezTo>
                  <a:pt x="45" y="125"/>
                  <a:pt x="45" y="125"/>
                  <a:pt x="45" y="125"/>
                </a:cubicBezTo>
                <a:cubicBezTo>
                  <a:pt x="43" y="126"/>
                  <a:pt x="43" y="126"/>
                  <a:pt x="43" y="126"/>
                </a:cubicBezTo>
                <a:cubicBezTo>
                  <a:pt x="40" y="119"/>
                  <a:pt x="40" y="119"/>
                  <a:pt x="40" y="119"/>
                </a:cubicBezTo>
                <a:lnTo>
                  <a:pt x="42" y="118"/>
                </a:lnTo>
                <a:close/>
                <a:moveTo>
                  <a:pt x="35" y="98"/>
                </a:moveTo>
                <a:cubicBezTo>
                  <a:pt x="38" y="106"/>
                  <a:pt x="38" y="106"/>
                  <a:pt x="38" y="106"/>
                </a:cubicBezTo>
                <a:cubicBezTo>
                  <a:pt x="35" y="106"/>
                  <a:pt x="35" y="106"/>
                  <a:pt x="35" y="106"/>
                </a:cubicBezTo>
                <a:cubicBezTo>
                  <a:pt x="33" y="99"/>
                  <a:pt x="33" y="99"/>
                  <a:pt x="33" y="99"/>
                </a:cubicBezTo>
                <a:lnTo>
                  <a:pt x="35" y="98"/>
                </a:lnTo>
                <a:close/>
              </a:path>
            </a:pathLst>
          </a:custGeom>
          <a:solidFill>
            <a:schemeClr val="accent3"/>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70" name="Freeform 382"/>
          <p:cNvSpPr>
            <a:spLocks noEditPoints="1"/>
          </p:cNvSpPr>
          <p:nvPr/>
        </p:nvSpPr>
        <p:spPr bwMode="auto">
          <a:xfrm rot="17094005">
            <a:off x="276024" y="4354780"/>
            <a:ext cx="745883" cy="819351"/>
          </a:xfrm>
          <a:custGeom>
            <a:avLst/>
            <a:gdLst>
              <a:gd name="T0" fmla="*/ 33 w 216"/>
              <a:gd name="T1" fmla="*/ 32 h 178"/>
              <a:gd name="T2" fmla="*/ 21 w 216"/>
              <a:gd name="T3" fmla="*/ 110 h 178"/>
              <a:gd name="T4" fmla="*/ 165 w 216"/>
              <a:gd name="T5" fmla="*/ 90 h 178"/>
              <a:gd name="T6" fmla="*/ 127 w 216"/>
              <a:gd name="T7" fmla="*/ 63 h 178"/>
              <a:gd name="T8" fmla="*/ 130 w 216"/>
              <a:gd name="T9" fmla="*/ 64 h 178"/>
              <a:gd name="T10" fmla="*/ 185 w 216"/>
              <a:gd name="T11" fmla="*/ 22 h 178"/>
              <a:gd name="T12" fmla="*/ 216 w 216"/>
              <a:gd name="T13" fmla="*/ 1 h 178"/>
              <a:gd name="T14" fmla="*/ 214 w 216"/>
              <a:gd name="T15" fmla="*/ 0 h 178"/>
              <a:gd name="T16" fmla="*/ 154 w 216"/>
              <a:gd name="T17" fmla="*/ 45 h 178"/>
              <a:gd name="T18" fmla="*/ 133 w 216"/>
              <a:gd name="T19" fmla="*/ 6 h 178"/>
              <a:gd name="T20" fmla="*/ 101 w 216"/>
              <a:gd name="T21" fmla="*/ 9 h 178"/>
              <a:gd name="T22" fmla="*/ 99 w 216"/>
              <a:gd name="T23" fmla="*/ 9 h 178"/>
              <a:gd name="T24" fmla="*/ 201 w 216"/>
              <a:gd name="T25" fmla="*/ 11 h 178"/>
              <a:gd name="T26" fmla="*/ 195 w 216"/>
              <a:gd name="T27" fmla="*/ 16 h 178"/>
              <a:gd name="T28" fmla="*/ 191 w 216"/>
              <a:gd name="T29" fmla="*/ 50 h 178"/>
              <a:gd name="T30" fmla="*/ 192 w 216"/>
              <a:gd name="T31" fmla="*/ 48 h 178"/>
              <a:gd name="T32" fmla="*/ 180 w 216"/>
              <a:gd name="T33" fmla="*/ 31 h 178"/>
              <a:gd name="T34" fmla="*/ 168 w 216"/>
              <a:gd name="T35" fmla="*/ 36 h 178"/>
              <a:gd name="T36" fmla="*/ 172 w 216"/>
              <a:gd name="T37" fmla="*/ 41 h 178"/>
              <a:gd name="T38" fmla="*/ 163 w 216"/>
              <a:gd name="T39" fmla="*/ 43 h 178"/>
              <a:gd name="T40" fmla="*/ 151 w 216"/>
              <a:gd name="T41" fmla="*/ 48 h 178"/>
              <a:gd name="T42" fmla="*/ 145 w 216"/>
              <a:gd name="T43" fmla="*/ 52 h 178"/>
              <a:gd name="T44" fmla="*/ 31 w 216"/>
              <a:gd name="T45" fmla="*/ 111 h 178"/>
              <a:gd name="T46" fmla="*/ 37 w 216"/>
              <a:gd name="T47" fmla="*/ 116 h 178"/>
              <a:gd name="T48" fmla="*/ 42 w 216"/>
              <a:gd name="T49" fmla="*/ 107 h 178"/>
              <a:gd name="T50" fmla="*/ 54 w 216"/>
              <a:gd name="T51" fmla="*/ 128 h 178"/>
              <a:gd name="T52" fmla="*/ 55 w 216"/>
              <a:gd name="T53" fmla="*/ 126 h 178"/>
              <a:gd name="T54" fmla="*/ 64 w 216"/>
              <a:gd name="T55" fmla="*/ 136 h 178"/>
              <a:gd name="T56" fmla="*/ 70 w 216"/>
              <a:gd name="T57" fmla="*/ 141 h 178"/>
              <a:gd name="T58" fmla="*/ 127 w 216"/>
              <a:gd name="T59" fmla="*/ 106 h 178"/>
              <a:gd name="T60" fmla="*/ 117 w 216"/>
              <a:gd name="T61" fmla="*/ 97 h 178"/>
              <a:gd name="T62" fmla="*/ 111 w 216"/>
              <a:gd name="T63" fmla="*/ 93 h 178"/>
              <a:gd name="T64" fmla="*/ 123 w 216"/>
              <a:gd name="T65" fmla="*/ 65 h 178"/>
              <a:gd name="T66" fmla="*/ 124 w 216"/>
              <a:gd name="T67" fmla="*/ 60 h 178"/>
              <a:gd name="T68" fmla="*/ 111 w 216"/>
              <a:gd name="T69" fmla="*/ 76 h 178"/>
              <a:gd name="T70" fmla="*/ 99 w 216"/>
              <a:gd name="T71" fmla="*/ 87 h 178"/>
              <a:gd name="T72" fmla="*/ 92 w 216"/>
              <a:gd name="T73" fmla="*/ 86 h 178"/>
              <a:gd name="T74" fmla="*/ 92 w 216"/>
              <a:gd name="T75" fmla="*/ 85 h 178"/>
              <a:gd name="T76" fmla="*/ 99 w 216"/>
              <a:gd name="T77" fmla="*/ 82 h 178"/>
              <a:gd name="T78" fmla="*/ 127 w 216"/>
              <a:gd name="T79" fmla="*/ 40 h 178"/>
              <a:gd name="T80" fmla="*/ 125 w 216"/>
              <a:gd name="T81" fmla="*/ 39 h 178"/>
              <a:gd name="T82" fmla="*/ 131 w 216"/>
              <a:gd name="T83" fmla="*/ 19 h 178"/>
              <a:gd name="T84" fmla="*/ 128 w 216"/>
              <a:gd name="T85" fmla="*/ 19 h 178"/>
              <a:gd name="T86" fmla="*/ 73 w 216"/>
              <a:gd name="T87" fmla="*/ 95 h 178"/>
              <a:gd name="T88" fmla="*/ 66 w 216"/>
              <a:gd name="T89" fmla="*/ 95 h 178"/>
              <a:gd name="T90" fmla="*/ 64 w 216"/>
              <a:gd name="T91" fmla="*/ 97 h 178"/>
              <a:gd name="T92" fmla="*/ 61 w 216"/>
              <a:gd name="T93" fmla="*/ 100 h 178"/>
              <a:gd name="T94" fmla="*/ 61 w 216"/>
              <a:gd name="T95" fmla="*/ 97 h 178"/>
              <a:gd name="T96" fmla="*/ 50 w 216"/>
              <a:gd name="T97" fmla="*/ 94 h 178"/>
              <a:gd name="T98" fmla="*/ 57 w 216"/>
              <a:gd name="T99" fmla="*/ 66 h 178"/>
              <a:gd name="T100" fmla="*/ 55 w 216"/>
              <a:gd name="T101" fmla="*/ 66 h 178"/>
              <a:gd name="T102" fmla="*/ 60 w 216"/>
              <a:gd name="T103" fmla="*/ 54 h 178"/>
              <a:gd name="T104" fmla="*/ 61 w 216"/>
              <a:gd name="T105" fmla="*/ 46 h 178"/>
              <a:gd name="T106" fmla="*/ 62 w 216"/>
              <a:gd name="T107"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8">
                <a:moveTo>
                  <a:pt x="22" y="105"/>
                </a:moveTo>
                <a:cubicBezTo>
                  <a:pt x="19" y="104"/>
                  <a:pt x="19" y="104"/>
                  <a:pt x="19" y="104"/>
                </a:cubicBezTo>
                <a:cubicBezTo>
                  <a:pt x="33" y="32"/>
                  <a:pt x="33" y="32"/>
                  <a:pt x="33" y="32"/>
                </a:cubicBezTo>
                <a:cubicBezTo>
                  <a:pt x="11" y="48"/>
                  <a:pt x="0" y="71"/>
                  <a:pt x="14" y="106"/>
                </a:cubicBezTo>
                <a:cubicBezTo>
                  <a:pt x="16" y="108"/>
                  <a:pt x="17" y="109"/>
                  <a:pt x="18" y="111"/>
                </a:cubicBezTo>
                <a:cubicBezTo>
                  <a:pt x="19" y="111"/>
                  <a:pt x="20" y="111"/>
                  <a:pt x="21" y="110"/>
                </a:cubicBezTo>
                <a:cubicBezTo>
                  <a:pt x="22" y="113"/>
                  <a:pt x="22" y="113"/>
                  <a:pt x="22" y="113"/>
                </a:cubicBezTo>
                <a:cubicBezTo>
                  <a:pt x="21" y="113"/>
                  <a:pt x="21" y="113"/>
                  <a:pt x="20" y="113"/>
                </a:cubicBezTo>
                <a:cubicBezTo>
                  <a:pt x="68" y="178"/>
                  <a:pt x="125" y="141"/>
                  <a:pt x="165" y="90"/>
                </a:cubicBezTo>
                <a:cubicBezTo>
                  <a:pt x="127" y="65"/>
                  <a:pt x="127" y="65"/>
                  <a:pt x="127" y="65"/>
                </a:cubicBezTo>
                <a:cubicBezTo>
                  <a:pt x="128" y="64"/>
                  <a:pt x="128" y="64"/>
                  <a:pt x="128" y="64"/>
                </a:cubicBezTo>
                <a:cubicBezTo>
                  <a:pt x="127" y="63"/>
                  <a:pt x="127" y="63"/>
                  <a:pt x="127" y="63"/>
                </a:cubicBezTo>
                <a:cubicBezTo>
                  <a:pt x="129" y="62"/>
                  <a:pt x="132" y="61"/>
                  <a:pt x="134" y="59"/>
                </a:cubicBezTo>
                <a:cubicBezTo>
                  <a:pt x="135" y="61"/>
                  <a:pt x="135" y="61"/>
                  <a:pt x="135" y="61"/>
                </a:cubicBezTo>
                <a:cubicBezTo>
                  <a:pt x="133" y="62"/>
                  <a:pt x="132" y="63"/>
                  <a:pt x="130" y="64"/>
                </a:cubicBezTo>
                <a:cubicBezTo>
                  <a:pt x="167" y="88"/>
                  <a:pt x="167" y="88"/>
                  <a:pt x="167" y="88"/>
                </a:cubicBezTo>
                <a:cubicBezTo>
                  <a:pt x="182" y="69"/>
                  <a:pt x="195" y="48"/>
                  <a:pt x="204" y="30"/>
                </a:cubicBezTo>
                <a:cubicBezTo>
                  <a:pt x="185" y="22"/>
                  <a:pt x="185" y="22"/>
                  <a:pt x="185" y="22"/>
                </a:cubicBezTo>
                <a:cubicBezTo>
                  <a:pt x="186" y="20"/>
                  <a:pt x="186" y="20"/>
                  <a:pt x="186" y="20"/>
                </a:cubicBezTo>
                <a:cubicBezTo>
                  <a:pt x="205" y="28"/>
                  <a:pt x="205" y="28"/>
                  <a:pt x="205" y="28"/>
                </a:cubicBezTo>
                <a:cubicBezTo>
                  <a:pt x="210" y="18"/>
                  <a:pt x="214" y="9"/>
                  <a:pt x="216" y="1"/>
                </a:cubicBezTo>
                <a:cubicBezTo>
                  <a:pt x="215" y="2"/>
                  <a:pt x="214" y="3"/>
                  <a:pt x="212" y="5"/>
                </a:cubicBezTo>
                <a:cubicBezTo>
                  <a:pt x="211" y="3"/>
                  <a:pt x="211" y="3"/>
                  <a:pt x="211" y="3"/>
                </a:cubicBezTo>
                <a:cubicBezTo>
                  <a:pt x="212" y="2"/>
                  <a:pt x="213" y="1"/>
                  <a:pt x="214" y="0"/>
                </a:cubicBezTo>
                <a:cubicBezTo>
                  <a:pt x="202" y="1"/>
                  <a:pt x="185" y="1"/>
                  <a:pt x="166" y="2"/>
                </a:cubicBezTo>
                <a:cubicBezTo>
                  <a:pt x="157" y="45"/>
                  <a:pt x="157" y="45"/>
                  <a:pt x="157" y="45"/>
                </a:cubicBezTo>
                <a:cubicBezTo>
                  <a:pt x="154" y="45"/>
                  <a:pt x="154" y="45"/>
                  <a:pt x="154" y="45"/>
                </a:cubicBezTo>
                <a:cubicBezTo>
                  <a:pt x="163" y="2"/>
                  <a:pt x="163" y="2"/>
                  <a:pt x="163" y="2"/>
                </a:cubicBezTo>
                <a:cubicBezTo>
                  <a:pt x="154" y="3"/>
                  <a:pt x="144" y="3"/>
                  <a:pt x="134" y="4"/>
                </a:cubicBezTo>
                <a:cubicBezTo>
                  <a:pt x="133" y="6"/>
                  <a:pt x="133" y="6"/>
                  <a:pt x="133" y="6"/>
                </a:cubicBezTo>
                <a:cubicBezTo>
                  <a:pt x="131" y="6"/>
                  <a:pt x="131" y="6"/>
                  <a:pt x="131" y="6"/>
                </a:cubicBezTo>
                <a:cubicBezTo>
                  <a:pt x="131" y="5"/>
                  <a:pt x="131" y="5"/>
                  <a:pt x="131" y="5"/>
                </a:cubicBezTo>
                <a:cubicBezTo>
                  <a:pt x="121" y="6"/>
                  <a:pt x="111" y="7"/>
                  <a:pt x="101" y="9"/>
                </a:cubicBezTo>
                <a:cubicBezTo>
                  <a:pt x="87" y="83"/>
                  <a:pt x="87" y="83"/>
                  <a:pt x="87" y="83"/>
                </a:cubicBezTo>
                <a:cubicBezTo>
                  <a:pt x="84" y="82"/>
                  <a:pt x="84" y="82"/>
                  <a:pt x="84" y="82"/>
                </a:cubicBezTo>
                <a:cubicBezTo>
                  <a:pt x="99" y="9"/>
                  <a:pt x="99" y="9"/>
                  <a:pt x="99" y="9"/>
                </a:cubicBezTo>
                <a:cubicBezTo>
                  <a:pt x="75" y="13"/>
                  <a:pt x="53" y="20"/>
                  <a:pt x="36" y="30"/>
                </a:cubicBezTo>
                <a:lnTo>
                  <a:pt x="22" y="105"/>
                </a:lnTo>
                <a:close/>
                <a:moveTo>
                  <a:pt x="201" y="11"/>
                </a:moveTo>
                <a:cubicBezTo>
                  <a:pt x="202" y="13"/>
                  <a:pt x="202" y="13"/>
                  <a:pt x="202" y="13"/>
                </a:cubicBezTo>
                <a:cubicBezTo>
                  <a:pt x="201" y="15"/>
                  <a:pt x="199" y="16"/>
                  <a:pt x="196" y="18"/>
                </a:cubicBezTo>
                <a:cubicBezTo>
                  <a:pt x="195" y="16"/>
                  <a:pt x="195" y="16"/>
                  <a:pt x="195" y="16"/>
                </a:cubicBezTo>
                <a:cubicBezTo>
                  <a:pt x="197" y="14"/>
                  <a:pt x="199" y="13"/>
                  <a:pt x="201" y="11"/>
                </a:cubicBezTo>
                <a:close/>
                <a:moveTo>
                  <a:pt x="192" y="48"/>
                </a:moveTo>
                <a:cubicBezTo>
                  <a:pt x="191" y="50"/>
                  <a:pt x="191" y="50"/>
                  <a:pt x="191" y="50"/>
                </a:cubicBezTo>
                <a:cubicBezTo>
                  <a:pt x="184" y="48"/>
                  <a:pt x="184" y="48"/>
                  <a:pt x="184" y="48"/>
                </a:cubicBezTo>
                <a:cubicBezTo>
                  <a:pt x="184" y="46"/>
                  <a:pt x="184" y="46"/>
                  <a:pt x="184" y="46"/>
                </a:cubicBezTo>
                <a:lnTo>
                  <a:pt x="192" y="48"/>
                </a:lnTo>
                <a:close/>
                <a:moveTo>
                  <a:pt x="185" y="24"/>
                </a:moveTo>
                <a:cubicBezTo>
                  <a:pt x="186" y="26"/>
                  <a:pt x="186" y="26"/>
                  <a:pt x="186" y="26"/>
                </a:cubicBezTo>
                <a:cubicBezTo>
                  <a:pt x="184" y="27"/>
                  <a:pt x="182" y="29"/>
                  <a:pt x="180" y="31"/>
                </a:cubicBezTo>
                <a:cubicBezTo>
                  <a:pt x="178" y="29"/>
                  <a:pt x="178" y="29"/>
                  <a:pt x="178" y="29"/>
                </a:cubicBezTo>
                <a:cubicBezTo>
                  <a:pt x="181" y="27"/>
                  <a:pt x="183" y="25"/>
                  <a:pt x="185" y="24"/>
                </a:cubicBezTo>
                <a:close/>
                <a:moveTo>
                  <a:pt x="168" y="36"/>
                </a:moveTo>
                <a:cubicBezTo>
                  <a:pt x="169" y="38"/>
                  <a:pt x="169" y="38"/>
                  <a:pt x="169" y="38"/>
                </a:cubicBezTo>
                <a:cubicBezTo>
                  <a:pt x="169" y="39"/>
                  <a:pt x="168" y="39"/>
                  <a:pt x="168" y="40"/>
                </a:cubicBezTo>
                <a:cubicBezTo>
                  <a:pt x="172" y="41"/>
                  <a:pt x="172" y="41"/>
                  <a:pt x="172" y="41"/>
                </a:cubicBezTo>
                <a:cubicBezTo>
                  <a:pt x="171" y="44"/>
                  <a:pt x="171" y="44"/>
                  <a:pt x="171" y="44"/>
                </a:cubicBezTo>
                <a:cubicBezTo>
                  <a:pt x="165" y="41"/>
                  <a:pt x="165" y="41"/>
                  <a:pt x="165" y="41"/>
                </a:cubicBezTo>
                <a:cubicBezTo>
                  <a:pt x="164" y="42"/>
                  <a:pt x="164" y="42"/>
                  <a:pt x="163" y="43"/>
                </a:cubicBezTo>
                <a:cubicBezTo>
                  <a:pt x="162" y="41"/>
                  <a:pt x="162" y="41"/>
                  <a:pt x="162" y="41"/>
                </a:cubicBezTo>
                <a:cubicBezTo>
                  <a:pt x="164" y="39"/>
                  <a:pt x="166" y="38"/>
                  <a:pt x="168" y="36"/>
                </a:cubicBezTo>
                <a:close/>
                <a:moveTo>
                  <a:pt x="151" y="48"/>
                </a:moveTo>
                <a:cubicBezTo>
                  <a:pt x="152" y="50"/>
                  <a:pt x="152" y="50"/>
                  <a:pt x="152" y="50"/>
                </a:cubicBezTo>
                <a:cubicBezTo>
                  <a:pt x="150" y="52"/>
                  <a:pt x="148" y="53"/>
                  <a:pt x="146" y="54"/>
                </a:cubicBezTo>
                <a:cubicBezTo>
                  <a:pt x="145" y="52"/>
                  <a:pt x="145" y="52"/>
                  <a:pt x="145" y="52"/>
                </a:cubicBezTo>
                <a:cubicBezTo>
                  <a:pt x="147" y="51"/>
                  <a:pt x="149" y="49"/>
                  <a:pt x="151" y="48"/>
                </a:cubicBezTo>
                <a:close/>
                <a:moveTo>
                  <a:pt x="37" y="116"/>
                </a:moveTo>
                <a:cubicBezTo>
                  <a:pt x="31" y="111"/>
                  <a:pt x="31" y="111"/>
                  <a:pt x="31" y="111"/>
                </a:cubicBezTo>
                <a:cubicBezTo>
                  <a:pt x="33" y="109"/>
                  <a:pt x="33" y="109"/>
                  <a:pt x="33" y="109"/>
                </a:cubicBezTo>
                <a:cubicBezTo>
                  <a:pt x="39" y="113"/>
                  <a:pt x="39" y="113"/>
                  <a:pt x="39" y="113"/>
                </a:cubicBezTo>
                <a:lnTo>
                  <a:pt x="37" y="116"/>
                </a:lnTo>
                <a:close/>
                <a:moveTo>
                  <a:pt x="34" y="107"/>
                </a:moveTo>
                <a:cubicBezTo>
                  <a:pt x="36" y="106"/>
                  <a:pt x="39" y="105"/>
                  <a:pt x="41" y="105"/>
                </a:cubicBezTo>
                <a:cubicBezTo>
                  <a:pt x="42" y="107"/>
                  <a:pt x="42" y="107"/>
                  <a:pt x="42" y="107"/>
                </a:cubicBezTo>
                <a:cubicBezTo>
                  <a:pt x="39" y="108"/>
                  <a:pt x="37" y="109"/>
                  <a:pt x="35" y="109"/>
                </a:cubicBezTo>
                <a:lnTo>
                  <a:pt x="34" y="107"/>
                </a:lnTo>
                <a:close/>
                <a:moveTo>
                  <a:pt x="54" y="128"/>
                </a:moveTo>
                <a:cubicBezTo>
                  <a:pt x="48" y="123"/>
                  <a:pt x="48" y="123"/>
                  <a:pt x="48" y="123"/>
                </a:cubicBezTo>
                <a:cubicBezTo>
                  <a:pt x="49" y="121"/>
                  <a:pt x="49" y="121"/>
                  <a:pt x="49" y="121"/>
                </a:cubicBezTo>
                <a:cubicBezTo>
                  <a:pt x="55" y="126"/>
                  <a:pt x="55" y="126"/>
                  <a:pt x="55" y="126"/>
                </a:cubicBezTo>
                <a:lnTo>
                  <a:pt x="54" y="128"/>
                </a:lnTo>
                <a:close/>
                <a:moveTo>
                  <a:pt x="70" y="141"/>
                </a:moveTo>
                <a:cubicBezTo>
                  <a:pt x="64" y="136"/>
                  <a:pt x="64" y="136"/>
                  <a:pt x="64" y="136"/>
                </a:cubicBezTo>
                <a:cubicBezTo>
                  <a:pt x="65" y="134"/>
                  <a:pt x="65" y="134"/>
                  <a:pt x="65" y="134"/>
                </a:cubicBezTo>
                <a:cubicBezTo>
                  <a:pt x="72" y="139"/>
                  <a:pt x="72" y="139"/>
                  <a:pt x="72" y="139"/>
                </a:cubicBezTo>
                <a:lnTo>
                  <a:pt x="70" y="141"/>
                </a:lnTo>
                <a:close/>
                <a:moveTo>
                  <a:pt x="135" y="107"/>
                </a:moveTo>
                <a:cubicBezTo>
                  <a:pt x="134" y="109"/>
                  <a:pt x="134" y="109"/>
                  <a:pt x="134" y="109"/>
                </a:cubicBezTo>
                <a:cubicBezTo>
                  <a:pt x="127" y="106"/>
                  <a:pt x="127" y="106"/>
                  <a:pt x="127" y="106"/>
                </a:cubicBezTo>
                <a:cubicBezTo>
                  <a:pt x="129" y="103"/>
                  <a:pt x="129" y="103"/>
                  <a:pt x="129" y="103"/>
                </a:cubicBezTo>
                <a:lnTo>
                  <a:pt x="135" y="107"/>
                </a:lnTo>
                <a:close/>
                <a:moveTo>
                  <a:pt x="117" y="97"/>
                </a:moveTo>
                <a:cubicBezTo>
                  <a:pt x="116" y="99"/>
                  <a:pt x="116" y="99"/>
                  <a:pt x="116" y="99"/>
                </a:cubicBezTo>
                <a:cubicBezTo>
                  <a:pt x="109" y="95"/>
                  <a:pt x="109" y="95"/>
                  <a:pt x="109" y="95"/>
                </a:cubicBezTo>
                <a:cubicBezTo>
                  <a:pt x="111" y="93"/>
                  <a:pt x="111" y="93"/>
                  <a:pt x="111" y="93"/>
                </a:cubicBezTo>
                <a:lnTo>
                  <a:pt x="117" y="97"/>
                </a:lnTo>
                <a:close/>
                <a:moveTo>
                  <a:pt x="124" y="60"/>
                </a:moveTo>
                <a:cubicBezTo>
                  <a:pt x="123" y="65"/>
                  <a:pt x="123" y="65"/>
                  <a:pt x="123" y="65"/>
                </a:cubicBezTo>
                <a:cubicBezTo>
                  <a:pt x="120" y="65"/>
                  <a:pt x="120" y="65"/>
                  <a:pt x="120" y="65"/>
                </a:cubicBezTo>
                <a:cubicBezTo>
                  <a:pt x="121" y="60"/>
                  <a:pt x="121" y="60"/>
                  <a:pt x="121" y="60"/>
                </a:cubicBezTo>
                <a:lnTo>
                  <a:pt x="124" y="60"/>
                </a:lnTo>
                <a:close/>
                <a:moveTo>
                  <a:pt x="116" y="70"/>
                </a:moveTo>
                <a:cubicBezTo>
                  <a:pt x="117" y="72"/>
                  <a:pt x="117" y="72"/>
                  <a:pt x="117" y="72"/>
                </a:cubicBezTo>
                <a:cubicBezTo>
                  <a:pt x="115" y="74"/>
                  <a:pt x="113" y="75"/>
                  <a:pt x="111" y="76"/>
                </a:cubicBezTo>
                <a:cubicBezTo>
                  <a:pt x="109" y="74"/>
                  <a:pt x="109" y="74"/>
                  <a:pt x="109" y="74"/>
                </a:cubicBezTo>
                <a:cubicBezTo>
                  <a:pt x="112" y="73"/>
                  <a:pt x="114" y="71"/>
                  <a:pt x="116" y="70"/>
                </a:cubicBezTo>
                <a:close/>
                <a:moveTo>
                  <a:pt x="99" y="87"/>
                </a:moveTo>
                <a:cubicBezTo>
                  <a:pt x="98" y="89"/>
                  <a:pt x="98" y="89"/>
                  <a:pt x="98" y="89"/>
                </a:cubicBezTo>
                <a:cubicBezTo>
                  <a:pt x="92" y="86"/>
                  <a:pt x="92" y="86"/>
                  <a:pt x="92" y="86"/>
                </a:cubicBezTo>
                <a:cubicBezTo>
                  <a:pt x="92" y="86"/>
                  <a:pt x="92" y="86"/>
                  <a:pt x="92" y="86"/>
                </a:cubicBezTo>
                <a:cubicBezTo>
                  <a:pt x="92" y="86"/>
                  <a:pt x="92" y="86"/>
                  <a:pt x="92" y="86"/>
                </a:cubicBezTo>
                <a:cubicBezTo>
                  <a:pt x="91" y="85"/>
                  <a:pt x="91" y="85"/>
                  <a:pt x="91" y="85"/>
                </a:cubicBezTo>
                <a:cubicBezTo>
                  <a:pt x="92" y="85"/>
                  <a:pt x="92" y="85"/>
                  <a:pt x="92" y="85"/>
                </a:cubicBezTo>
                <a:cubicBezTo>
                  <a:pt x="91" y="84"/>
                  <a:pt x="91" y="84"/>
                  <a:pt x="91" y="84"/>
                </a:cubicBezTo>
                <a:cubicBezTo>
                  <a:pt x="93" y="82"/>
                  <a:pt x="96" y="81"/>
                  <a:pt x="98" y="80"/>
                </a:cubicBezTo>
                <a:cubicBezTo>
                  <a:pt x="99" y="82"/>
                  <a:pt x="99" y="82"/>
                  <a:pt x="99" y="82"/>
                </a:cubicBezTo>
                <a:cubicBezTo>
                  <a:pt x="98" y="83"/>
                  <a:pt x="96" y="84"/>
                  <a:pt x="95" y="84"/>
                </a:cubicBezTo>
                <a:lnTo>
                  <a:pt x="99" y="87"/>
                </a:lnTo>
                <a:close/>
                <a:moveTo>
                  <a:pt x="127" y="40"/>
                </a:moveTo>
                <a:cubicBezTo>
                  <a:pt x="126" y="47"/>
                  <a:pt x="126" y="47"/>
                  <a:pt x="126" y="47"/>
                </a:cubicBezTo>
                <a:cubicBezTo>
                  <a:pt x="123" y="47"/>
                  <a:pt x="123" y="47"/>
                  <a:pt x="123" y="47"/>
                </a:cubicBezTo>
                <a:cubicBezTo>
                  <a:pt x="125" y="39"/>
                  <a:pt x="125" y="39"/>
                  <a:pt x="125" y="39"/>
                </a:cubicBezTo>
                <a:lnTo>
                  <a:pt x="127" y="40"/>
                </a:lnTo>
                <a:close/>
                <a:moveTo>
                  <a:pt x="128" y="19"/>
                </a:moveTo>
                <a:cubicBezTo>
                  <a:pt x="131" y="19"/>
                  <a:pt x="131" y="19"/>
                  <a:pt x="131" y="19"/>
                </a:cubicBezTo>
                <a:cubicBezTo>
                  <a:pt x="130" y="27"/>
                  <a:pt x="130" y="27"/>
                  <a:pt x="130" y="27"/>
                </a:cubicBezTo>
                <a:cubicBezTo>
                  <a:pt x="127" y="26"/>
                  <a:pt x="127" y="26"/>
                  <a:pt x="127" y="26"/>
                </a:cubicBezTo>
                <a:lnTo>
                  <a:pt x="128" y="19"/>
                </a:lnTo>
                <a:close/>
                <a:moveTo>
                  <a:pt x="79" y="89"/>
                </a:moveTo>
                <a:cubicBezTo>
                  <a:pt x="81" y="92"/>
                  <a:pt x="81" y="92"/>
                  <a:pt x="81" y="92"/>
                </a:cubicBezTo>
                <a:cubicBezTo>
                  <a:pt x="78" y="93"/>
                  <a:pt x="76" y="94"/>
                  <a:pt x="73" y="95"/>
                </a:cubicBezTo>
                <a:cubicBezTo>
                  <a:pt x="72" y="92"/>
                  <a:pt x="72" y="92"/>
                  <a:pt x="72" y="92"/>
                </a:cubicBezTo>
                <a:cubicBezTo>
                  <a:pt x="75" y="91"/>
                  <a:pt x="77" y="90"/>
                  <a:pt x="79" y="89"/>
                </a:cubicBezTo>
                <a:close/>
                <a:moveTo>
                  <a:pt x="66" y="95"/>
                </a:moveTo>
                <a:cubicBezTo>
                  <a:pt x="117" y="133"/>
                  <a:pt x="117" y="133"/>
                  <a:pt x="117" y="133"/>
                </a:cubicBezTo>
                <a:cubicBezTo>
                  <a:pt x="116" y="135"/>
                  <a:pt x="116" y="135"/>
                  <a:pt x="116" y="135"/>
                </a:cubicBezTo>
                <a:cubicBezTo>
                  <a:pt x="64" y="97"/>
                  <a:pt x="64" y="97"/>
                  <a:pt x="64" y="97"/>
                </a:cubicBezTo>
                <a:lnTo>
                  <a:pt x="66" y="95"/>
                </a:lnTo>
                <a:close/>
                <a:moveTo>
                  <a:pt x="61" y="97"/>
                </a:moveTo>
                <a:cubicBezTo>
                  <a:pt x="61" y="100"/>
                  <a:pt x="61" y="100"/>
                  <a:pt x="61" y="100"/>
                </a:cubicBezTo>
                <a:cubicBezTo>
                  <a:pt x="59" y="101"/>
                  <a:pt x="57" y="102"/>
                  <a:pt x="54" y="103"/>
                </a:cubicBezTo>
                <a:cubicBezTo>
                  <a:pt x="53" y="100"/>
                  <a:pt x="53" y="100"/>
                  <a:pt x="53" y="100"/>
                </a:cubicBezTo>
                <a:cubicBezTo>
                  <a:pt x="56" y="99"/>
                  <a:pt x="58" y="98"/>
                  <a:pt x="61" y="97"/>
                </a:cubicBezTo>
                <a:close/>
                <a:moveTo>
                  <a:pt x="54" y="87"/>
                </a:moveTo>
                <a:cubicBezTo>
                  <a:pt x="52" y="94"/>
                  <a:pt x="52" y="94"/>
                  <a:pt x="52" y="94"/>
                </a:cubicBezTo>
                <a:cubicBezTo>
                  <a:pt x="50" y="94"/>
                  <a:pt x="50" y="94"/>
                  <a:pt x="50" y="94"/>
                </a:cubicBezTo>
                <a:cubicBezTo>
                  <a:pt x="51" y="86"/>
                  <a:pt x="51" y="86"/>
                  <a:pt x="51" y="86"/>
                </a:cubicBezTo>
                <a:lnTo>
                  <a:pt x="54" y="87"/>
                </a:lnTo>
                <a:close/>
                <a:moveTo>
                  <a:pt x="57" y="66"/>
                </a:moveTo>
                <a:cubicBezTo>
                  <a:pt x="56" y="74"/>
                  <a:pt x="56" y="74"/>
                  <a:pt x="56" y="74"/>
                </a:cubicBezTo>
                <a:cubicBezTo>
                  <a:pt x="54" y="73"/>
                  <a:pt x="54" y="73"/>
                  <a:pt x="54" y="73"/>
                </a:cubicBezTo>
                <a:cubicBezTo>
                  <a:pt x="55" y="66"/>
                  <a:pt x="55" y="66"/>
                  <a:pt x="55" y="66"/>
                </a:cubicBezTo>
                <a:lnTo>
                  <a:pt x="57" y="66"/>
                </a:lnTo>
                <a:close/>
                <a:moveTo>
                  <a:pt x="61" y="46"/>
                </a:moveTo>
                <a:cubicBezTo>
                  <a:pt x="60" y="54"/>
                  <a:pt x="60" y="54"/>
                  <a:pt x="60" y="54"/>
                </a:cubicBezTo>
                <a:cubicBezTo>
                  <a:pt x="57" y="53"/>
                  <a:pt x="57" y="53"/>
                  <a:pt x="57" y="53"/>
                </a:cubicBezTo>
                <a:cubicBezTo>
                  <a:pt x="59" y="45"/>
                  <a:pt x="59" y="45"/>
                  <a:pt x="59" y="45"/>
                </a:cubicBezTo>
                <a:lnTo>
                  <a:pt x="61" y="46"/>
                </a:lnTo>
                <a:close/>
                <a:moveTo>
                  <a:pt x="64" y="33"/>
                </a:moveTo>
                <a:cubicBezTo>
                  <a:pt x="61" y="33"/>
                  <a:pt x="61" y="33"/>
                  <a:pt x="61" y="33"/>
                </a:cubicBezTo>
                <a:cubicBezTo>
                  <a:pt x="62" y="25"/>
                  <a:pt x="62" y="25"/>
                  <a:pt x="62" y="25"/>
                </a:cubicBezTo>
                <a:cubicBezTo>
                  <a:pt x="65" y="26"/>
                  <a:pt x="65" y="26"/>
                  <a:pt x="65" y="26"/>
                </a:cubicBezTo>
                <a:lnTo>
                  <a:pt x="64" y="33"/>
                </a:lnTo>
                <a:close/>
              </a:path>
            </a:pathLst>
          </a:custGeom>
          <a:solidFill>
            <a:schemeClr val="accent1">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71" name="Freeform 381"/>
          <p:cNvSpPr>
            <a:spLocks noEditPoints="1"/>
          </p:cNvSpPr>
          <p:nvPr/>
        </p:nvSpPr>
        <p:spPr bwMode="auto">
          <a:xfrm rot="17378797">
            <a:off x="334038" y="4783411"/>
            <a:ext cx="262737" cy="548828"/>
          </a:xfrm>
          <a:custGeom>
            <a:avLst/>
            <a:gdLst>
              <a:gd name="T0" fmla="*/ 43 w 76"/>
              <a:gd name="T1" fmla="*/ 55 h 119"/>
              <a:gd name="T2" fmla="*/ 52 w 76"/>
              <a:gd name="T3" fmla="*/ 13 h 119"/>
              <a:gd name="T4" fmla="*/ 45 w 76"/>
              <a:gd name="T5" fmla="*/ 18 h 119"/>
              <a:gd name="T6" fmla="*/ 43 w 76"/>
              <a:gd name="T7" fmla="*/ 26 h 119"/>
              <a:gd name="T8" fmla="*/ 42 w 76"/>
              <a:gd name="T9" fmla="*/ 17 h 119"/>
              <a:gd name="T10" fmla="*/ 44 w 76"/>
              <a:gd name="T11" fmla="*/ 0 h 119"/>
              <a:gd name="T12" fmla="*/ 42 w 76"/>
              <a:gd name="T13" fmla="*/ 5 h 119"/>
              <a:gd name="T14" fmla="*/ 29 w 76"/>
              <a:gd name="T15" fmla="*/ 20 h 119"/>
              <a:gd name="T16" fmla="*/ 43 w 76"/>
              <a:gd name="T17" fmla="*/ 39 h 119"/>
              <a:gd name="T18" fmla="*/ 45 w 76"/>
              <a:gd name="T19" fmla="*/ 46 h 119"/>
              <a:gd name="T20" fmla="*/ 43 w 76"/>
              <a:gd name="T21" fmla="*/ 39 h 119"/>
              <a:gd name="T22" fmla="*/ 27 w 76"/>
              <a:gd name="T23" fmla="*/ 22 h 119"/>
              <a:gd name="T24" fmla="*/ 23 w 76"/>
              <a:gd name="T25" fmla="*/ 38 h 119"/>
              <a:gd name="T26" fmla="*/ 18 w 76"/>
              <a:gd name="T27" fmla="*/ 37 h 119"/>
              <a:gd name="T28" fmla="*/ 39 w 76"/>
              <a:gd name="T29" fmla="*/ 79 h 119"/>
              <a:gd name="T30" fmla="*/ 10 w 76"/>
              <a:gd name="T31" fmla="*/ 52 h 119"/>
              <a:gd name="T32" fmla="*/ 5 w 76"/>
              <a:gd name="T33" fmla="*/ 68 h 119"/>
              <a:gd name="T34" fmla="*/ 3 w 76"/>
              <a:gd name="T35" fmla="*/ 70 h 119"/>
              <a:gd name="T36" fmla="*/ 28 w 76"/>
              <a:gd name="T37" fmla="*/ 114 h 119"/>
              <a:gd name="T38" fmla="*/ 0 w 76"/>
              <a:gd name="T39" fmla="*/ 88 h 119"/>
              <a:gd name="T40" fmla="*/ 66 w 76"/>
              <a:gd name="T41" fmla="*/ 49 h 119"/>
              <a:gd name="T42" fmla="*/ 43 w 76"/>
              <a:gd name="T43" fmla="*/ 32 h 119"/>
              <a:gd name="T44" fmla="*/ 51 w 76"/>
              <a:gd name="T45" fmla="*/ 29 h 119"/>
              <a:gd name="T46" fmla="*/ 43 w 76"/>
              <a:gd name="T47" fmla="*/ 32 h 119"/>
              <a:gd name="T48" fmla="*/ 12 w 76"/>
              <a:gd name="T49" fmla="*/ 80 h 119"/>
              <a:gd name="T50" fmla="*/ 20 w 76"/>
              <a:gd name="T51" fmla="*/ 83 h 119"/>
              <a:gd name="T52" fmla="*/ 66 w 76"/>
              <a:gd name="T53" fmla="*/ 65 h 119"/>
              <a:gd name="T54" fmla="*/ 60 w 76"/>
              <a:gd name="T55" fmla="*/ 70 h 119"/>
              <a:gd name="T56" fmla="*/ 66 w 76"/>
              <a:gd name="T57" fmla="*/ 65 h 119"/>
              <a:gd name="T58" fmla="*/ 41 w 76"/>
              <a:gd name="T59" fmla="*/ 79 h 119"/>
              <a:gd name="T60" fmla="*/ 47 w 76"/>
              <a:gd name="T61" fmla="*/ 73 h 119"/>
              <a:gd name="T62" fmla="*/ 42 w 76"/>
              <a:gd name="T63" fmla="*/ 59 h 119"/>
              <a:gd name="T64" fmla="*/ 44 w 76"/>
              <a:gd name="T65" fmla="*/ 67 h 119"/>
              <a:gd name="T66" fmla="*/ 42 w 76"/>
              <a:gd name="T67" fmla="*/ 59 h 119"/>
              <a:gd name="T68" fmla="*/ 32 w 76"/>
              <a:gd name="T69" fmla="*/ 47 h 119"/>
              <a:gd name="T70" fmla="*/ 36 w 76"/>
              <a:gd name="T71" fmla="*/ 55 h 119"/>
              <a:gd name="T72" fmla="*/ 39 w 76"/>
              <a:gd name="T73" fmla="*/ 80 h 119"/>
              <a:gd name="T74" fmla="*/ 40 w 76"/>
              <a:gd name="T75" fmla="*/ 88 h 119"/>
              <a:gd name="T76" fmla="*/ 39 w 76"/>
              <a:gd name="T77" fmla="*/ 80 h 119"/>
              <a:gd name="T78" fmla="*/ 35 w 76"/>
              <a:gd name="T79" fmla="*/ 108 h 119"/>
              <a:gd name="T80" fmla="*/ 35 w 76"/>
              <a:gd name="T81" fmla="*/ 100 h 119"/>
              <a:gd name="T82" fmla="*/ 29 w 76"/>
              <a:gd name="T83" fmla="*/ 93 h 119"/>
              <a:gd name="T84" fmla="*/ 32 w 76"/>
              <a:gd name="T85" fmla="*/ 100 h 119"/>
              <a:gd name="T86" fmla="*/ 29 w 76"/>
              <a:gd name="T87" fmla="*/ 93 h 119"/>
              <a:gd name="T88" fmla="*/ 33 w 76"/>
              <a:gd name="T89" fmla="*/ 110 h 119"/>
              <a:gd name="T90" fmla="*/ 41 w 76"/>
              <a:gd name="T91" fmla="*/ 110 h 119"/>
              <a:gd name="T92" fmla="*/ 53 w 76"/>
              <a:gd name="T93" fmla="*/ 107 h 119"/>
              <a:gd name="T94" fmla="*/ 60 w 76"/>
              <a:gd name="T95" fmla="*/ 102 h 119"/>
              <a:gd name="T96" fmla="*/ 53 w 76"/>
              <a:gd name="T97" fmla="*/ 107 h 119"/>
              <a:gd name="T98" fmla="*/ 37 w 76"/>
              <a:gd name="T99" fmla="*/ 92 h 119"/>
              <a:gd name="T100" fmla="*/ 70 w 76"/>
              <a:gd name="T101" fmla="*/ 8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119">
                <a:moveTo>
                  <a:pt x="44" y="57"/>
                </a:moveTo>
                <a:cubicBezTo>
                  <a:pt x="43" y="55"/>
                  <a:pt x="43" y="55"/>
                  <a:pt x="43" y="55"/>
                </a:cubicBezTo>
                <a:cubicBezTo>
                  <a:pt x="65" y="46"/>
                  <a:pt x="65" y="46"/>
                  <a:pt x="65" y="46"/>
                </a:cubicBezTo>
                <a:cubicBezTo>
                  <a:pt x="62" y="34"/>
                  <a:pt x="57" y="23"/>
                  <a:pt x="52" y="13"/>
                </a:cubicBezTo>
                <a:cubicBezTo>
                  <a:pt x="45" y="18"/>
                  <a:pt x="45" y="18"/>
                  <a:pt x="45" y="18"/>
                </a:cubicBezTo>
                <a:cubicBezTo>
                  <a:pt x="45" y="18"/>
                  <a:pt x="45" y="18"/>
                  <a:pt x="45" y="18"/>
                </a:cubicBezTo>
                <a:cubicBezTo>
                  <a:pt x="45" y="20"/>
                  <a:pt x="45" y="23"/>
                  <a:pt x="45" y="26"/>
                </a:cubicBezTo>
                <a:cubicBezTo>
                  <a:pt x="43" y="26"/>
                  <a:pt x="43" y="26"/>
                  <a:pt x="43" y="26"/>
                </a:cubicBezTo>
                <a:cubicBezTo>
                  <a:pt x="43" y="23"/>
                  <a:pt x="43" y="21"/>
                  <a:pt x="43" y="18"/>
                </a:cubicBezTo>
                <a:cubicBezTo>
                  <a:pt x="42" y="17"/>
                  <a:pt x="42" y="17"/>
                  <a:pt x="42" y="17"/>
                </a:cubicBezTo>
                <a:cubicBezTo>
                  <a:pt x="51" y="11"/>
                  <a:pt x="51" y="11"/>
                  <a:pt x="51" y="11"/>
                </a:cubicBezTo>
                <a:cubicBezTo>
                  <a:pt x="49" y="7"/>
                  <a:pt x="46" y="3"/>
                  <a:pt x="44" y="0"/>
                </a:cubicBezTo>
                <a:cubicBezTo>
                  <a:pt x="44" y="1"/>
                  <a:pt x="44" y="3"/>
                  <a:pt x="45" y="5"/>
                </a:cubicBezTo>
                <a:cubicBezTo>
                  <a:pt x="42" y="5"/>
                  <a:pt x="42" y="5"/>
                  <a:pt x="42" y="5"/>
                </a:cubicBezTo>
                <a:cubicBezTo>
                  <a:pt x="42" y="3"/>
                  <a:pt x="42" y="1"/>
                  <a:pt x="42" y="0"/>
                </a:cubicBezTo>
                <a:cubicBezTo>
                  <a:pt x="38" y="5"/>
                  <a:pt x="34" y="12"/>
                  <a:pt x="29" y="20"/>
                </a:cubicBezTo>
                <a:cubicBezTo>
                  <a:pt x="44" y="37"/>
                  <a:pt x="44" y="37"/>
                  <a:pt x="44" y="37"/>
                </a:cubicBezTo>
                <a:cubicBezTo>
                  <a:pt x="43" y="39"/>
                  <a:pt x="43" y="39"/>
                  <a:pt x="43" y="39"/>
                </a:cubicBezTo>
                <a:cubicBezTo>
                  <a:pt x="45" y="39"/>
                  <a:pt x="45" y="39"/>
                  <a:pt x="45" y="39"/>
                </a:cubicBezTo>
                <a:cubicBezTo>
                  <a:pt x="45" y="41"/>
                  <a:pt x="45" y="44"/>
                  <a:pt x="45" y="46"/>
                </a:cubicBezTo>
                <a:cubicBezTo>
                  <a:pt x="43" y="46"/>
                  <a:pt x="43" y="46"/>
                  <a:pt x="43" y="46"/>
                </a:cubicBezTo>
                <a:cubicBezTo>
                  <a:pt x="43" y="44"/>
                  <a:pt x="43" y="41"/>
                  <a:pt x="43" y="39"/>
                </a:cubicBezTo>
                <a:cubicBezTo>
                  <a:pt x="43" y="39"/>
                  <a:pt x="43" y="39"/>
                  <a:pt x="43" y="39"/>
                </a:cubicBezTo>
                <a:cubicBezTo>
                  <a:pt x="27" y="22"/>
                  <a:pt x="27" y="22"/>
                  <a:pt x="27" y="22"/>
                </a:cubicBezTo>
                <a:cubicBezTo>
                  <a:pt x="25" y="26"/>
                  <a:pt x="22" y="30"/>
                  <a:pt x="20" y="35"/>
                </a:cubicBezTo>
                <a:cubicBezTo>
                  <a:pt x="23" y="38"/>
                  <a:pt x="23" y="38"/>
                  <a:pt x="23" y="38"/>
                </a:cubicBezTo>
                <a:cubicBezTo>
                  <a:pt x="21" y="40"/>
                  <a:pt x="21" y="40"/>
                  <a:pt x="21" y="40"/>
                </a:cubicBezTo>
                <a:cubicBezTo>
                  <a:pt x="18" y="37"/>
                  <a:pt x="18" y="37"/>
                  <a:pt x="18" y="37"/>
                </a:cubicBezTo>
                <a:cubicBezTo>
                  <a:pt x="16" y="41"/>
                  <a:pt x="13" y="45"/>
                  <a:pt x="11" y="50"/>
                </a:cubicBezTo>
                <a:cubicBezTo>
                  <a:pt x="39" y="79"/>
                  <a:pt x="39" y="79"/>
                  <a:pt x="39" y="79"/>
                </a:cubicBezTo>
                <a:cubicBezTo>
                  <a:pt x="37" y="81"/>
                  <a:pt x="37" y="81"/>
                  <a:pt x="37" y="81"/>
                </a:cubicBezTo>
                <a:cubicBezTo>
                  <a:pt x="10" y="52"/>
                  <a:pt x="10" y="52"/>
                  <a:pt x="10" y="52"/>
                </a:cubicBezTo>
                <a:cubicBezTo>
                  <a:pt x="8" y="57"/>
                  <a:pt x="6" y="62"/>
                  <a:pt x="4" y="67"/>
                </a:cubicBezTo>
                <a:cubicBezTo>
                  <a:pt x="5" y="68"/>
                  <a:pt x="5" y="68"/>
                  <a:pt x="5" y="68"/>
                </a:cubicBezTo>
                <a:cubicBezTo>
                  <a:pt x="3" y="70"/>
                  <a:pt x="3" y="70"/>
                  <a:pt x="3" y="70"/>
                </a:cubicBezTo>
                <a:cubicBezTo>
                  <a:pt x="3" y="70"/>
                  <a:pt x="3" y="70"/>
                  <a:pt x="3" y="70"/>
                </a:cubicBezTo>
                <a:cubicBezTo>
                  <a:pt x="2" y="75"/>
                  <a:pt x="1" y="80"/>
                  <a:pt x="0" y="84"/>
                </a:cubicBezTo>
                <a:cubicBezTo>
                  <a:pt x="28" y="114"/>
                  <a:pt x="28" y="114"/>
                  <a:pt x="28" y="114"/>
                </a:cubicBezTo>
                <a:cubicBezTo>
                  <a:pt x="26" y="116"/>
                  <a:pt x="26" y="116"/>
                  <a:pt x="26" y="116"/>
                </a:cubicBezTo>
                <a:cubicBezTo>
                  <a:pt x="0" y="88"/>
                  <a:pt x="0" y="88"/>
                  <a:pt x="0" y="88"/>
                </a:cubicBezTo>
                <a:cubicBezTo>
                  <a:pt x="0" y="102"/>
                  <a:pt x="7" y="113"/>
                  <a:pt x="26" y="118"/>
                </a:cubicBezTo>
                <a:cubicBezTo>
                  <a:pt x="73" y="119"/>
                  <a:pt x="76" y="83"/>
                  <a:pt x="66" y="49"/>
                </a:cubicBezTo>
                <a:lnTo>
                  <a:pt x="44" y="57"/>
                </a:lnTo>
                <a:close/>
                <a:moveTo>
                  <a:pt x="43" y="32"/>
                </a:moveTo>
                <a:cubicBezTo>
                  <a:pt x="50" y="27"/>
                  <a:pt x="50" y="27"/>
                  <a:pt x="50" y="27"/>
                </a:cubicBezTo>
                <a:cubicBezTo>
                  <a:pt x="51" y="29"/>
                  <a:pt x="51" y="29"/>
                  <a:pt x="51" y="29"/>
                </a:cubicBezTo>
                <a:cubicBezTo>
                  <a:pt x="45" y="34"/>
                  <a:pt x="45" y="34"/>
                  <a:pt x="45" y="34"/>
                </a:cubicBezTo>
                <a:lnTo>
                  <a:pt x="43" y="32"/>
                </a:lnTo>
                <a:close/>
                <a:moveTo>
                  <a:pt x="18" y="85"/>
                </a:moveTo>
                <a:cubicBezTo>
                  <a:pt x="12" y="80"/>
                  <a:pt x="12" y="80"/>
                  <a:pt x="12" y="80"/>
                </a:cubicBezTo>
                <a:cubicBezTo>
                  <a:pt x="14" y="78"/>
                  <a:pt x="14" y="78"/>
                  <a:pt x="14" y="78"/>
                </a:cubicBezTo>
                <a:cubicBezTo>
                  <a:pt x="20" y="83"/>
                  <a:pt x="20" y="83"/>
                  <a:pt x="20" y="83"/>
                </a:cubicBezTo>
                <a:lnTo>
                  <a:pt x="18" y="85"/>
                </a:lnTo>
                <a:close/>
                <a:moveTo>
                  <a:pt x="66" y="65"/>
                </a:moveTo>
                <a:cubicBezTo>
                  <a:pt x="67" y="67"/>
                  <a:pt x="67" y="67"/>
                  <a:pt x="67" y="67"/>
                </a:cubicBezTo>
                <a:cubicBezTo>
                  <a:pt x="60" y="70"/>
                  <a:pt x="60" y="70"/>
                  <a:pt x="60" y="70"/>
                </a:cubicBezTo>
                <a:cubicBezTo>
                  <a:pt x="59" y="68"/>
                  <a:pt x="59" y="68"/>
                  <a:pt x="59" y="68"/>
                </a:cubicBezTo>
                <a:lnTo>
                  <a:pt x="66" y="65"/>
                </a:lnTo>
                <a:close/>
                <a:moveTo>
                  <a:pt x="48" y="76"/>
                </a:moveTo>
                <a:cubicBezTo>
                  <a:pt x="41" y="79"/>
                  <a:pt x="41" y="79"/>
                  <a:pt x="41" y="79"/>
                </a:cubicBezTo>
                <a:cubicBezTo>
                  <a:pt x="40" y="77"/>
                  <a:pt x="40" y="77"/>
                  <a:pt x="40" y="77"/>
                </a:cubicBezTo>
                <a:cubicBezTo>
                  <a:pt x="47" y="73"/>
                  <a:pt x="47" y="73"/>
                  <a:pt x="47" y="73"/>
                </a:cubicBezTo>
                <a:lnTo>
                  <a:pt x="48" y="76"/>
                </a:lnTo>
                <a:close/>
                <a:moveTo>
                  <a:pt x="42" y="59"/>
                </a:moveTo>
                <a:cubicBezTo>
                  <a:pt x="44" y="59"/>
                  <a:pt x="44" y="59"/>
                  <a:pt x="44" y="59"/>
                </a:cubicBezTo>
                <a:cubicBezTo>
                  <a:pt x="44" y="62"/>
                  <a:pt x="44" y="64"/>
                  <a:pt x="44" y="67"/>
                </a:cubicBezTo>
                <a:cubicBezTo>
                  <a:pt x="41" y="67"/>
                  <a:pt x="41" y="67"/>
                  <a:pt x="41" y="67"/>
                </a:cubicBezTo>
                <a:cubicBezTo>
                  <a:pt x="41" y="64"/>
                  <a:pt x="42" y="62"/>
                  <a:pt x="42" y="59"/>
                </a:cubicBezTo>
                <a:close/>
                <a:moveTo>
                  <a:pt x="30" y="49"/>
                </a:moveTo>
                <a:cubicBezTo>
                  <a:pt x="32" y="47"/>
                  <a:pt x="32" y="47"/>
                  <a:pt x="32" y="47"/>
                </a:cubicBezTo>
                <a:cubicBezTo>
                  <a:pt x="37" y="53"/>
                  <a:pt x="37" y="53"/>
                  <a:pt x="37" y="53"/>
                </a:cubicBezTo>
                <a:cubicBezTo>
                  <a:pt x="36" y="55"/>
                  <a:pt x="36" y="55"/>
                  <a:pt x="36" y="55"/>
                </a:cubicBezTo>
                <a:lnTo>
                  <a:pt x="30" y="49"/>
                </a:lnTo>
                <a:close/>
                <a:moveTo>
                  <a:pt x="39" y="80"/>
                </a:moveTo>
                <a:cubicBezTo>
                  <a:pt x="42" y="80"/>
                  <a:pt x="42" y="80"/>
                  <a:pt x="42" y="80"/>
                </a:cubicBezTo>
                <a:cubicBezTo>
                  <a:pt x="41" y="83"/>
                  <a:pt x="41" y="85"/>
                  <a:pt x="40" y="88"/>
                </a:cubicBezTo>
                <a:cubicBezTo>
                  <a:pt x="38" y="87"/>
                  <a:pt x="38" y="87"/>
                  <a:pt x="38" y="87"/>
                </a:cubicBezTo>
                <a:cubicBezTo>
                  <a:pt x="38" y="85"/>
                  <a:pt x="39" y="82"/>
                  <a:pt x="39" y="80"/>
                </a:cubicBezTo>
                <a:close/>
                <a:moveTo>
                  <a:pt x="37" y="100"/>
                </a:moveTo>
                <a:cubicBezTo>
                  <a:pt x="37" y="103"/>
                  <a:pt x="36" y="105"/>
                  <a:pt x="35" y="108"/>
                </a:cubicBezTo>
                <a:cubicBezTo>
                  <a:pt x="33" y="107"/>
                  <a:pt x="33" y="107"/>
                  <a:pt x="33" y="107"/>
                </a:cubicBezTo>
                <a:cubicBezTo>
                  <a:pt x="33" y="105"/>
                  <a:pt x="34" y="102"/>
                  <a:pt x="35" y="100"/>
                </a:cubicBezTo>
                <a:lnTo>
                  <a:pt x="37" y="100"/>
                </a:lnTo>
                <a:close/>
                <a:moveTo>
                  <a:pt x="29" y="93"/>
                </a:moveTo>
                <a:cubicBezTo>
                  <a:pt x="34" y="98"/>
                  <a:pt x="34" y="98"/>
                  <a:pt x="34" y="98"/>
                </a:cubicBezTo>
                <a:cubicBezTo>
                  <a:pt x="32" y="100"/>
                  <a:pt x="32" y="100"/>
                  <a:pt x="32" y="100"/>
                </a:cubicBezTo>
                <a:cubicBezTo>
                  <a:pt x="27" y="94"/>
                  <a:pt x="27" y="94"/>
                  <a:pt x="27" y="94"/>
                </a:cubicBezTo>
                <a:lnTo>
                  <a:pt x="29" y="93"/>
                </a:lnTo>
                <a:close/>
                <a:moveTo>
                  <a:pt x="33" y="113"/>
                </a:moveTo>
                <a:cubicBezTo>
                  <a:pt x="33" y="110"/>
                  <a:pt x="33" y="110"/>
                  <a:pt x="33" y="110"/>
                </a:cubicBezTo>
                <a:cubicBezTo>
                  <a:pt x="40" y="108"/>
                  <a:pt x="40" y="108"/>
                  <a:pt x="40" y="108"/>
                </a:cubicBezTo>
                <a:cubicBezTo>
                  <a:pt x="41" y="110"/>
                  <a:pt x="41" y="110"/>
                  <a:pt x="41" y="110"/>
                </a:cubicBezTo>
                <a:lnTo>
                  <a:pt x="33" y="113"/>
                </a:lnTo>
                <a:close/>
                <a:moveTo>
                  <a:pt x="53" y="107"/>
                </a:moveTo>
                <a:cubicBezTo>
                  <a:pt x="53" y="104"/>
                  <a:pt x="53" y="104"/>
                  <a:pt x="53" y="104"/>
                </a:cubicBezTo>
                <a:cubicBezTo>
                  <a:pt x="60" y="102"/>
                  <a:pt x="60" y="102"/>
                  <a:pt x="60" y="102"/>
                </a:cubicBezTo>
                <a:cubicBezTo>
                  <a:pt x="61" y="105"/>
                  <a:pt x="61" y="105"/>
                  <a:pt x="61" y="105"/>
                </a:cubicBezTo>
                <a:lnTo>
                  <a:pt x="53" y="107"/>
                </a:lnTo>
                <a:close/>
                <a:moveTo>
                  <a:pt x="38" y="94"/>
                </a:moveTo>
                <a:cubicBezTo>
                  <a:pt x="37" y="92"/>
                  <a:pt x="37" y="92"/>
                  <a:pt x="37" y="92"/>
                </a:cubicBezTo>
                <a:cubicBezTo>
                  <a:pt x="69" y="81"/>
                  <a:pt x="69" y="81"/>
                  <a:pt x="69" y="81"/>
                </a:cubicBezTo>
                <a:cubicBezTo>
                  <a:pt x="70" y="84"/>
                  <a:pt x="70" y="84"/>
                  <a:pt x="70" y="84"/>
                </a:cubicBezTo>
                <a:lnTo>
                  <a:pt x="38" y="94"/>
                </a:lnTo>
                <a:close/>
              </a:path>
            </a:pathLst>
          </a:custGeom>
          <a:solidFill>
            <a:schemeClr val="accent4"/>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172" name="Freeform 383"/>
          <p:cNvSpPr>
            <a:spLocks noEditPoints="1"/>
          </p:cNvSpPr>
          <p:nvPr/>
        </p:nvSpPr>
        <p:spPr bwMode="auto">
          <a:xfrm rot="17943032">
            <a:off x="517601" y="4638439"/>
            <a:ext cx="418921" cy="690902"/>
          </a:xfrm>
          <a:custGeom>
            <a:avLst/>
            <a:gdLst>
              <a:gd name="T0" fmla="*/ 102 w 121"/>
              <a:gd name="T1" fmla="*/ 127 h 150"/>
              <a:gd name="T2" fmla="*/ 53 w 121"/>
              <a:gd name="T3" fmla="*/ 136 h 150"/>
              <a:gd name="T4" fmla="*/ 117 w 121"/>
              <a:gd name="T5" fmla="*/ 81 h 150"/>
              <a:gd name="T6" fmla="*/ 66 w 121"/>
              <a:gd name="T7" fmla="*/ 90 h 150"/>
              <a:gd name="T8" fmla="*/ 119 w 121"/>
              <a:gd name="T9" fmla="*/ 59 h 150"/>
              <a:gd name="T10" fmla="*/ 116 w 121"/>
              <a:gd name="T11" fmla="*/ 57 h 150"/>
              <a:gd name="T12" fmla="*/ 120 w 121"/>
              <a:gd name="T13" fmla="*/ 36 h 150"/>
              <a:gd name="T14" fmla="*/ 91 w 121"/>
              <a:gd name="T15" fmla="*/ 41 h 150"/>
              <a:gd name="T16" fmla="*/ 121 w 121"/>
              <a:gd name="T17" fmla="*/ 2 h 150"/>
              <a:gd name="T18" fmla="*/ 118 w 121"/>
              <a:gd name="T19" fmla="*/ 5 h 150"/>
              <a:gd name="T20" fmla="*/ 118 w 121"/>
              <a:gd name="T21" fmla="*/ 1 h 150"/>
              <a:gd name="T22" fmla="*/ 102 w 121"/>
              <a:gd name="T23" fmla="*/ 8 h 150"/>
              <a:gd name="T24" fmla="*/ 108 w 121"/>
              <a:gd name="T25" fmla="*/ 14 h 150"/>
              <a:gd name="T26" fmla="*/ 107 w 121"/>
              <a:gd name="T27" fmla="*/ 19 h 150"/>
              <a:gd name="T28" fmla="*/ 106 w 121"/>
              <a:gd name="T29" fmla="*/ 22 h 150"/>
              <a:gd name="T30" fmla="*/ 105 w 121"/>
              <a:gd name="T31" fmla="*/ 22 h 150"/>
              <a:gd name="T32" fmla="*/ 104 w 121"/>
              <a:gd name="T33" fmla="*/ 19 h 150"/>
              <a:gd name="T34" fmla="*/ 61 w 121"/>
              <a:gd name="T35" fmla="*/ 35 h 150"/>
              <a:gd name="T36" fmla="*/ 77 w 121"/>
              <a:gd name="T37" fmla="*/ 63 h 150"/>
              <a:gd name="T38" fmla="*/ 52 w 121"/>
              <a:gd name="T39" fmla="*/ 141 h 150"/>
              <a:gd name="T40" fmla="*/ 93 w 121"/>
              <a:gd name="T41" fmla="*/ 36 h 150"/>
              <a:gd name="T42" fmla="*/ 93 w 121"/>
              <a:gd name="T43" fmla="*/ 28 h 150"/>
              <a:gd name="T44" fmla="*/ 96 w 121"/>
              <a:gd name="T45" fmla="*/ 31 h 150"/>
              <a:gd name="T46" fmla="*/ 94 w 121"/>
              <a:gd name="T47" fmla="*/ 39 h 150"/>
              <a:gd name="T48" fmla="*/ 83 w 121"/>
              <a:gd name="T49" fmla="*/ 56 h 150"/>
              <a:gd name="T50" fmla="*/ 85 w 121"/>
              <a:gd name="T51" fmla="*/ 48 h 150"/>
              <a:gd name="T52" fmla="*/ 83 w 121"/>
              <a:gd name="T53" fmla="*/ 56 h 150"/>
              <a:gd name="T54" fmla="*/ 103 w 121"/>
              <a:gd name="T55" fmla="*/ 60 h 150"/>
              <a:gd name="T56" fmla="*/ 96 w 121"/>
              <a:gd name="T57" fmla="*/ 64 h 150"/>
              <a:gd name="T58" fmla="*/ 93 w 121"/>
              <a:gd name="T59" fmla="*/ 107 h 150"/>
              <a:gd name="T60" fmla="*/ 101 w 121"/>
              <a:gd name="T61" fmla="*/ 108 h 150"/>
              <a:gd name="T62" fmla="*/ 93 w 121"/>
              <a:gd name="T63" fmla="*/ 107 h 150"/>
              <a:gd name="T64" fmla="*/ 80 w 121"/>
              <a:gd name="T65" fmla="*/ 110 h 150"/>
              <a:gd name="T66" fmla="*/ 73 w 121"/>
              <a:gd name="T67" fmla="*/ 114 h 150"/>
              <a:gd name="T68" fmla="*/ 56 w 121"/>
              <a:gd name="T69" fmla="*/ 69 h 150"/>
              <a:gd name="T70" fmla="*/ 49 w 121"/>
              <a:gd name="T71" fmla="*/ 63 h 150"/>
              <a:gd name="T72" fmla="*/ 56 w 121"/>
              <a:gd name="T73" fmla="*/ 69 h 150"/>
              <a:gd name="T74" fmla="*/ 73 w 121"/>
              <a:gd name="T75" fmla="*/ 74 h 150"/>
              <a:gd name="T76" fmla="*/ 74 w 121"/>
              <a:gd name="T77" fmla="*/ 66 h 150"/>
              <a:gd name="T78" fmla="*/ 83 w 121"/>
              <a:gd name="T79" fmla="*/ 66 h 150"/>
              <a:gd name="T80" fmla="*/ 78 w 121"/>
              <a:gd name="T81" fmla="*/ 65 h 150"/>
              <a:gd name="T82" fmla="*/ 83 w 121"/>
              <a:gd name="T83" fmla="*/ 66 h 150"/>
              <a:gd name="T84" fmla="*/ 62 w 121"/>
              <a:gd name="T85" fmla="*/ 92 h 150"/>
              <a:gd name="T86" fmla="*/ 60 w 121"/>
              <a:gd name="T87" fmla="*/ 81 h 150"/>
              <a:gd name="T88" fmla="*/ 66 w 121"/>
              <a:gd name="T89" fmla="*/ 85 h 150"/>
              <a:gd name="T90" fmla="*/ 64 w 121"/>
              <a:gd name="T91" fmla="*/ 93 h 150"/>
              <a:gd name="T92" fmla="*/ 55 w 121"/>
              <a:gd name="T93" fmla="*/ 118 h 150"/>
              <a:gd name="T94" fmla="*/ 60 w 121"/>
              <a:gd name="T95" fmla="*/ 114 h 150"/>
              <a:gd name="T96" fmla="*/ 43 w 121"/>
              <a:gd name="T97" fmla="*/ 124 h 150"/>
              <a:gd name="T98" fmla="*/ 49 w 121"/>
              <a:gd name="T99" fmla="*/ 127 h 150"/>
              <a:gd name="T100" fmla="*/ 52 w 121"/>
              <a:gd name="T101" fmla="*/ 124 h 150"/>
              <a:gd name="T102" fmla="*/ 48 w 121"/>
              <a:gd name="T103" fmla="*/ 131 h 150"/>
              <a:gd name="T104" fmla="*/ 48 w 121"/>
              <a:gd name="T105" fmla="*/ 130 h 150"/>
              <a:gd name="T106" fmla="*/ 30 w 121"/>
              <a:gd name="T107" fmla="*/ 108 h 150"/>
              <a:gd name="T108" fmla="*/ 37 w 121"/>
              <a:gd name="T109" fmla="*/ 112 h 150"/>
              <a:gd name="T110" fmla="*/ 30 w 121"/>
              <a:gd name="T111" fmla="*/ 108 h 150"/>
              <a:gd name="T112" fmla="*/ 32 w 121"/>
              <a:gd name="T113" fmla="*/ 70 h 150"/>
              <a:gd name="T114" fmla="*/ 59 w 121"/>
              <a:gd name="T115" fmla="*/ 105 h 150"/>
              <a:gd name="T116" fmla="*/ 54 w 121"/>
              <a:gd name="T117" fmla="*/ 111 h 150"/>
              <a:gd name="T118" fmla="*/ 30 w 121"/>
              <a:gd name="T119" fmla="*/ 7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150">
                <a:moveTo>
                  <a:pt x="52" y="141"/>
                </a:moveTo>
                <a:cubicBezTo>
                  <a:pt x="77" y="150"/>
                  <a:pt x="92" y="143"/>
                  <a:pt x="102" y="127"/>
                </a:cubicBezTo>
                <a:cubicBezTo>
                  <a:pt x="53" y="138"/>
                  <a:pt x="53" y="138"/>
                  <a:pt x="53" y="138"/>
                </a:cubicBezTo>
                <a:cubicBezTo>
                  <a:pt x="53" y="136"/>
                  <a:pt x="53" y="136"/>
                  <a:pt x="53" y="136"/>
                </a:cubicBezTo>
                <a:cubicBezTo>
                  <a:pt x="104" y="124"/>
                  <a:pt x="104" y="124"/>
                  <a:pt x="104" y="124"/>
                </a:cubicBezTo>
                <a:cubicBezTo>
                  <a:pt x="111" y="112"/>
                  <a:pt x="115" y="97"/>
                  <a:pt x="117" y="81"/>
                </a:cubicBezTo>
                <a:cubicBezTo>
                  <a:pt x="67" y="93"/>
                  <a:pt x="67" y="93"/>
                  <a:pt x="67" y="93"/>
                </a:cubicBezTo>
                <a:cubicBezTo>
                  <a:pt x="66" y="90"/>
                  <a:pt x="66" y="90"/>
                  <a:pt x="66" y="90"/>
                </a:cubicBezTo>
                <a:cubicBezTo>
                  <a:pt x="117" y="78"/>
                  <a:pt x="117" y="78"/>
                  <a:pt x="117" y="78"/>
                </a:cubicBezTo>
                <a:cubicBezTo>
                  <a:pt x="118" y="72"/>
                  <a:pt x="119" y="65"/>
                  <a:pt x="119" y="59"/>
                </a:cubicBezTo>
                <a:cubicBezTo>
                  <a:pt x="116" y="59"/>
                  <a:pt x="116" y="59"/>
                  <a:pt x="116" y="59"/>
                </a:cubicBezTo>
                <a:cubicBezTo>
                  <a:pt x="116" y="57"/>
                  <a:pt x="116" y="57"/>
                  <a:pt x="116" y="57"/>
                </a:cubicBezTo>
                <a:cubicBezTo>
                  <a:pt x="120" y="56"/>
                  <a:pt x="120" y="56"/>
                  <a:pt x="120" y="56"/>
                </a:cubicBezTo>
                <a:cubicBezTo>
                  <a:pt x="120" y="49"/>
                  <a:pt x="120" y="43"/>
                  <a:pt x="120" y="36"/>
                </a:cubicBezTo>
                <a:cubicBezTo>
                  <a:pt x="91" y="43"/>
                  <a:pt x="91" y="43"/>
                  <a:pt x="91" y="43"/>
                </a:cubicBezTo>
                <a:cubicBezTo>
                  <a:pt x="91" y="41"/>
                  <a:pt x="91" y="41"/>
                  <a:pt x="91" y="41"/>
                </a:cubicBezTo>
                <a:cubicBezTo>
                  <a:pt x="120" y="34"/>
                  <a:pt x="120" y="34"/>
                  <a:pt x="120" y="34"/>
                </a:cubicBezTo>
                <a:cubicBezTo>
                  <a:pt x="121" y="21"/>
                  <a:pt x="121" y="10"/>
                  <a:pt x="121" y="2"/>
                </a:cubicBezTo>
                <a:cubicBezTo>
                  <a:pt x="120" y="2"/>
                  <a:pt x="120" y="2"/>
                  <a:pt x="120" y="3"/>
                </a:cubicBezTo>
                <a:cubicBezTo>
                  <a:pt x="119" y="3"/>
                  <a:pt x="118" y="4"/>
                  <a:pt x="118" y="5"/>
                </a:cubicBezTo>
                <a:cubicBezTo>
                  <a:pt x="116" y="4"/>
                  <a:pt x="116" y="4"/>
                  <a:pt x="116" y="4"/>
                </a:cubicBezTo>
                <a:cubicBezTo>
                  <a:pt x="116" y="3"/>
                  <a:pt x="117" y="2"/>
                  <a:pt x="118" y="1"/>
                </a:cubicBezTo>
                <a:cubicBezTo>
                  <a:pt x="118" y="0"/>
                  <a:pt x="119" y="0"/>
                  <a:pt x="119" y="0"/>
                </a:cubicBezTo>
                <a:cubicBezTo>
                  <a:pt x="114" y="1"/>
                  <a:pt x="108" y="4"/>
                  <a:pt x="102" y="8"/>
                </a:cubicBezTo>
                <a:cubicBezTo>
                  <a:pt x="106" y="16"/>
                  <a:pt x="106" y="16"/>
                  <a:pt x="106" y="16"/>
                </a:cubicBezTo>
                <a:cubicBezTo>
                  <a:pt x="107" y="16"/>
                  <a:pt x="107" y="15"/>
                  <a:pt x="108" y="14"/>
                </a:cubicBezTo>
                <a:cubicBezTo>
                  <a:pt x="110" y="15"/>
                  <a:pt x="110" y="15"/>
                  <a:pt x="110" y="15"/>
                </a:cubicBezTo>
                <a:cubicBezTo>
                  <a:pt x="109" y="17"/>
                  <a:pt x="108" y="18"/>
                  <a:pt x="107" y="19"/>
                </a:cubicBezTo>
                <a:cubicBezTo>
                  <a:pt x="108" y="20"/>
                  <a:pt x="108" y="20"/>
                  <a:pt x="108" y="20"/>
                </a:cubicBezTo>
                <a:cubicBezTo>
                  <a:pt x="106" y="22"/>
                  <a:pt x="106" y="22"/>
                  <a:pt x="106" y="22"/>
                </a:cubicBezTo>
                <a:cubicBezTo>
                  <a:pt x="106" y="21"/>
                  <a:pt x="106" y="21"/>
                  <a:pt x="106" y="21"/>
                </a:cubicBezTo>
                <a:cubicBezTo>
                  <a:pt x="105" y="22"/>
                  <a:pt x="105" y="22"/>
                  <a:pt x="105" y="22"/>
                </a:cubicBezTo>
                <a:cubicBezTo>
                  <a:pt x="103" y="20"/>
                  <a:pt x="103" y="20"/>
                  <a:pt x="103" y="20"/>
                </a:cubicBezTo>
                <a:cubicBezTo>
                  <a:pt x="104" y="20"/>
                  <a:pt x="104" y="19"/>
                  <a:pt x="104" y="19"/>
                </a:cubicBezTo>
                <a:cubicBezTo>
                  <a:pt x="100" y="9"/>
                  <a:pt x="100" y="9"/>
                  <a:pt x="100" y="9"/>
                </a:cubicBezTo>
                <a:cubicBezTo>
                  <a:pt x="88" y="15"/>
                  <a:pt x="74" y="25"/>
                  <a:pt x="61" y="35"/>
                </a:cubicBezTo>
                <a:cubicBezTo>
                  <a:pt x="79" y="61"/>
                  <a:pt x="79" y="61"/>
                  <a:pt x="79" y="61"/>
                </a:cubicBezTo>
                <a:cubicBezTo>
                  <a:pt x="77" y="63"/>
                  <a:pt x="77" y="63"/>
                  <a:pt x="77" y="63"/>
                </a:cubicBezTo>
                <a:cubicBezTo>
                  <a:pt x="59" y="37"/>
                  <a:pt x="59" y="37"/>
                  <a:pt x="59" y="37"/>
                </a:cubicBezTo>
                <a:cubicBezTo>
                  <a:pt x="24" y="67"/>
                  <a:pt x="0" y="109"/>
                  <a:pt x="52" y="141"/>
                </a:cubicBezTo>
                <a:close/>
                <a:moveTo>
                  <a:pt x="92" y="37"/>
                </a:moveTo>
                <a:cubicBezTo>
                  <a:pt x="92" y="37"/>
                  <a:pt x="92" y="36"/>
                  <a:pt x="93" y="36"/>
                </a:cubicBezTo>
                <a:cubicBezTo>
                  <a:pt x="90" y="29"/>
                  <a:pt x="90" y="29"/>
                  <a:pt x="90" y="29"/>
                </a:cubicBezTo>
                <a:cubicBezTo>
                  <a:pt x="93" y="28"/>
                  <a:pt x="93" y="28"/>
                  <a:pt x="93" y="28"/>
                </a:cubicBezTo>
                <a:cubicBezTo>
                  <a:pt x="94" y="33"/>
                  <a:pt x="94" y="33"/>
                  <a:pt x="94" y="33"/>
                </a:cubicBezTo>
                <a:cubicBezTo>
                  <a:pt x="95" y="32"/>
                  <a:pt x="95" y="32"/>
                  <a:pt x="96" y="31"/>
                </a:cubicBezTo>
                <a:cubicBezTo>
                  <a:pt x="98" y="32"/>
                  <a:pt x="98" y="32"/>
                  <a:pt x="98" y="32"/>
                </a:cubicBezTo>
                <a:cubicBezTo>
                  <a:pt x="97" y="34"/>
                  <a:pt x="95" y="37"/>
                  <a:pt x="94" y="39"/>
                </a:cubicBezTo>
                <a:lnTo>
                  <a:pt x="92" y="37"/>
                </a:lnTo>
                <a:close/>
                <a:moveTo>
                  <a:pt x="83" y="56"/>
                </a:moveTo>
                <a:cubicBezTo>
                  <a:pt x="81" y="55"/>
                  <a:pt x="81" y="55"/>
                  <a:pt x="81" y="55"/>
                </a:cubicBezTo>
                <a:cubicBezTo>
                  <a:pt x="82" y="53"/>
                  <a:pt x="83" y="51"/>
                  <a:pt x="85" y="48"/>
                </a:cubicBezTo>
                <a:cubicBezTo>
                  <a:pt x="87" y="50"/>
                  <a:pt x="87" y="50"/>
                  <a:pt x="87" y="50"/>
                </a:cubicBezTo>
                <a:cubicBezTo>
                  <a:pt x="85" y="52"/>
                  <a:pt x="84" y="54"/>
                  <a:pt x="83" y="56"/>
                </a:cubicBezTo>
                <a:close/>
                <a:moveTo>
                  <a:pt x="95" y="61"/>
                </a:moveTo>
                <a:cubicBezTo>
                  <a:pt x="103" y="60"/>
                  <a:pt x="103" y="60"/>
                  <a:pt x="103" y="60"/>
                </a:cubicBezTo>
                <a:cubicBezTo>
                  <a:pt x="104" y="62"/>
                  <a:pt x="104" y="62"/>
                  <a:pt x="104" y="62"/>
                </a:cubicBezTo>
                <a:cubicBezTo>
                  <a:pt x="96" y="64"/>
                  <a:pt x="96" y="64"/>
                  <a:pt x="96" y="64"/>
                </a:cubicBezTo>
                <a:lnTo>
                  <a:pt x="95" y="61"/>
                </a:lnTo>
                <a:close/>
                <a:moveTo>
                  <a:pt x="93" y="107"/>
                </a:moveTo>
                <a:cubicBezTo>
                  <a:pt x="100" y="105"/>
                  <a:pt x="100" y="105"/>
                  <a:pt x="100" y="105"/>
                </a:cubicBezTo>
                <a:cubicBezTo>
                  <a:pt x="101" y="108"/>
                  <a:pt x="101" y="108"/>
                  <a:pt x="101" y="108"/>
                </a:cubicBezTo>
                <a:cubicBezTo>
                  <a:pt x="93" y="109"/>
                  <a:pt x="93" y="109"/>
                  <a:pt x="93" y="109"/>
                </a:cubicBezTo>
                <a:lnTo>
                  <a:pt x="93" y="107"/>
                </a:lnTo>
                <a:close/>
                <a:moveTo>
                  <a:pt x="72" y="111"/>
                </a:moveTo>
                <a:cubicBezTo>
                  <a:pt x="80" y="110"/>
                  <a:pt x="80" y="110"/>
                  <a:pt x="80" y="110"/>
                </a:cubicBezTo>
                <a:cubicBezTo>
                  <a:pt x="81" y="112"/>
                  <a:pt x="81" y="112"/>
                  <a:pt x="81" y="112"/>
                </a:cubicBezTo>
                <a:cubicBezTo>
                  <a:pt x="73" y="114"/>
                  <a:pt x="73" y="114"/>
                  <a:pt x="73" y="114"/>
                </a:cubicBezTo>
                <a:lnTo>
                  <a:pt x="72" y="111"/>
                </a:lnTo>
                <a:close/>
                <a:moveTo>
                  <a:pt x="56" y="69"/>
                </a:moveTo>
                <a:cubicBezTo>
                  <a:pt x="54" y="70"/>
                  <a:pt x="54" y="70"/>
                  <a:pt x="54" y="70"/>
                </a:cubicBezTo>
                <a:cubicBezTo>
                  <a:pt x="49" y="63"/>
                  <a:pt x="49" y="63"/>
                  <a:pt x="49" y="63"/>
                </a:cubicBezTo>
                <a:cubicBezTo>
                  <a:pt x="52" y="62"/>
                  <a:pt x="52" y="62"/>
                  <a:pt x="52" y="62"/>
                </a:cubicBezTo>
                <a:lnTo>
                  <a:pt x="56" y="69"/>
                </a:lnTo>
                <a:close/>
                <a:moveTo>
                  <a:pt x="76" y="68"/>
                </a:moveTo>
                <a:cubicBezTo>
                  <a:pt x="75" y="70"/>
                  <a:pt x="74" y="72"/>
                  <a:pt x="73" y="74"/>
                </a:cubicBezTo>
                <a:cubicBezTo>
                  <a:pt x="71" y="73"/>
                  <a:pt x="71" y="73"/>
                  <a:pt x="71" y="73"/>
                </a:cubicBezTo>
                <a:cubicBezTo>
                  <a:pt x="72" y="71"/>
                  <a:pt x="73" y="69"/>
                  <a:pt x="74" y="66"/>
                </a:cubicBezTo>
                <a:lnTo>
                  <a:pt x="76" y="68"/>
                </a:lnTo>
                <a:close/>
                <a:moveTo>
                  <a:pt x="83" y="66"/>
                </a:moveTo>
                <a:cubicBezTo>
                  <a:pt x="78" y="67"/>
                  <a:pt x="78" y="67"/>
                  <a:pt x="78" y="67"/>
                </a:cubicBezTo>
                <a:cubicBezTo>
                  <a:pt x="78" y="65"/>
                  <a:pt x="78" y="65"/>
                  <a:pt x="78" y="65"/>
                </a:cubicBezTo>
                <a:cubicBezTo>
                  <a:pt x="83" y="64"/>
                  <a:pt x="83" y="64"/>
                  <a:pt x="83" y="64"/>
                </a:cubicBezTo>
                <a:lnTo>
                  <a:pt x="83" y="66"/>
                </a:lnTo>
                <a:close/>
                <a:moveTo>
                  <a:pt x="64" y="93"/>
                </a:moveTo>
                <a:cubicBezTo>
                  <a:pt x="62" y="92"/>
                  <a:pt x="62" y="92"/>
                  <a:pt x="62" y="92"/>
                </a:cubicBezTo>
                <a:cubicBezTo>
                  <a:pt x="62" y="90"/>
                  <a:pt x="63" y="89"/>
                  <a:pt x="64" y="87"/>
                </a:cubicBezTo>
                <a:cubicBezTo>
                  <a:pt x="60" y="81"/>
                  <a:pt x="60" y="81"/>
                  <a:pt x="60" y="81"/>
                </a:cubicBezTo>
                <a:cubicBezTo>
                  <a:pt x="62" y="80"/>
                  <a:pt x="62" y="80"/>
                  <a:pt x="62" y="80"/>
                </a:cubicBezTo>
                <a:cubicBezTo>
                  <a:pt x="66" y="85"/>
                  <a:pt x="66" y="85"/>
                  <a:pt x="66" y="85"/>
                </a:cubicBezTo>
                <a:cubicBezTo>
                  <a:pt x="67" y="86"/>
                  <a:pt x="67" y="86"/>
                  <a:pt x="67" y="86"/>
                </a:cubicBezTo>
                <a:cubicBezTo>
                  <a:pt x="66" y="88"/>
                  <a:pt x="65" y="91"/>
                  <a:pt x="64" y="93"/>
                </a:cubicBezTo>
                <a:close/>
                <a:moveTo>
                  <a:pt x="60" y="117"/>
                </a:moveTo>
                <a:cubicBezTo>
                  <a:pt x="55" y="118"/>
                  <a:pt x="55" y="118"/>
                  <a:pt x="55" y="118"/>
                </a:cubicBezTo>
                <a:cubicBezTo>
                  <a:pt x="55" y="115"/>
                  <a:pt x="55" y="115"/>
                  <a:pt x="55" y="115"/>
                </a:cubicBezTo>
                <a:cubicBezTo>
                  <a:pt x="60" y="114"/>
                  <a:pt x="60" y="114"/>
                  <a:pt x="60" y="114"/>
                </a:cubicBezTo>
                <a:lnTo>
                  <a:pt x="60" y="117"/>
                </a:lnTo>
                <a:close/>
                <a:moveTo>
                  <a:pt x="43" y="124"/>
                </a:moveTo>
                <a:cubicBezTo>
                  <a:pt x="45" y="122"/>
                  <a:pt x="45" y="122"/>
                  <a:pt x="45" y="122"/>
                </a:cubicBezTo>
                <a:cubicBezTo>
                  <a:pt x="49" y="127"/>
                  <a:pt x="49" y="127"/>
                  <a:pt x="49" y="127"/>
                </a:cubicBezTo>
                <a:cubicBezTo>
                  <a:pt x="49" y="126"/>
                  <a:pt x="50" y="125"/>
                  <a:pt x="50" y="124"/>
                </a:cubicBezTo>
                <a:cubicBezTo>
                  <a:pt x="52" y="124"/>
                  <a:pt x="52" y="124"/>
                  <a:pt x="52" y="124"/>
                </a:cubicBezTo>
                <a:cubicBezTo>
                  <a:pt x="52" y="127"/>
                  <a:pt x="51" y="129"/>
                  <a:pt x="50" y="132"/>
                </a:cubicBezTo>
                <a:cubicBezTo>
                  <a:pt x="48" y="131"/>
                  <a:pt x="48" y="131"/>
                  <a:pt x="48" y="131"/>
                </a:cubicBezTo>
                <a:cubicBezTo>
                  <a:pt x="48" y="131"/>
                  <a:pt x="48" y="130"/>
                  <a:pt x="48" y="130"/>
                </a:cubicBezTo>
                <a:cubicBezTo>
                  <a:pt x="48" y="130"/>
                  <a:pt x="48" y="130"/>
                  <a:pt x="48" y="130"/>
                </a:cubicBezTo>
                <a:lnTo>
                  <a:pt x="43" y="124"/>
                </a:lnTo>
                <a:close/>
                <a:moveTo>
                  <a:pt x="30" y="108"/>
                </a:moveTo>
                <a:cubicBezTo>
                  <a:pt x="32" y="106"/>
                  <a:pt x="32" y="106"/>
                  <a:pt x="32" y="106"/>
                </a:cubicBezTo>
                <a:cubicBezTo>
                  <a:pt x="37" y="112"/>
                  <a:pt x="37" y="112"/>
                  <a:pt x="37" y="112"/>
                </a:cubicBezTo>
                <a:cubicBezTo>
                  <a:pt x="35" y="114"/>
                  <a:pt x="35" y="114"/>
                  <a:pt x="35" y="114"/>
                </a:cubicBezTo>
                <a:lnTo>
                  <a:pt x="30" y="108"/>
                </a:lnTo>
                <a:close/>
                <a:moveTo>
                  <a:pt x="30" y="72"/>
                </a:moveTo>
                <a:cubicBezTo>
                  <a:pt x="32" y="70"/>
                  <a:pt x="32" y="70"/>
                  <a:pt x="32" y="70"/>
                </a:cubicBezTo>
                <a:cubicBezTo>
                  <a:pt x="58" y="105"/>
                  <a:pt x="58" y="105"/>
                  <a:pt x="58" y="105"/>
                </a:cubicBezTo>
                <a:cubicBezTo>
                  <a:pt x="59" y="105"/>
                  <a:pt x="59" y="105"/>
                  <a:pt x="59" y="105"/>
                </a:cubicBezTo>
                <a:cubicBezTo>
                  <a:pt x="58" y="107"/>
                  <a:pt x="57" y="110"/>
                  <a:pt x="56" y="112"/>
                </a:cubicBezTo>
                <a:cubicBezTo>
                  <a:pt x="54" y="111"/>
                  <a:pt x="54" y="111"/>
                  <a:pt x="54" y="111"/>
                </a:cubicBezTo>
                <a:cubicBezTo>
                  <a:pt x="55" y="109"/>
                  <a:pt x="55" y="108"/>
                  <a:pt x="56" y="106"/>
                </a:cubicBezTo>
                <a:lnTo>
                  <a:pt x="30" y="72"/>
                </a:lnTo>
                <a:close/>
              </a:path>
            </a:pathLst>
          </a:custGeom>
          <a:solidFill>
            <a:schemeClr val="accent3">
              <a:lumMod val="75000"/>
            </a:schemeClr>
          </a:solidFill>
          <a:ln>
            <a:noFill/>
          </a:ln>
        </p:spPr>
        <p:txBody>
          <a:bodyPr vert="horz" wrap="square" lIns="68580" tIns="34290" rIns="68580" bIns="34290" numCol="1" anchor="t" anchorCtr="0" compatLnSpc="1"/>
          <a:lstStyle/>
          <a:p>
            <a:endParaRPr lang="en-US" sz="1350">
              <a:solidFill>
                <a:srgbClr val="796548"/>
              </a:solidFill>
            </a:endParaRPr>
          </a:p>
        </p:txBody>
      </p:sp>
      <p:grpSp>
        <p:nvGrpSpPr>
          <p:cNvPr id="173" name="Group 172"/>
          <p:cNvGrpSpPr/>
          <p:nvPr/>
        </p:nvGrpSpPr>
        <p:grpSpPr>
          <a:xfrm>
            <a:off x="7371159" y="4495800"/>
            <a:ext cx="1259500" cy="1535794"/>
            <a:chOff x="9825787" y="4496092"/>
            <a:chExt cx="1522403" cy="1392277"/>
          </a:xfrm>
        </p:grpSpPr>
        <p:grpSp>
          <p:nvGrpSpPr>
            <p:cNvPr id="174" name="Group 226"/>
            <p:cNvGrpSpPr/>
            <p:nvPr/>
          </p:nvGrpSpPr>
          <p:grpSpPr bwMode="auto">
            <a:xfrm>
              <a:off x="9825787" y="4496092"/>
              <a:ext cx="1475768" cy="1392277"/>
              <a:chOff x="3027" y="1355"/>
              <a:chExt cx="1962" cy="1851"/>
            </a:xfrm>
          </p:grpSpPr>
          <p:sp>
            <p:nvSpPr>
              <p:cNvPr id="407" name="Freeform 26"/>
              <p:cNvSpPr>
                <a:spLocks noEditPoints="1"/>
              </p:cNvSpPr>
              <p:nvPr/>
            </p:nvSpPr>
            <p:spPr bwMode="auto">
              <a:xfrm>
                <a:off x="4669" y="1628"/>
                <a:ext cx="308" cy="1339"/>
              </a:xfrm>
              <a:custGeom>
                <a:avLst/>
                <a:gdLst>
                  <a:gd name="T0" fmla="*/ 218 w 308"/>
                  <a:gd name="T1" fmla="*/ 92 h 1339"/>
                  <a:gd name="T2" fmla="*/ 266 w 308"/>
                  <a:gd name="T3" fmla="*/ 90 h 1339"/>
                  <a:gd name="T4" fmla="*/ 261 w 308"/>
                  <a:gd name="T5" fmla="*/ 348 h 1339"/>
                  <a:gd name="T6" fmla="*/ 233 w 308"/>
                  <a:gd name="T7" fmla="*/ 348 h 1339"/>
                  <a:gd name="T8" fmla="*/ 218 w 308"/>
                  <a:gd name="T9" fmla="*/ 92 h 1339"/>
                  <a:gd name="T10" fmla="*/ 252 w 308"/>
                  <a:gd name="T11" fmla="*/ 614 h 1339"/>
                  <a:gd name="T12" fmla="*/ 301 w 308"/>
                  <a:gd name="T13" fmla="*/ 607 h 1339"/>
                  <a:gd name="T14" fmla="*/ 278 w 308"/>
                  <a:gd name="T15" fmla="*/ 370 h 1339"/>
                  <a:gd name="T16" fmla="*/ 233 w 308"/>
                  <a:gd name="T17" fmla="*/ 372 h 1339"/>
                  <a:gd name="T18" fmla="*/ 252 w 308"/>
                  <a:gd name="T19" fmla="*/ 614 h 1339"/>
                  <a:gd name="T20" fmla="*/ 280 w 308"/>
                  <a:gd name="T21" fmla="*/ 972 h 1339"/>
                  <a:gd name="T22" fmla="*/ 308 w 308"/>
                  <a:gd name="T23" fmla="*/ 969 h 1339"/>
                  <a:gd name="T24" fmla="*/ 306 w 308"/>
                  <a:gd name="T25" fmla="*/ 633 h 1339"/>
                  <a:gd name="T26" fmla="*/ 259 w 308"/>
                  <a:gd name="T27" fmla="*/ 642 h 1339"/>
                  <a:gd name="T28" fmla="*/ 280 w 308"/>
                  <a:gd name="T29" fmla="*/ 972 h 1339"/>
                  <a:gd name="T30" fmla="*/ 24 w 308"/>
                  <a:gd name="T31" fmla="*/ 403 h 1339"/>
                  <a:gd name="T32" fmla="*/ 69 w 308"/>
                  <a:gd name="T33" fmla="*/ 403 h 1339"/>
                  <a:gd name="T34" fmla="*/ 76 w 308"/>
                  <a:gd name="T35" fmla="*/ 0 h 1339"/>
                  <a:gd name="T36" fmla="*/ 0 w 308"/>
                  <a:gd name="T37" fmla="*/ 2 h 1339"/>
                  <a:gd name="T38" fmla="*/ 24 w 308"/>
                  <a:gd name="T39" fmla="*/ 403 h 1339"/>
                  <a:gd name="T40" fmla="*/ 57 w 308"/>
                  <a:gd name="T41" fmla="*/ 806 h 1339"/>
                  <a:gd name="T42" fmla="*/ 121 w 308"/>
                  <a:gd name="T43" fmla="*/ 780 h 1339"/>
                  <a:gd name="T44" fmla="*/ 93 w 308"/>
                  <a:gd name="T45" fmla="*/ 438 h 1339"/>
                  <a:gd name="T46" fmla="*/ 31 w 308"/>
                  <a:gd name="T47" fmla="*/ 434 h 1339"/>
                  <a:gd name="T48" fmla="*/ 57 w 308"/>
                  <a:gd name="T49" fmla="*/ 806 h 1339"/>
                  <a:gd name="T50" fmla="*/ 95 w 308"/>
                  <a:gd name="T51" fmla="*/ 1339 h 1339"/>
                  <a:gd name="T52" fmla="*/ 140 w 308"/>
                  <a:gd name="T53" fmla="*/ 1337 h 1339"/>
                  <a:gd name="T54" fmla="*/ 133 w 308"/>
                  <a:gd name="T55" fmla="*/ 813 h 1339"/>
                  <a:gd name="T56" fmla="*/ 62 w 308"/>
                  <a:gd name="T57" fmla="*/ 829 h 1339"/>
                  <a:gd name="T58" fmla="*/ 95 w 308"/>
                  <a:gd name="T59" fmla="*/ 1339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1339">
                    <a:moveTo>
                      <a:pt x="218" y="92"/>
                    </a:moveTo>
                    <a:lnTo>
                      <a:pt x="266" y="90"/>
                    </a:lnTo>
                    <a:lnTo>
                      <a:pt x="261" y="348"/>
                    </a:lnTo>
                    <a:lnTo>
                      <a:pt x="233" y="348"/>
                    </a:lnTo>
                    <a:lnTo>
                      <a:pt x="218" y="92"/>
                    </a:lnTo>
                    <a:close/>
                    <a:moveTo>
                      <a:pt x="252" y="614"/>
                    </a:moveTo>
                    <a:lnTo>
                      <a:pt x="301" y="607"/>
                    </a:lnTo>
                    <a:lnTo>
                      <a:pt x="278" y="370"/>
                    </a:lnTo>
                    <a:lnTo>
                      <a:pt x="233" y="372"/>
                    </a:lnTo>
                    <a:lnTo>
                      <a:pt x="252" y="614"/>
                    </a:lnTo>
                    <a:close/>
                    <a:moveTo>
                      <a:pt x="280" y="972"/>
                    </a:moveTo>
                    <a:lnTo>
                      <a:pt x="308" y="969"/>
                    </a:lnTo>
                    <a:lnTo>
                      <a:pt x="306" y="633"/>
                    </a:lnTo>
                    <a:lnTo>
                      <a:pt x="259" y="642"/>
                    </a:lnTo>
                    <a:lnTo>
                      <a:pt x="280" y="972"/>
                    </a:lnTo>
                    <a:close/>
                    <a:moveTo>
                      <a:pt x="24" y="403"/>
                    </a:moveTo>
                    <a:lnTo>
                      <a:pt x="69" y="403"/>
                    </a:lnTo>
                    <a:lnTo>
                      <a:pt x="76" y="0"/>
                    </a:lnTo>
                    <a:lnTo>
                      <a:pt x="0" y="2"/>
                    </a:lnTo>
                    <a:lnTo>
                      <a:pt x="24" y="403"/>
                    </a:lnTo>
                    <a:close/>
                    <a:moveTo>
                      <a:pt x="57" y="806"/>
                    </a:moveTo>
                    <a:lnTo>
                      <a:pt x="121" y="780"/>
                    </a:lnTo>
                    <a:lnTo>
                      <a:pt x="93" y="438"/>
                    </a:lnTo>
                    <a:lnTo>
                      <a:pt x="31" y="434"/>
                    </a:lnTo>
                    <a:lnTo>
                      <a:pt x="57" y="806"/>
                    </a:lnTo>
                    <a:close/>
                    <a:moveTo>
                      <a:pt x="95" y="1339"/>
                    </a:moveTo>
                    <a:lnTo>
                      <a:pt x="140" y="1337"/>
                    </a:lnTo>
                    <a:lnTo>
                      <a:pt x="133" y="813"/>
                    </a:lnTo>
                    <a:lnTo>
                      <a:pt x="62" y="829"/>
                    </a:lnTo>
                    <a:lnTo>
                      <a:pt x="95" y="13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8" name="Freeform 27"/>
              <p:cNvSpPr>
                <a:spLocks noEditPoints="1"/>
              </p:cNvSpPr>
              <p:nvPr/>
            </p:nvSpPr>
            <p:spPr bwMode="auto">
              <a:xfrm>
                <a:off x="4665" y="1623"/>
                <a:ext cx="324" cy="1344"/>
              </a:xfrm>
              <a:custGeom>
                <a:avLst/>
                <a:gdLst>
                  <a:gd name="T0" fmla="*/ 110 w 137"/>
                  <a:gd name="T1" fmla="*/ 49 h 567"/>
                  <a:gd name="T2" fmla="*/ 112 w 137"/>
                  <a:gd name="T3" fmla="*/ 148 h 567"/>
                  <a:gd name="T4" fmla="*/ 116 w 137"/>
                  <a:gd name="T5" fmla="*/ 141 h 567"/>
                  <a:gd name="T6" fmla="*/ 115 w 137"/>
                  <a:gd name="T7" fmla="*/ 123 h 567"/>
                  <a:gd name="T8" fmla="*/ 114 w 137"/>
                  <a:gd name="T9" fmla="*/ 105 h 567"/>
                  <a:gd name="T10" fmla="*/ 116 w 137"/>
                  <a:gd name="T11" fmla="*/ 66 h 567"/>
                  <a:gd name="T12" fmla="*/ 114 w 137"/>
                  <a:gd name="T13" fmla="*/ 38 h 567"/>
                  <a:gd name="T14" fmla="*/ 94 w 137"/>
                  <a:gd name="T15" fmla="*/ 52 h 567"/>
                  <a:gd name="T16" fmla="*/ 96 w 137"/>
                  <a:gd name="T17" fmla="*/ 99 h 567"/>
                  <a:gd name="T18" fmla="*/ 117 w 137"/>
                  <a:gd name="T19" fmla="*/ 125 h 567"/>
                  <a:gd name="T20" fmla="*/ 103 w 137"/>
                  <a:gd name="T21" fmla="*/ 161 h 567"/>
                  <a:gd name="T22" fmla="*/ 124 w 137"/>
                  <a:gd name="T23" fmla="*/ 235 h 567"/>
                  <a:gd name="T24" fmla="*/ 116 w 137"/>
                  <a:gd name="T25" fmla="*/ 260 h 567"/>
                  <a:gd name="T26" fmla="*/ 133 w 137"/>
                  <a:gd name="T27" fmla="*/ 249 h 567"/>
                  <a:gd name="T28" fmla="*/ 130 w 137"/>
                  <a:gd name="T29" fmla="*/ 232 h 567"/>
                  <a:gd name="T30" fmla="*/ 126 w 137"/>
                  <a:gd name="T31" fmla="*/ 203 h 567"/>
                  <a:gd name="T32" fmla="*/ 123 w 137"/>
                  <a:gd name="T33" fmla="*/ 175 h 567"/>
                  <a:gd name="T34" fmla="*/ 104 w 137"/>
                  <a:gd name="T35" fmla="*/ 157 h 567"/>
                  <a:gd name="T36" fmla="*/ 102 w 137"/>
                  <a:gd name="T37" fmla="*/ 190 h 567"/>
                  <a:gd name="T38" fmla="*/ 110 w 137"/>
                  <a:gd name="T39" fmla="*/ 261 h 567"/>
                  <a:gd name="T40" fmla="*/ 121 w 137"/>
                  <a:gd name="T41" fmla="*/ 410 h 567"/>
                  <a:gd name="T42" fmla="*/ 127 w 137"/>
                  <a:gd name="T43" fmla="*/ 287 h 567"/>
                  <a:gd name="T44" fmla="*/ 132 w 137"/>
                  <a:gd name="T45" fmla="*/ 411 h 567"/>
                  <a:gd name="T46" fmla="*/ 134 w 137"/>
                  <a:gd name="T47" fmla="*/ 399 h 567"/>
                  <a:gd name="T48" fmla="*/ 133 w 137"/>
                  <a:gd name="T49" fmla="*/ 376 h 567"/>
                  <a:gd name="T50" fmla="*/ 132 w 137"/>
                  <a:gd name="T51" fmla="*/ 353 h 567"/>
                  <a:gd name="T52" fmla="*/ 134 w 137"/>
                  <a:gd name="T53" fmla="*/ 306 h 567"/>
                  <a:gd name="T54" fmla="*/ 133 w 137"/>
                  <a:gd name="T55" fmla="*/ 270 h 567"/>
                  <a:gd name="T56" fmla="*/ 112 w 137"/>
                  <a:gd name="T57" fmla="*/ 289 h 567"/>
                  <a:gd name="T58" fmla="*/ 115 w 137"/>
                  <a:gd name="T59" fmla="*/ 347 h 567"/>
                  <a:gd name="T60" fmla="*/ 136 w 137"/>
                  <a:gd name="T61" fmla="*/ 388 h 567"/>
                  <a:gd name="T62" fmla="*/ 3 w 137"/>
                  <a:gd name="T63" fmla="*/ 6 h 567"/>
                  <a:gd name="T64" fmla="*/ 29 w 137"/>
                  <a:gd name="T65" fmla="*/ 120 h 567"/>
                  <a:gd name="T66" fmla="*/ 25 w 137"/>
                  <a:gd name="T67" fmla="*/ 172 h 567"/>
                  <a:gd name="T68" fmla="*/ 36 w 137"/>
                  <a:gd name="T69" fmla="*/ 143 h 567"/>
                  <a:gd name="T70" fmla="*/ 35 w 137"/>
                  <a:gd name="T71" fmla="*/ 116 h 567"/>
                  <a:gd name="T72" fmla="*/ 36 w 137"/>
                  <a:gd name="T73" fmla="*/ 69 h 567"/>
                  <a:gd name="T74" fmla="*/ 36 w 137"/>
                  <a:gd name="T75" fmla="*/ 24 h 567"/>
                  <a:gd name="T76" fmla="*/ 4 w 137"/>
                  <a:gd name="T77" fmla="*/ 1 h 567"/>
                  <a:gd name="T78" fmla="*/ 5 w 137"/>
                  <a:gd name="T79" fmla="*/ 58 h 567"/>
                  <a:gd name="T80" fmla="*/ 15 w 137"/>
                  <a:gd name="T81" fmla="*/ 171 h 567"/>
                  <a:gd name="T82" fmla="*/ 29 w 137"/>
                  <a:gd name="T83" fmla="*/ 319 h 567"/>
                  <a:gd name="T84" fmla="*/ 39 w 137"/>
                  <a:gd name="T85" fmla="*/ 205 h 567"/>
                  <a:gd name="T86" fmla="*/ 42 w 137"/>
                  <a:gd name="T87" fmla="*/ 335 h 567"/>
                  <a:gd name="T88" fmla="*/ 57 w 137"/>
                  <a:gd name="T89" fmla="*/ 330 h 567"/>
                  <a:gd name="T90" fmla="*/ 54 w 137"/>
                  <a:gd name="T91" fmla="*/ 311 h 567"/>
                  <a:gd name="T92" fmla="*/ 51 w 137"/>
                  <a:gd name="T93" fmla="*/ 281 h 567"/>
                  <a:gd name="T94" fmla="*/ 47 w 137"/>
                  <a:gd name="T95" fmla="*/ 230 h 567"/>
                  <a:gd name="T96" fmla="*/ 44 w 137"/>
                  <a:gd name="T97" fmla="*/ 190 h 567"/>
                  <a:gd name="T98" fmla="*/ 14 w 137"/>
                  <a:gd name="T99" fmla="*/ 198 h 567"/>
                  <a:gd name="T100" fmla="*/ 20 w 137"/>
                  <a:gd name="T101" fmla="*/ 266 h 567"/>
                  <a:gd name="T102" fmla="*/ 56 w 137"/>
                  <a:gd name="T103" fmla="*/ 321 h 567"/>
                  <a:gd name="T104" fmla="*/ 37 w 137"/>
                  <a:gd name="T105" fmla="*/ 409 h 567"/>
                  <a:gd name="T106" fmla="*/ 57 w 137"/>
                  <a:gd name="T107" fmla="*/ 454 h 567"/>
                  <a:gd name="T108" fmla="*/ 53 w 137"/>
                  <a:gd name="T109" fmla="*/ 566 h 567"/>
                  <a:gd name="T110" fmla="*/ 65 w 137"/>
                  <a:gd name="T111" fmla="*/ 536 h 567"/>
                  <a:gd name="T112" fmla="*/ 65 w 137"/>
                  <a:gd name="T113" fmla="*/ 500 h 567"/>
                  <a:gd name="T114" fmla="*/ 62 w 137"/>
                  <a:gd name="T115" fmla="*/ 450 h 567"/>
                  <a:gd name="T116" fmla="*/ 61 w 137"/>
                  <a:gd name="T117" fmla="*/ 391 h 567"/>
                  <a:gd name="T118" fmla="*/ 40 w 137"/>
                  <a:gd name="T119" fmla="*/ 348 h 567"/>
                  <a:gd name="T120" fmla="*/ 30 w 137"/>
                  <a:gd name="T121" fmla="*/ 402 h 567"/>
                  <a:gd name="T122" fmla="*/ 39 w 137"/>
                  <a:gd name="T123" fmla="*/ 513 h 567"/>
                  <a:gd name="T124" fmla="*/ 27 w 137"/>
                  <a:gd name="T125" fmla="*/ 37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 h="567">
                    <a:moveTo>
                      <a:pt x="101" y="148"/>
                    </a:moveTo>
                    <a:cubicBezTo>
                      <a:pt x="100" y="148"/>
                      <a:pt x="101" y="148"/>
                      <a:pt x="100" y="148"/>
                    </a:cubicBezTo>
                    <a:cubicBezTo>
                      <a:pt x="100" y="148"/>
                      <a:pt x="100" y="148"/>
                      <a:pt x="101" y="148"/>
                    </a:cubicBezTo>
                    <a:close/>
                    <a:moveTo>
                      <a:pt x="103" y="149"/>
                    </a:moveTo>
                    <a:cubicBezTo>
                      <a:pt x="102" y="143"/>
                      <a:pt x="103" y="138"/>
                      <a:pt x="103" y="133"/>
                    </a:cubicBezTo>
                    <a:cubicBezTo>
                      <a:pt x="103" y="131"/>
                      <a:pt x="103" y="129"/>
                      <a:pt x="103" y="127"/>
                    </a:cubicBezTo>
                    <a:cubicBezTo>
                      <a:pt x="102" y="120"/>
                      <a:pt x="103" y="112"/>
                      <a:pt x="102" y="105"/>
                    </a:cubicBezTo>
                    <a:cubicBezTo>
                      <a:pt x="102" y="105"/>
                      <a:pt x="102" y="105"/>
                      <a:pt x="102" y="105"/>
                    </a:cubicBezTo>
                    <a:cubicBezTo>
                      <a:pt x="102" y="105"/>
                      <a:pt x="102" y="105"/>
                      <a:pt x="102" y="105"/>
                    </a:cubicBezTo>
                    <a:cubicBezTo>
                      <a:pt x="101" y="104"/>
                      <a:pt x="101" y="104"/>
                      <a:pt x="101" y="104"/>
                    </a:cubicBezTo>
                    <a:cubicBezTo>
                      <a:pt x="101" y="103"/>
                      <a:pt x="102" y="104"/>
                      <a:pt x="102" y="104"/>
                    </a:cubicBezTo>
                    <a:cubicBezTo>
                      <a:pt x="102" y="101"/>
                      <a:pt x="101" y="99"/>
                      <a:pt x="101" y="96"/>
                    </a:cubicBezTo>
                    <a:cubicBezTo>
                      <a:pt x="101" y="96"/>
                      <a:pt x="101" y="94"/>
                      <a:pt x="100" y="94"/>
                    </a:cubicBezTo>
                    <a:cubicBezTo>
                      <a:pt x="101" y="94"/>
                      <a:pt x="101" y="94"/>
                      <a:pt x="101" y="94"/>
                    </a:cubicBezTo>
                    <a:cubicBezTo>
                      <a:pt x="100" y="92"/>
                      <a:pt x="100" y="92"/>
                      <a:pt x="101" y="90"/>
                    </a:cubicBezTo>
                    <a:cubicBezTo>
                      <a:pt x="101" y="83"/>
                      <a:pt x="100" y="75"/>
                      <a:pt x="100" y="68"/>
                    </a:cubicBezTo>
                    <a:cubicBezTo>
                      <a:pt x="100" y="60"/>
                      <a:pt x="99" y="53"/>
                      <a:pt x="98" y="45"/>
                    </a:cubicBezTo>
                    <a:cubicBezTo>
                      <a:pt x="97" y="44"/>
                      <a:pt x="97" y="42"/>
                      <a:pt x="96" y="41"/>
                    </a:cubicBezTo>
                    <a:cubicBezTo>
                      <a:pt x="94" y="44"/>
                      <a:pt x="94" y="44"/>
                      <a:pt x="94" y="44"/>
                    </a:cubicBezTo>
                    <a:cubicBezTo>
                      <a:pt x="94" y="43"/>
                      <a:pt x="94" y="43"/>
                      <a:pt x="94" y="43"/>
                    </a:cubicBezTo>
                    <a:cubicBezTo>
                      <a:pt x="94" y="44"/>
                      <a:pt x="94" y="44"/>
                      <a:pt x="94" y="44"/>
                    </a:cubicBezTo>
                    <a:cubicBezTo>
                      <a:pt x="96" y="43"/>
                      <a:pt x="96" y="44"/>
                      <a:pt x="98" y="44"/>
                    </a:cubicBezTo>
                    <a:cubicBezTo>
                      <a:pt x="98" y="44"/>
                      <a:pt x="98" y="44"/>
                      <a:pt x="98" y="43"/>
                    </a:cubicBezTo>
                    <a:cubicBezTo>
                      <a:pt x="98" y="43"/>
                      <a:pt x="99" y="44"/>
                      <a:pt x="100" y="44"/>
                    </a:cubicBezTo>
                    <a:cubicBezTo>
                      <a:pt x="100" y="44"/>
                      <a:pt x="100" y="43"/>
                      <a:pt x="100" y="44"/>
                    </a:cubicBezTo>
                    <a:cubicBezTo>
                      <a:pt x="102" y="43"/>
                      <a:pt x="99" y="44"/>
                      <a:pt x="102" y="45"/>
                    </a:cubicBezTo>
                    <a:cubicBezTo>
                      <a:pt x="105" y="44"/>
                      <a:pt x="109" y="43"/>
                      <a:pt x="112" y="44"/>
                    </a:cubicBezTo>
                    <a:cubicBezTo>
                      <a:pt x="112" y="44"/>
                      <a:pt x="112" y="43"/>
                      <a:pt x="112" y="43"/>
                    </a:cubicBezTo>
                    <a:cubicBezTo>
                      <a:pt x="113" y="44"/>
                      <a:pt x="114" y="43"/>
                      <a:pt x="114" y="43"/>
                    </a:cubicBezTo>
                    <a:cubicBezTo>
                      <a:pt x="114" y="43"/>
                      <a:pt x="114" y="44"/>
                      <a:pt x="114" y="44"/>
                    </a:cubicBezTo>
                    <a:cubicBezTo>
                      <a:pt x="114" y="44"/>
                      <a:pt x="114" y="44"/>
                      <a:pt x="114" y="44"/>
                    </a:cubicBezTo>
                    <a:cubicBezTo>
                      <a:pt x="111" y="40"/>
                      <a:pt x="111" y="40"/>
                      <a:pt x="111" y="40"/>
                    </a:cubicBezTo>
                    <a:cubicBezTo>
                      <a:pt x="111" y="42"/>
                      <a:pt x="111" y="43"/>
                      <a:pt x="111" y="44"/>
                    </a:cubicBezTo>
                    <a:cubicBezTo>
                      <a:pt x="111" y="44"/>
                      <a:pt x="111" y="44"/>
                      <a:pt x="111" y="43"/>
                    </a:cubicBezTo>
                    <a:cubicBezTo>
                      <a:pt x="111" y="45"/>
                      <a:pt x="110" y="47"/>
                      <a:pt x="111" y="48"/>
                    </a:cubicBezTo>
                    <a:cubicBezTo>
                      <a:pt x="110" y="48"/>
                      <a:pt x="111" y="48"/>
                      <a:pt x="110" y="49"/>
                    </a:cubicBezTo>
                    <a:cubicBezTo>
                      <a:pt x="112" y="50"/>
                      <a:pt x="110" y="51"/>
                      <a:pt x="111" y="53"/>
                    </a:cubicBezTo>
                    <a:cubicBezTo>
                      <a:pt x="110" y="53"/>
                      <a:pt x="110" y="53"/>
                      <a:pt x="110" y="53"/>
                    </a:cubicBezTo>
                    <a:cubicBezTo>
                      <a:pt x="110" y="56"/>
                      <a:pt x="110" y="60"/>
                      <a:pt x="111" y="64"/>
                    </a:cubicBezTo>
                    <a:cubicBezTo>
                      <a:pt x="111" y="67"/>
                      <a:pt x="109" y="69"/>
                      <a:pt x="110" y="71"/>
                    </a:cubicBezTo>
                    <a:cubicBezTo>
                      <a:pt x="110" y="72"/>
                      <a:pt x="110" y="72"/>
                      <a:pt x="110" y="72"/>
                    </a:cubicBezTo>
                    <a:cubicBezTo>
                      <a:pt x="110" y="73"/>
                      <a:pt x="110" y="72"/>
                      <a:pt x="110" y="72"/>
                    </a:cubicBezTo>
                    <a:cubicBezTo>
                      <a:pt x="110" y="73"/>
                      <a:pt x="110" y="75"/>
                      <a:pt x="110" y="76"/>
                    </a:cubicBezTo>
                    <a:cubicBezTo>
                      <a:pt x="110" y="77"/>
                      <a:pt x="110" y="77"/>
                      <a:pt x="110" y="77"/>
                    </a:cubicBezTo>
                    <a:cubicBezTo>
                      <a:pt x="109" y="79"/>
                      <a:pt x="111" y="81"/>
                      <a:pt x="110" y="82"/>
                    </a:cubicBezTo>
                    <a:cubicBezTo>
                      <a:pt x="111" y="82"/>
                      <a:pt x="110" y="84"/>
                      <a:pt x="111" y="84"/>
                    </a:cubicBezTo>
                    <a:cubicBezTo>
                      <a:pt x="111" y="85"/>
                      <a:pt x="110" y="84"/>
                      <a:pt x="110" y="84"/>
                    </a:cubicBezTo>
                    <a:cubicBezTo>
                      <a:pt x="110" y="84"/>
                      <a:pt x="110" y="84"/>
                      <a:pt x="110" y="84"/>
                    </a:cubicBezTo>
                    <a:cubicBezTo>
                      <a:pt x="110" y="86"/>
                      <a:pt x="110" y="86"/>
                      <a:pt x="110" y="88"/>
                    </a:cubicBezTo>
                    <a:cubicBezTo>
                      <a:pt x="110" y="89"/>
                      <a:pt x="111" y="89"/>
                      <a:pt x="110" y="90"/>
                    </a:cubicBezTo>
                    <a:cubicBezTo>
                      <a:pt x="110" y="90"/>
                      <a:pt x="110" y="91"/>
                      <a:pt x="110" y="92"/>
                    </a:cubicBezTo>
                    <a:cubicBezTo>
                      <a:pt x="111" y="92"/>
                      <a:pt x="111" y="93"/>
                      <a:pt x="111" y="94"/>
                    </a:cubicBezTo>
                    <a:cubicBezTo>
                      <a:pt x="110" y="94"/>
                      <a:pt x="110" y="94"/>
                      <a:pt x="110" y="94"/>
                    </a:cubicBezTo>
                    <a:cubicBezTo>
                      <a:pt x="111" y="96"/>
                      <a:pt x="109" y="100"/>
                      <a:pt x="110" y="103"/>
                    </a:cubicBezTo>
                    <a:cubicBezTo>
                      <a:pt x="110" y="103"/>
                      <a:pt x="110" y="103"/>
                      <a:pt x="110" y="103"/>
                    </a:cubicBezTo>
                    <a:cubicBezTo>
                      <a:pt x="111" y="107"/>
                      <a:pt x="110" y="110"/>
                      <a:pt x="111" y="113"/>
                    </a:cubicBezTo>
                    <a:cubicBezTo>
                      <a:pt x="110" y="114"/>
                      <a:pt x="110" y="115"/>
                      <a:pt x="110" y="116"/>
                    </a:cubicBezTo>
                    <a:cubicBezTo>
                      <a:pt x="111" y="117"/>
                      <a:pt x="111" y="117"/>
                      <a:pt x="111" y="118"/>
                    </a:cubicBezTo>
                    <a:cubicBezTo>
                      <a:pt x="111" y="118"/>
                      <a:pt x="111" y="119"/>
                      <a:pt x="111" y="119"/>
                    </a:cubicBezTo>
                    <a:cubicBezTo>
                      <a:pt x="111" y="120"/>
                      <a:pt x="110" y="122"/>
                      <a:pt x="111" y="123"/>
                    </a:cubicBezTo>
                    <a:cubicBezTo>
                      <a:pt x="110" y="123"/>
                      <a:pt x="110" y="123"/>
                      <a:pt x="110" y="123"/>
                    </a:cubicBezTo>
                    <a:cubicBezTo>
                      <a:pt x="111" y="124"/>
                      <a:pt x="111" y="125"/>
                      <a:pt x="111" y="127"/>
                    </a:cubicBezTo>
                    <a:cubicBezTo>
                      <a:pt x="111" y="127"/>
                      <a:pt x="111" y="128"/>
                      <a:pt x="112" y="128"/>
                    </a:cubicBezTo>
                    <a:cubicBezTo>
                      <a:pt x="112" y="128"/>
                      <a:pt x="111" y="128"/>
                      <a:pt x="111" y="129"/>
                    </a:cubicBezTo>
                    <a:cubicBezTo>
                      <a:pt x="111" y="128"/>
                      <a:pt x="111" y="128"/>
                      <a:pt x="111" y="128"/>
                    </a:cubicBezTo>
                    <a:cubicBezTo>
                      <a:pt x="110" y="131"/>
                      <a:pt x="111" y="133"/>
                      <a:pt x="111" y="136"/>
                    </a:cubicBezTo>
                    <a:cubicBezTo>
                      <a:pt x="110" y="137"/>
                      <a:pt x="111" y="139"/>
                      <a:pt x="111" y="140"/>
                    </a:cubicBezTo>
                    <a:cubicBezTo>
                      <a:pt x="111" y="141"/>
                      <a:pt x="110" y="143"/>
                      <a:pt x="111" y="143"/>
                    </a:cubicBezTo>
                    <a:cubicBezTo>
                      <a:pt x="111" y="143"/>
                      <a:pt x="111" y="143"/>
                      <a:pt x="111" y="143"/>
                    </a:cubicBezTo>
                    <a:cubicBezTo>
                      <a:pt x="111" y="145"/>
                      <a:pt x="111" y="146"/>
                      <a:pt x="111" y="148"/>
                    </a:cubicBezTo>
                    <a:cubicBezTo>
                      <a:pt x="110" y="149"/>
                      <a:pt x="111" y="149"/>
                      <a:pt x="111" y="149"/>
                    </a:cubicBezTo>
                    <a:cubicBezTo>
                      <a:pt x="112" y="148"/>
                      <a:pt x="112" y="148"/>
                      <a:pt x="112" y="148"/>
                    </a:cubicBezTo>
                    <a:cubicBezTo>
                      <a:pt x="112" y="148"/>
                      <a:pt x="112" y="148"/>
                      <a:pt x="112" y="148"/>
                    </a:cubicBezTo>
                    <a:cubicBezTo>
                      <a:pt x="112" y="148"/>
                      <a:pt x="112" y="148"/>
                      <a:pt x="112" y="148"/>
                    </a:cubicBezTo>
                    <a:cubicBezTo>
                      <a:pt x="111" y="148"/>
                      <a:pt x="111" y="149"/>
                      <a:pt x="110" y="149"/>
                    </a:cubicBezTo>
                    <a:cubicBezTo>
                      <a:pt x="110" y="149"/>
                      <a:pt x="110" y="149"/>
                      <a:pt x="109" y="149"/>
                    </a:cubicBezTo>
                    <a:cubicBezTo>
                      <a:pt x="110" y="149"/>
                      <a:pt x="110" y="148"/>
                      <a:pt x="111" y="148"/>
                    </a:cubicBezTo>
                    <a:cubicBezTo>
                      <a:pt x="110" y="147"/>
                      <a:pt x="109" y="149"/>
                      <a:pt x="108" y="148"/>
                    </a:cubicBezTo>
                    <a:cubicBezTo>
                      <a:pt x="107" y="148"/>
                      <a:pt x="107" y="148"/>
                      <a:pt x="106" y="148"/>
                    </a:cubicBezTo>
                    <a:cubicBezTo>
                      <a:pt x="107" y="148"/>
                      <a:pt x="106" y="148"/>
                      <a:pt x="106" y="148"/>
                    </a:cubicBezTo>
                    <a:cubicBezTo>
                      <a:pt x="106" y="148"/>
                      <a:pt x="105" y="148"/>
                      <a:pt x="105" y="148"/>
                    </a:cubicBezTo>
                    <a:cubicBezTo>
                      <a:pt x="105" y="148"/>
                      <a:pt x="105" y="148"/>
                      <a:pt x="105" y="148"/>
                    </a:cubicBezTo>
                    <a:cubicBezTo>
                      <a:pt x="105" y="149"/>
                      <a:pt x="105" y="149"/>
                      <a:pt x="105" y="149"/>
                    </a:cubicBezTo>
                    <a:cubicBezTo>
                      <a:pt x="105" y="149"/>
                      <a:pt x="105" y="149"/>
                      <a:pt x="105" y="149"/>
                    </a:cubicBezTo>
                    <a:cubicBezTo>
                      <a:pt x="105" y="150"/>
                      <a:pt x="104" y="150"/>
                      <a:pt x="104" y="149"/>
                    </a:cubicBezTo>
                    <a:cubicBezTo>
                      <a:pt x="104" y="149"/>
                      <a:pt x="105" y="148"/>
                      <a:pt x="104" y="148"/>
                    </a:cubicBezTo>
                    <a:cubicBezTo>
                      <a:pt x="102" y="149"/>
                      <a:pt x="102" y="149"/>
                      <a:pt x="102" y="149"/>
                    </a:cubicBezTo>
                    <a:cubicBezTo>
                      <a:pt x="103" y="149"/>
                      <a:pt x="103" y="149"/>
                      <a:pt x="103" y="150"/>
                    </a:cubicBezTo>
                    <a:cubicBezTo>
                      <a:pt x="104" y="149"/>
                      <a:pt x="104" y="149"/>
                      <a:pt x="104" y="149"/>
                    </a:cubicBezTo>
                    <a:cubicBezTo>
                      <a:pt x="104" y="150"/>
                      <a:pt x="104" y="150"/>
                      <a:pt x="104" y="150"/>
                    </a:cubicBezTo>
                    <a:cubicBezTo>
                      <a:pt x="105" y="150"/>
                      <a:pt x="106" y="150"/>
                      <a:pt x="107" y="150"/>
                    </a:cubicBezTo>
                    <a:cubicBezTo>
                      <a:pt x="106" y="149"/>
                      <a:pt x="106" y="149"/>
                      <a:pt x="106" y="149"/>
                    </a:cubicBezTo>
                    <a:cubicBezTo>
                      <a:pt x="107" y="149"/>
                      <a:pt x="108" y="149"/>
                      <a:pt x="108" y="149"/>
                    </a:cubicBezTo>
                    <a:cubicBezTo>
                      <a:pt x="108" y="149"/>
                      <a:pt x="108" y="150"/>
                      <a:pt x="108" y="150"/>
                    </a:cubicBezTo>
                    <a:cubicBezTo>
                      <a:pt x="109" y="150"/>
                      <a:pt x="109" y="150"/>
                      <a:pt x="109" y="150"/>
                    </a:cubicBezTo>
                    <a:cubicBezTo>
                      <a:pt x="109" y="151"/>
                      <a:pt x="109" y="151"/>
                      <a:pt x="109" y="151"/>
                    </a:cubicBezTo>
                    <a:cubicBezTo>
                      <a:pt x="109" y="150"/>
                      <a:pt x="110" y="150"/>
                      <a:pt x="111" y="150"/>
                    </a:cubicBezTo>
                    <a:cubicBezTo>
                      <a:pt x="111" y="150"/>
                      <a:pt x="111" y="150"/>
                      <a:pt x="111" y="150"/>
                    </a:cubicBezTo>
                    <a:cubicBezTo>
                      <a:pt x="112" y="151"/>
                      <a:pt x="111" y="150"/>
                      <a:pt x="111" y="150"/>
                    </a:cubicBezTo>
                    <a:cubicBezTo>
                      <a:pt x="112" y="150"/>
                      <a:pt x="111" y="151"/>
                      <a:pt x="112" y="151"/>
                    </a:cubicBezTo>
                    <a:cubicBezTo>
                      <a:pt x="112" y="151"/>
                      <a:pt x="112" y="151"/>
                      <a:pt x="112" y="151"/>
                    </a:cubicBezTo>
                    <a:cubicBezTo>
                      <a:pt x="114" y="151"/>
                      <a:pt x="114" y="151"/>
                      <a:pt x="114" y="151"/>
                    </a:cubicBezTo>
                    <a:cubicBezTo>
                      <a:pt x="114" y="149"/>
                      <a:pt x="114" y="149"/>
                      <a:pt x="114" y="149"/>
                    </a:cubicBezTo>
                    <a:cubicBezTo>
                      <a:pt x="114" y="148"/>
                      <a:pt x="113" y="146"/>
                      <a:pt x="114" y="145"/>
                    </a:cubicBezTo>
                    <a:cubicBezTo>
                      <a:pt x="114" y="144"/>
                      <a:pt x="114" y="143"/>
                      <a:pt x="113" y="143"/>
                    </a:cubicBezTo>
                    <a:cubicBezTo>
                      <a:pt x="113" y="142"/>
                      <a:pt x="114" y="143"/>
                      <a:pt x="114" y="142"/>
                    </a:cubicBezTo>
                    <a:cubicBezTo>
                      <a:pt x="114" y="142"/>
                      <a:pt x="115" y="141"/>
                      <a:pt x="116" y="142"/>
                    </a:cubicBezTo>
                    <a:cubicBezTo>
                      <a:pt x="115" y="142"/>
                      <a:pt x="116" y="142"/>
                      <a:pt x="116" y="141"/>
                    </a:cubicBezTo>
                    <a:cubicBezTo>
                      <a:pt x="116" y="141"/>
                      <a:pt x="116" y="141"/>
                      <a:pt x="116" y="141"/>
                    </a:cubicBezTo>
                    <a:cubicBezTo>
                      <a:pt x="116" y="141"/>
                      <a:pt x="115" y="141"/>
                      <a:pt x="115" y="142"/>
                    </a:cubicBezTo>
                    <a:cubicBezTo>
                      <a:pt x="114" y="142"/>
                      <a:pt x="115" y="140"/>
                      <a:pt x="114" y="141"/>
                    </a:cubicBezTo>
                    <a:cubicBezTo>
                      <a:pt x="114" y="140"/>
                      <a:pt x="114" y="138"/>
                      <a:pt x="114" y="137"/>
                    </a:cubicBezTo>
                    <a:cubicBezTo>
                      <a:pt x="114" y="138"/>
                      <a:pt x="115" y="138"/>
                      <a:pt x="115" y="137"/>
                    </a:cubicBezTo>
                    <a:cubicBezTo>
                      <a:pt x="114" y="137"/>
                      <a:pt x="114" y="136"/>
                      <a:pt x="114" y="135"/>
                    </a:cubicBezTo>
                    <a:cubicBezTo>
                      <a:pt x="114" y="135"/>
                      <a:pt x="114" y="135"/>
                      <a:pt x="113" y="135"/>
                    </a:cubicBezTo>
                    <a:cubicBezTo>
                      <a:pt x="113" y="135"/>
                      <a:pt x="113" y="134"/>
                      <a:pt x="113" y="134"/>
                    </a:cubicBezTo>
                    <a:cubicBezTo>
                      <a:pt x="114" y="134"/>
                      <a:pt x="114" y="134"/>
                      <a:pt x="115" y="133"/>
                    </a:cubicBezTo>
                    <a:cubicBezTo>
                      <a:pt x="115" y="133"/>
                      <a:pt x="114" y="135"/>
                      <a:pt x="115" y="134"/>
                    </a:cubicBezTo>
                    <a:cubicBezTo>
                      <a:pt x="116" y="135"/>
                      <a:pt x="116" y="136"/>
                      <a:pt x="116" y="137"/>
                    </a:cubicBezTo>
                    <a:cubicBezTo>
                      <a:pt x="116" y="138"/>
                      <a:pt x="116" y="136"/>
                      <a:pt x="116" y="136"/>
                    </a:cubicBezTo>
                    <a:cubicBezTo>
                      <a:pt x="116" y="136"/>
                      <a:pt x="116" y="135"/>
                      <a:pt x="116" y="134"/>
                    </a:cubicBezTo>
                    <a:cubicBezTo>
                      <a:pt x="115" y="134"/>
                      <a:pt x="115" y="134"/>
                      <a:pt x="115" y="134"/>
                    </a:cubicBezTo>
                    <a:cubicBezTo>
                      <a:pt x="114" y="133"/>
                      <a:pt x="116" y="133"/>
                      <a:pt x="116" y="132"/>
                    </a:cubicBezTo>
                    <a:cubicBezTo>
                      <a:pt x="116" y="132"/>
                      <a:pt x="116" y="133"/>
                      <a:pt x="116" y="133"/>
                    </a:cubicBezTo>
                    <a:cubicBezTo>
                      <a:pt x="116" y="132"/>
                      <a:pt x="116" y="132"/>
                      <a:pt x="116" y="131"/>
                    </a:cubicBezTo>
                    <a:cubicBezTo>
                      <a:pt x="117" y="131"/>
                      <a:pt x="116" y="132"/>
                      <a:pt x="116" y="133"/>
                    </a:cubicBezTo>
                    <a:cubicBezTo>
                      <a:pt x="117" y="132"/>
                      <a:pt x="117" y="132"/>
                      <a:pt x="117" y="132"/>
                    </a:cubicBezTo>
                    <a:cubicBezTo>
                      <a:pt x="117" y="131"/>
                      <a:pt x="116" y="132"/>
                      <a:pt x="117" y="131"/>
                    </a:cubicBezTo>
                    <a:cubicBezTo>
                      <a:pt x="117" y="131"/>
                      <a:pt x="117" y="131"/>
                      <a:pt x="117" y="131"/>
                    </a:cubicBezTo>
                    <a:cubicBezTo>
                      <a:pt x="117" y="130"/>
                      <a:pt x="117" y="130"/>
                      <a:pt x="117" y="130"/>
                    </a:cubicBezTo>
                    <a:cubicBezTo>
                      <a:pt x="116" y="130"/>
                      <a:pt x="116" y="130"/>
                      <a:pt x="116" y="131"/>
                    </a:cubicBezTo>
                    <a:cubicBezTo>
                      <a:pt x="115" y="130"/>
                      <a:pt x="116" y="130"/>
                      <a:pt x="116" y="129"/>
                    </a:cubicBezTo>
                    <a:cubicBezTo>
                      <a:pt x="115" y="129"/>
                      <a:pt x="116" y="130"/>
                      <a:pt x="115" y="130"/>
                    </a:cubicBezTo>
                    <a:cubicBezTo>
                      <a:pt x="115" y="130"/>
                      <a:pt x="115" y="129"/>
                      <a:pt x="115" y="129"/>
                    </a:cubicBezTo>
                    <a:cubicBezTo>
                      <a:pt x="115" y="128"/>
                      <a:pt x="115" y="128"/>
                      <a:pt x="116" y="128"/>
                    </a:cubicBezTo>
                    <a:cubicBezTo>
                      <a:pt x="116" y="128"/>
                      <a:pt x="116" y="129"/>
                      <a:pt x="115" y="129"/>
                    </a:cubicBezTo>
                    <a:cubicBezTo>
                      <a:pt x="116" y="130"/>
                      <a:pt x="117" y="128"/>
                      <a:pt x="117" y="129"/>
                    </a:cubicBezTo>
                    <a:cubicBezTo>
                      <a:pt x="117" y="128"/>
                      <a:pt x="116" y="128"/>
                      <a:pt x="116" y="127"/>
                    </a:cubicBezTo>
                    <a:cubicBezTo>
                      <a:pt x="117" y="128"/>
                      <a:pt x="116" y="128"/>
                      <a:pt x="116" y="128"/>
                    </a:cubicBezTo>
                    <a:cubicBezTo>
                      <a:pt x="114" y="126"/>
                      <a:pt x="117" y="127"/>
                      <a:pt x="117" y="126"/>
                    </a:cubicBezTo>
                    <a:cubicBezTo>
                      <a:pt x="116" y="126"/>
                      <a:pt x="115" y="124"/>
                      <a:pt x="114" y="125"/>
                    </a:cubicBezTo>
                    <a:cubicBezTo>
                      <a:pt x="114" y="124"/>
                      <a:pt x="114" y="124"/>
                      <a:pt x="114" y="124"/>
                    </a:cubicBezTo>
                    <a:cubicBezTo>
                      <a:pt x="114" y="124"/>
                      <a:pt x="114" y="123"/>
                      <a:pt x="115" y="124"/>
                    </a:cubicBezTo>
                    <a:cubicBezTo>
                      <a:pt x="115" y="123"/>
                      <a:pt x="115" y="123"/>
                      <a:pt x="115" y="123"/>
                    </a:cubicBezTo>
                    <a:cubicBezTo>
                      <a:pt x="116" y="124"/>
                      <a:pt x="116" y="124"/>
                      <a:pt x="116" y="124"/>
                    </a:cubicBezTo>
                    <a:cubicBezTo>
                      <a:pt x="116" y="124"/>
                      <a:pt x="117" y="123"/>
                      <a:pt x="117" y="122"/>
                    </a:cubicBezTo>
                    <a:cubicBezTo>
                      <a:pt x="117" y="122"/>
                      <a:pt x="116" y="123"/>
                      <a:pt x="116" y="122"/>
                    </a:cubicBezTo>
                    <a:cubicBezTo>
                      <a:pt x="117" y="122"/>
                      <a:pt x="117" y="122"/>
                      <a:pt x="117" y="121"/>
                    </a:cubicBezTo>
                    <a:cubicBezTo>
                      <a:pt x="117" y="122"/>
                      <a:pt x="116" y="121"/>
                      <a:pt x="116" y="121"/>
                    </a:cubicBezTo>
                    <a:cubicBezTo>
                      <a:pt x="116" y="120"/>
                      <a:pt x="116" y="120"/>
                      <a:pt x="117" y="120"/>
                    </a:cubicBezTo>
                    <a:cubicBezTo>
                      <a:pt x="117" y="120"/>
                      <a:pt x="117" y="120"/>
                      <a:pt x="117" y="120"/>
                    </a:cubicBezTo>
                    <a:cubicBezTo>
                      <a:pt x="117" y="120"/>
                      <a:pt x="117" y="120"/>
                      <a:pt x="117" y="120"/>
                    </a:cubicBezTo>
                    <a:cubicBezTo>
                      <a:pt x="116" y="119"/>
                      <a:pt x="116" y="119"/>
                      <a:pt x="116" y="119"/>
                    </a:cubicBezTo>
                    <a:cubicBezTo>
                      <a:pt x="116" y="119"/>
                      <a:pt x="116" y="118"/>
                      <a:pt x="116" y="118"/>
                    </a:cubicBezTo>
                    <a:cubicBezTo>
                      <a:pt x="116" y="119"/>
                      <a:pt x="116" y="119"/>
                      <a:pt x="116" y="119"/>
                    </a:cubicBezTo>
                    <a:cubicBezTo>
                      <a:pt x="116" y="118"/>
                      <a:pt x="117" y="119"/>
                      <a:pt x="117" y="118"/>
                    </a:cubicBezTo>
                    <a:cubicBezTo>
                      <a:pt x="117" y="117"/>
                      <a:pt x="117" y="117"/>
                      <a:pt x="117" y="117"/>
                    </a:cubicBezTo>
                    <a:cubicBezTo>
                      <a:pt x="117" y="117"/>
                      <a:pt x="117" y="117"/>
                      <a:pt x="117" y="117"/>
                    </a:cubicBezTo>
                    <a:cubicBezTo>
                      <a:pt x="117" y="117"/>
                      <a:pt x="117" y="117"/>
                      <a:pt x="117" y="116"/>
                    </a:cubicBezTo>
                    <a:cubicBezTo>
                      <a:pt x="117" y="116"/>
                      <a:pt x="117" y="116"/>
                      <a:pt x="117" y="116"/>
                    </a:cubicBezTo>
                    <a:cubicBezTo>
                      <a:pt x="117" y="116"/>
                      <a:pt x="116" y="115"/>
                      <a:pt x="117" y="115"/>
                    </a:cubicBezTo>
                    <a:cubicBezTo>
                      <a:pt x="116" y="115"/>
                      <a:pt x="117" y="116"/>
                      <a:pt x="116" y="116"/>
                    </a:cubicBezTo>
                    <a:cubicBezTo>
                      <a:pt x="116" y="117"/>
                      <a:pt x="116" y="115"/>
                      <a:pt x="116" y="115"/>
                    </a:cubicBezTo>
                    <a:cubicBezTo>
                      <a:pt x="117" y="115"/>
                      <a:pt x="116" y="114"/>
                      <a:pt x="116" y="114"/>
                    </a:cubicBezTo>
                    <a:cubicBezTo>
                      <a:pt x="116" y="114"/>
                      <a:pt x="116" y="113"/>
                      <a:pt x="117" y="113"/>
                    </a:cubicBezTo>
                    <a:cubicBezTo>
                      <a:pt x="116" y="113"/>
                      <a:pt x="116" y="113"/>
                      <a:pt x="116" y="113"/>
                    </a:cubicBezTo>
                    <a:cubicBezTo>
                      <a:pt x="117" y="113"/>
                      <a:pt x="116" y="112"/>
                      <a:pt x="116" y="112"/>
                    </a:cubicBezTo>
                    <a:cubicBezTo>
                      <a:pt x="116" y="112"/>
                      <a:pt x="117" y="112"/>
                      <a:pt x="117" y="111"/>
                    </a:cubicBezTo>
                    <a:cubicBezTo>
                      <a:pt x="116" y="112"/>
                      <a:pt x="116" y="111"/>
                      <a:pt x="116" y="111"/>
                    </a:cubicBezTo>
                    <a:cubicBezTo>
                      <a:pt x="116" y="110"/>
                      <a:pt x="117" y="111"/>
                      <a:pt x="117" y="111"/>
                    </a:cubicBezTo>
                    <a:cubicBezTo>
                      <a:pt x="117" y="110"/>
                      <a:pt x="118" y="110"/>
                      <a:pt x="117" y="109"/>
                    </a:cubicBezTo>
                    <a:cubicBezTo>
                      <a:pt x="117" y="110"/>
                      <a:pt x="116" y="109"/>
                      <a:pt x="116" y="109"/>
                    </a:cubicBezTo>
                    <a:cubicBezTo>
                      <a:pt x="116" y="108"/>
                      <a:pt x="116" y="109"/>
                      <a:pt x="117" y="109"/>
                    </a:cubicBezTo>
                    <a:cubicBezTo>
                      <a:pt x="116" y="108"/>
                      <a:pt x="116" y="108"/>
                      <a:pt x="116" y="108"/>
                    </a:cubicBezTo>
                    <a:cubicBezTo>
                      <a:pt x="116" y="108"/>
                      <a:pt x="115" y="107"/>
                      <a:pt x="115" y="107"/>
                    </a:cubicBezTo>
                    <a:cubicBezTo>
                      <a:pt x="116" y="106"/>
                      <a:pt x="116" y="108"/>
                      <a:pt x="116" y="107"/>
                    </a:cubicBezTo>
                    <a:cubicBezTo>
                      <a:pt x="116" y="106"/>
                      <a:pt x="115" y="107"/>
                      <a:pt x="115" y="106"/>
                    </a:cubicBezTo>
                    <a:cubicBezTo>
                      <a:pt x="114" y="106"/>
                      <a:pt x="113" y="106"/>
                      <a:pt x="113" y="105"/>
                    </a:cubicBezTo>
                    <a:cubicBezTo>
                      <a:pt x="113" y="104"/>
                      <a:pt x="113" y="106"/>
                      <a:pt x="114" y="105"/>
                    </a:cubicBezTo>
                    <a:cubicBezTo>
                      <a:pt x="114" y="105"/>
                      <a:pt x="114" y="105"/>
                      <a:pt x="114" y="105"/>
                    </a:cubicBezTo>
                    <a:cubicBezTo>
                      <a:pt x="115" y="104"/>
                      <a:pt x="116" y="106"/>
                      <a:pt x="116" y="105"/>
                    </a:cubicBezTo>
                    <a:cubicBezTo>
                      <a:pt x="116" y="105"/>
                      <a:pt x="116" y="105"/>
                      <a:pt x="116" y="105"/>
                    </a:cubicBezTo>
                    <a:cubicBezTo>
                      <a:pt x="116" y="105"/>
                      <a:pt x="117" y="105"/>
                      <a:pt x="117" y="105"/>
                    </a:cubicBezTo>
                    <a:cubicBezTo>
                      <a:pt x="116" y="105"/>
                      <a:pt x="117" y="104"/>
                      <a:pt x="117" y="104"/>
                    </a:cubicBezTo>
                    <a:cubicBezTo>
                      <a:pt x="116" y="104"/>
                      <a:pt x="117" y="104"/>
                      <a:pt x="116" y="104"/>
                    </a:cubicBezTo>
                    <a:cubicBezTo>
                      <a:pt x="116" y="103"/>
                      <a:pt x="115" y="103"/>
                      <a:pt x="116" y="102"/>
                    </a:cubicBezTo>
                    <a:cubicBezTo>
                      <a:pt x="116" y="103"/>
                      <a:pt x="116" y="102"/>
                      <a:pt x="117" y="102"/>
                    </a:cubicBezTo>
                    <a:cubicBezTo>
                      <a:pt x="117" y="102"/>
                      <a:pt x="116" y="102"/>
                      <a:pt x="116" y="102"/>
                    </a:cubicBezTo>
                    <a:cubicBezTo>
                      <a:pt x="117" y="102"/>
                      <a:pt x="117" y="102"/>
                      <a:pt x="117" y="102"/>
                    </a:cubicBezTo>
                    <a:cubicBezTo>
                      <a:pt x="117" y="99"/>
                      <a:pt x="117" y="96"/>
                      <a:pt x="116" y="94"/>
                    </a:cubicBezTo>
                    <a:cubicBezTo>
                      <a:pt x="116" y="94"/>
                      <a:pt x="116" y="93"/>
                      <a:pt x="117" y="92"/>
                    </a:cubicBezTo>
                    <a:cubicBezTo>
                      <a:pt x="116" y="93"/>
                      <a:pt x="116" y="92"/>
                      <a:pt x="116" y="92"/>
                    </a:cubicBezTo>
                    <a:cubicBezTo>
                      <a:pt x="117" y="91"/>
                      <a:pt x="117" y="91"/>
                      <a:pt x="117" y="91"/>
                    </a:cubicBezTo>
                    <a:cubicBezTo>
                      <a:pt x="117" y="91"/>
                      <a:pt x="116" y="90"/>
                      <a:pt x="116" y="89"/>
                    </a:cubicBezTo>
                    <a:cubicBezTo>
                      <a:pt x="116" y="89"/>
                      <a:pt x="116" y="89"/>
                      <a:pt x="117" y="89"/>
                    </a:cubicBezTo>
                    <a:cubicBezTo>
                      <a:pt x="117" y="88"/>
                      <a:pt x="116" y="88"/>
                      <a:pt x="116" y="88"/>
                    </a:cubicBezTo>
                    <a:cubicBezTo>
                      <a:pt x="117" y="88"/>
                      <a:pt x="117" y="88"/>
                      <a:pt x="117" y="88"/>
                    </a:cubicBezTo>
                    <a:cubicBezTo>
                      <a:pt x="116" y="88"/>
                      <a:pt x="116" y="88"/>
                      <a:pt x="116" y="88"/>
                    </a:cubicBezTo>
                    <a:cubicBezTo>
                      <a:pt x="116" y="87"/>
                      <a:pt x="116" y="86"/>
                      <a:pt x="117" y="86"/>
                    </a:cubicBezTo>
                    <a:cubicBezTo>
                      <a:pt x="117" y="86"/>
                      <a:pt x="116" y="86"/>
                      <a:pt x="116" y="86"/>
                    </a:cubicBezTo>
                    <a:cubicBezTo>
                      <a:pt x="117" y="86"/>
                      <a:pt x="117" y="84"/>
                      <a:pt x="117" y="83"/>
                    </a:cubicBezTo>
                    <a:cubicBezTo>
                      <a:pt x="116" y="83"/>
                      <a:pt x="116" y="83"/>
                      <a:pt x="116" y="83"/>
                    </a:cubicBezTo>
                    <a:cubicBezTo>
                      <a:pt x="115" y="83"/>
                      <a:pt x="116" y="83"/>
                      <a:pt x="115" y="83"/>
                    </a:cubicBezTo>
                    <a:cubicBezTo>
                      <a:pt x="116" y="83"/>
                      <a:pt x="116" y="82"/>
                      <a:pt x="116" y="83"/>
                    </a:cubicBezTo>
                    <a:cubicBezTo>
                      <a:pt x="117" y="81"/>
                      <a:pt x="116" y="79"/>
                      <a:pt x="117" y="78"/>
                    </a:cubicBezTo>
                    <a:cubicBezTo>
                      <a:pt x="117" y="77"/>
                      <a:pt x="116" y="77"/>
                      <a:pt x="116" y="77"/>
                    </a:cubicBezTo>
                    <a:cubicBezTo>
                      <a:pt x="117" y="76"/>
                      <a:pt x="116" y="75"/>
                      <a:pt x="117" y="73"/>
                    </a:cubicBezTo>
                    <a:cubicBezTo>
                      <a:pt x="116" y="74"/>
                      <a:pt x="115" y="73"/>
                      <a:pt x="115" y="73"/>
                    </a:cubicBezTo>
                    <a:cubicBezTo>
                      <a:pt x="115" y="72"/>
                      <a:pt x="116" y="72"/>
                      <a:pt x="117" y="72"/>
                    </a:cubicBezTo>
                    <a:cubicBezTo>
                      <a:pt x="116" y="71"/>
                      <a:pt x="116" y="71"/>
                      <a:pt x="116" y="70"/>
                    </a:cubicBezTo>
                    <a:cubicBezTo>
                      <a:pt x="116" y="70"/>
                      <a:pt x="116" y="70"/>
                      <a:pt x="116" y="70"/>
                    </a:cubicBezTo>
                    <a:cubicBezTo>
                      <a:pt x="116" y="70"/>
                      <a:pt x="116" y="69"/>
                      <a:pt x="116" y="69"/>
                    </a:cubicBezTo>
                    <a:cubicBezTo>
                      <a:pt x="116" y="69"/>
                      <a:pt x="116" y="69"/>
                      <a:pt x="116" y="69"/>
                    </a:cubicBezTo>
                    <a:cubicBezTo>
                      <a:pt x="116" y="69"/>
                      <a:pt x="117" y="68"/>
                      <a:pt x="117" y="68"/>
                    </a:cubicBezTo>
                    <a:cubicBezTo>
                      <a:pt x="116" y="68"/>
                      <a:pt x="116" y="67"/>
                      <a:pt x="116" y="66"/>
                    </a:cubicBezTo>
                    <a:cubicBezTo>
                      <a:pt x="116" y="66"/>
                      <a:pt x="116" y="66"/>
                      <a:pt x="116" y="66"/>
                    </a:cubicBezTo>
                    <a:cubicBezTo>
                      <a:pt x="116" y="66"/>
                      <a:pt x="116" y="66"/>
                      <a:pt x="116" y="66"/>
                    </a:cubicBezTo>
                    <a:cubicBezTo>
                      <a:pt x="116" y="65"/>
                      <a:pt x="116" y="65"/>
                      <a:pt x="116" y="65"/>
                    </a:cubicBezTo>
                    <a:cubicBezTo>
                      <a:pt x="116" y="66"/>
                      <a:pt x="116" y="66"/>
                      <a:pt x="117" y="66"/>
                    </a:cubicBezTo>
                    <a:cubicBezTo>
                      <a:pt x="117" y="65"/>
                      <a:pt x="116" y="65"/>
                      <a:pt x="116" y="65"/>
                    </a:cubicBezTo>
                    <a:cubicBezTo>
                      <a:pt x="116" y="64"/>
                      <a:pt x="116" y="64"/>
                      <a:pt x="116" y="64"/>
                    </a:cubicBezTo>
                    <a:cubicBezTo>
                      <a:pt x="116" y="64"/>
                      <a:pt x="116" y="65"/>
                      <a:pt x="116" y="65"/>
                    </a:cubicBezTo>
                    <a:cubicBezTo>
                      <a:pt x="117" y="65"/>
                      <a:pt x="116" y="64"/>
                      <a:pt x="117" y="64"/>
                    </a:cubicBezTo>
                    <a:cubicBezTo>
                      <a:pt x="117" y="64"/>
                      <a:pt x="116" y="64"/>
                      <a:pt x="116" y="64"/>
                    </a:cubicBezTo>
                    <a:cubicBezTo>
                      <a:pt x="116" y="63"/>
                      <a:pt x="116" y="62"/>
                      <a:pt x="117" y="63"/>
                    </a:cubicBezTo>
                    <a:cubicBezTo>
                      <a:pt x="116" y="62"/>
                      <a:pt x="116" y="62"/>
                      <a:pt x="116" y="62"/>
                    </a:cubicBezTo>
                    <a:cubicBezTo>
                      <a:pt x="116" y="62"/>
                      <a:pt x="116" y="62"/>
                      <a:pt x="116" y="62"/>
                    </a:cubicBezTo>
                    <a:cubicBezTo>
                      <a:pt x="116" y="62"/>
                      <a:pt x="115" y="62"/>
                      <a:pt x="116" y="62"/>
                    </a:cubicBezTo>
                    <a:cubicBezTo>
                      <a:pt x="116" y="62"/>
                      <a:pt x="116" y="62"/>
                      <a:pt x="116" y="62"/>
                    </a:cubicBezTo>
                    <a:cubicBezTo>
                      <a:pt x="116" y="62"/>
                      <a:pt x="116" y="61"/>
                      <a:pt x="115" y="61"/>
                    </a:cubicBezTo>
                    <a:cubicBezTo>
                      <a:pt x="116" y="61"/>
                      <a:pt x="116" y="61"/>
                      <a:pt x="116" y="61"/>
                    </a:cubicBezTo>
                    <a:cubicBezTo>
                      <a:pt x="116" y="60"/>
                      <a:pt x="116" y="60"/>
                      <a:pt x="116" y="59"/>
                    </a:cubicBezTo>
                    <a:cubicBezTo>
                      <a:pt x="116" y="59"/>
                      <a:pt x="117" y="60"/>
                      <a:pt x="117" y="59"/>
                    </a:cubicBezTo>
                    <a:cubicBezTo>
                      <a:pt x="116" y="58"/>
                      <a:pt x="116" y="58"/>
                      <a:pt x="116" y="58"/>
                    </a:cubicBezTo>
                    <a:cubicBezTo>
                      <a:pt x="116" y="57"/>
                      <a:pt x="116" y="57"/>
                      <a:pt x="117" y="57"/>
                    </a:cubicBezTo>
                    <a:cubicBezTo>
                      <a:pt x="117" y="56"/>
                      <a:pt x="115" y="56"/>
                      <a:pt x="116" y="55"/>
                    </a:cubicBezTo>
                    <a:cubicBezTo>
                      <a:pt x="116" y="55"/>
                      <a:pt x="116" y="55"/>
                      <a:pt x="117" y="54"/>
                    </a:cubicBezTo>
                    <a:cubicBezTo>
                      <a:pt x="117" y="54"/>
                      <a:pt x="116" y="54"/>
                      <a:pt x="116" y="54"/>
                    </a:cubicBezTo>
                    <a:cubicBezTo>
                      <a:pt x="116" y="54"/>
                      <a:pt x="117" y="54"/>
                      <a:pt x="116" y="55"/>
                    </a:cubicBezTo>
                    <a:cubicBezTo>
                      <a:pt x="116" y="55"/>
                      <a:pt x="116" y="54"/>
                      <a:pt x="116" y="54"/>
                    </a:cubicBezTo>
                    <a:cubicBezTo>
                      <a:pt x="117" y="53"/>
                      <a:pt x="116" y="51"/>
                      <a:pt x="117" y="49"/>
                    </a:cubicBezTo>
                    <a:cubicBezTo>
                      <a:pt x="116" y="49"/>
                      <a:pt x="117" y="48"/>
                      <a:pt x="117" y="48"/>
                    </a:cubicBezTo>
                    <a:cubicBezTo>
                      <a:pt x="117" y="48"/>
                      <a:pt x="116" y="47"/>
                      <a:pt x="117" y="47"/>
                    </a:cubicBezTo>
                    <a:cubicBezTo>
                      <a:pt x="116" y="47"/>
                      <a:pt x="116" y="47"/>
                      <a:pt x="116" y="47"/>
                    </a:cubicBezTo>
                    <a:cubicBezTo>
                      <a:pt x="117" y="46"/>
                      <a:pt x="115" y="45"/>
                      <a:pt x="116" y="45"/>
                    </a:cubicBezTo>
                    <a:cubicBezTo>
                      <a:pt x="116" y="44"/>
                      <a:pt x="116" y="45"/>
                      <a:pt x="117" y="45"/>
                    </a:cubicBezTo>
                    <a:cubicBezTo>
                      <a:pt x="118" y="44"/>
                      <a:pt x="116" y="43"/>
                      <a:pt x="117" y="43"/>
                    </a:cubicBezTo>
                    <a:cubicBezTo>
                      <a:pt x="117" y="42"/>
                      <a:pt x="116" y="43"/>
                      <a:pt x="116" y="42"/>
                    </a:cubicBezTo>
                    <a:cubicBezTo>
                      <a:pt x="116" y="41"/>
                      <a:pt x="117" y="40"/>
                      <a:pt x="117" y="40"/>
                    </a:cubicBezTo>
                    <a:cubicBezTo>
                      <a:pt x="117" y="40"/>
                      <a:pt x="117" y="40"/>
                      <a:pt x="117" y="40"/>
                    </a:cubicBezTo>
                    <a:cubicBezTo>
                      <a:pt x="116" y="38"/>
                      <a:pt x="116" y="38"/>
                      <a:pt x="116" y="38"/>
                    </a:cubicBezTo>
                    <a:cubicBezTo>
                      <a:pt x="114" y="38"/>
                      <a:pt x="114" y="38"/>
                      <a:pt x="114" y="38"/>
                    </a:cubicBezTo>
                    <a:cubicBezTo>
                      <a:pt x="114" y="38"/>
                      <a:pt x="114" y="38"/>
                      <a:pt x="113" y="38"/>
                    </a:cubicBezTo>
                    <a:cubicBezTo>
                      <a:pt x="113" y="38"/>
                      <a:pt x="114" y="38"/>
                      <a:pt x="114" y="38"/>
                    </a:cubicBezTo>
                    <a:cubicBezTo>
                      <a:pt x="113" y="38"/>
                      <a:pt x="112" y="38"/>
                      <a:pt x="112" y="38"/>
                    </a:cubicBezTo>
                    <a:cubicBezTo>
                      <a:pt x="111" y="38"/>
                      <a:pt x="110" y="38"/>
                      <a:pt x="109" y="38"/>
                    </a:cubicBezTo>
                    <a:cubicBezTo>
                      <a:pt x="108" y="39"/>
                      <a:pt x="108" y="38"/>
                      <a:pt x="107" y="39"/>
                    </a:cubicBezTo>
                    <a:cubicBezTo>
                      <a:pt x="107" y="38"/>
                      <a:pt x="107" y="38"/>
                      <a:pt x="107" y="38"/>
                    </a:cubicBezTo>
                    <a:cubicBezTo>
                      <a:pt x="107" y="39"/>
                      <a:pt x="107" y="39"/>
                      <a:pt x="106" y="39"/>
                    </a:cubicBezTo>
                    <a:cubicBezTo>
                      <a:pt x="106" y="39"/>
                      <a:pt x="106" y="39"/>
                      <a:pt x="106" y="39"/>
                    </a:cubicBezTo>
                    <a:cubicBezTo>
                      <a:pt x="107" y="38"/>
                      <a:pt x="105" y="38"/>
                      <a:pt x="105" y="38"/>
                    </a:cubicBezTo>
                    <a:cubicBezTo>
                      <a:pt x="106" y="39"/>
                      <a:pt x="105" y="38"/>
                      <a:pt x="105" y="39"/>
                    </a:cubicBezTo>
                    <a:cubicBezTo>
                      <a:pt x="104" y="39"/>
                      <a:pt x="104" y="39"/>
                      <a:pt x="104" y="39"/>
                    </a:cubicBezTo>
                    <a:cubicBezTo>
                      <a:pt x="103" y="39"/>
                      <a:pt x="104" y="39"/>
                      <a:pt x="103" y="39"/>
                    </a:cubicBezTo>
                    <a:cubicBezTo>
                      <a:pt x="103" y="39"/>
                      <a:pt x="103" y="39"/>
                      <a:pt x="103" y="39"/>
                    </a:cubicBezTo>
                    <a:cubicBezTo>
                      <a:pt x="102" y="38"/>
                      <a:pt x="102" y="39"/>
                      <a:pt x="101" y="39"/>
                    </a:cubicBezTo>
                    <a:cubicBezTo>
                      <a:pt x="101" y="38"/>
                      <a:pt x="100" y="39"/>
                      <a:pt x="100" y="39"/>
                    </a:cubicBezTo>
                    <a:cubicBezTo>
                      <a:pt x="99" y="39"/>
                      <a:pt x="102" y="38"/>
                      <a:pt x="102" y="39"/>
                    </a:cubicBezTo>
                    <a:cubicBezTo>
                      <a:pt x="102" y="38"/>
                      <a:pt x="101" y="39"/>
                      <a:pt x="101" y="38"/>
                    </a:cubicBezTo>
                    <a:cubicBezTo>
                      <a:pt x="101" y="38"/>
                      <a:pt x="101" y="38"/>
                      <a:pt x="101" y="38"/>
                    </a:cubicBezTo>
                    <a:cubicBezTo>
                      <a:pt x="100" y="38"/>
                      <a:pt x="99" y="39"/>
                      <a:pt x="99" y="39"/>
                    </a:cubicBezTo>
                    <a:cubicBezTo>
                      <a:pt x="98" y="38"/>
                      <a:pt x="95" y="39"/>
                      <a:pt x="95" y="39"/>
                    </a:cubicBezTo>
                    <a:cubicBezTo>
                      <a:pt x="95" y="39"/>
                      <a:pt x="95" y="39"/>
                      <a:pt x="95" y="39"/>
                    </a:cubicBezTo>
                    <a:cubicBezTo>
                      <a:pt x="95" y="39"/>
                      <a:pt x="94" y="40"/>
                      <a:pt x="94" y="39"/>
                    </a:cubicBezTo>
                    <a:cubicBezTo>
                      <a:pt x="94" y="39"/>
                      <a:pt x="94" y="39"/>
                      <a:pt x="94" y="39"/>
                    </a:cubicBezTo>
                    <a:cubicBezTo>
                      <a:pt x="92" y="40"/>
                      <a:pt x="92" y="40"/>
                      <a:pt x="92" y="40"/>
                    </a:cubicBezTo>
                    <a:cubicBezTo>
                      <a:pt x="92" y="41"/>
                      <a:pt x="92" y="41"/>
                      <a:pt x="92" y="41"/>
                    </a:cubicBezTo>
                    <a:cubicBezTo>
                      <a:pt x="92" y="41"/>
                      <a:pt x="92" y="42"/>
                      <a:pt x="92" y="42"/>
                    </a:cubicBezTo>
                    <a:cubicBezTo>
                      <a:pt x="92" y="42"/>
                      <a:pt x="92" y="42"/>
                      <a:pt x="92" y="42"/>
                    </a:cubicBezTo>
                    <a:cubicBezTo>
                      <a:pt x="92" y="43"/>
                      <a:pt x="93" y="45"/>
                      <a:pt x="92" y="46"/>
                    </a:cubicBezTo>
                    <a:cubicBezTo>
                      <a:pt x="93" y="46"/>
                      <a:pt x="92" y="46"/>
                      <a:pt x="92" y="46"/>
                    </a:cubicBezTo>
                    <a:cubicBezTo>
                      <a:pt x="92" y="47"/>
                      <a:pt x="92" y="48"/>
                      <a:pt x="93" y="49"/>
                    </a:cubicBezTo>
                    <a:cubicBezTo>
                      <a:pt x="93" y="49"/>
                      <a:pt x="93" y="49"/>
                      <a:pt x="93" y="48"/>
                    </a:cubicBezTo>
                    <a:cubicBezTo>
                      <a:pt x="93" y="49"/>
                      <a:pt x="93" y="50"/>
                      <a:pt x="93" y="50"/>
                    </a:cubicBezTo>
                    <a:cubicBezTo>
                      <a:pt x="93" y="50"/>
                      <a:pt x="93" y="50"/>
                      <a:pt x="93" y="50"/>
                    </a:cubicBezTo>
                    <a:cubicBezTo>
                      <a:pt x="93" y="49"/>
                      <a:pt x="94" y="50"/>
                      <a:pt x="94" y="51"/>
                    </a:cubicBezTo>
                    <a:cubicBezTo>
                      <a:pt x="94" y="51"/>
                      <a:pt x="94" y="51"/>
                      <a:pt x="94" y="51"/>
                    </a:cubicBezTo>
                    <a:cubicBezTo>
                      <a:pt x="94" y="52"/>
                      <a:pt x="94" y="52"/>
                      <a:pt x="94" y="52"/>
                    </a:cubicBezTo>
                    <a:cubicBezTo>
                      <a:pt x="94" y="53"/>
                      <a:pt x="94" y="52"/>
                      <a:pt x="94" y="52"/>
                    </a:cubicBezTo>
                    <a:cubicBezTo>
                      <a:pt x="93" y="52"/>
                      <a:pt x="93" y="54"/>
                      <a:pt x="93" y="54"/>
                    </a:cubicBezTo>
                    <a:cubicBezTo>
                      <a:pt x="93" y="54"/>
                      <a:pt x="93" y="54"/>
                      <a:pt x="94" y="54"/>
                    </a:cubicBezTo>
                    <a:cubicBezTo>
                      <a:pt x="94" y="55"/>
                      <a:pt x="93" y="55"/>
                      <a:pt x="93" y="55"/>
                    </a:cubicBezTo>
                    <a:cubicBezTo>
                      <a:pt x="95" y="57"/>
                      <a:pt x="95" y="57"/>
                      <a:pt x="95" y="57"/>
                    </a:cubicBezTo>
                    <a:cubicBezTo>
                      <a:pt x="95" y="56"/>
                      <a:pt x="94" y="57"/>
                      <a:pt x="94" y="57"/>
                    </a:cubicBezTo>
                    <a:cubicBezTo>
                      <a:pt x="94" y="58"/>
                      <a:pt x="95" y="58"/>
                      <a:pt x="96" y="59"/>
                    </a:cubicBezTo>
                    <a:cubicBezTo>
                      <a:pt x="96" y="60"/>
                      <a:pt x="96" y="61"/>
                      <a:pt x="96" y="61"/>
                    </a:cubicBezTo>
                    <a:cubicBezTo>
                      <a:pt x="96" y="61"/>
                      <a:pt x="96" y="61"/>
                      <a:pt x="96" y="61"/>
                    </a:cubicBezTo>
                    <a:cubicBezTo>
                      <a:pt x="95" y="61"/>
                      <a:pt x="95" y="61"/>
                      <a:pt x="95" y="61"/>
                    </a:cubicBezTo>
                    <a:cubicBezTo>
                      <a:pt x="95" y="61"/>
                      <a:pt x="94" y="61"/>
                      <a:pt x="94" y="61"/>
                    </a:cubicBezTo>
                    <a:cubicBezTo>
                      <a:pt x="94" y="62"/>
                      <a:pt x="94" y="63"/>
                      <a:pt x="94" y="64"/>
                    </a:cubicBezTo>
                    <a:cubicBezTo>
                      <a:pt x="95" y="63"/>
                      <a:pt x="95" y="65"/>
                      <a:pt x="95" y="65"/>
                    </a:cubicBezTo>
                    <a:cubicBezTo>
                      <a:pt x="96" y="66"/>
                      <a:pt x="95" y="66"/>
                      <a:pt x="95" y="66"/>
                    </a:cubicBezTo>
                    <a:cubicBezTo>
                      <a:pt x="95" y="68"/>
                      <a:pt x="95" y="69"/>
                      <a:pt x="95" y="70"/>
                    </a:cubicBezTo>
                    <a:cubicBezTo>
                      <a:pt x="95" y="70"/>
                      <a:pt x="95" y="70"/>
                      <a:pt x="95" y="70"/>
                    </a:cubicBezTo>
                    <a:cubicBezTo>
                      <a:pt x="95" y="71"/>
                      <a:pt x="95" y="72"/>
                      <a:pt x="96" y="73"/>
                    </a:cubicBezTo>
                    <a:cubicBezTo>
                      <a:pt x="96" y="73"/>
                      <a:pt x="95" y="73"/>
                      <a:pt x="95" y="73"/>
                    </a:cubicBezTo>
                    <a:cubicBezTo>
                      <a:pt x="95" y="74"/>
                      <a:pt x="96" y="73"/>
                      <a:pt x="96" y="74"/>
                    </a:cubicBezTo>
                    <a:cubicBezTo>
                      <a:pt x="96" y="74"/>
                      <a:pt x="96" y="74"/>
                      <a:pt x="96" y="74"/>
                    </a:cubicBezTo>
                    <a:cubicBezTo>
                      <a:pt x="96" y="75"/>
                      <a:pt x="95" y="76"/>
                      <a:pt x="96" y="76"/>
                    </a:cubicBezTo>
                    <a:cubicBezTo>
                      <a:pt x="96" y="76"/>
                      <a:pt x="96" y="76"/>
                      <a:pt x="95" y="76"/>
                    </a:cubicBezTo>
                    <a:cubicBezTo>
                      <a:pt x="96" y="77"/>
                      <a:pt x="96" y="78"/>
                      <a:pt x="96" y="78"/>
                    </a:cubicBezTo>
                    <a:cubicBezTo>
                      <a:pt x="96" y="79"/>
                      <a:pt x="96" y="78"/>
                      <a:pt x="96" y="78"/>
                    </a:cubicBezTo>
                    <a:cubicBezTo>
                      <a:pt x="95" y="79"/>
                      <a:pt x="96" y="79"/>
                      <a:pt x="96" y="80"/>
                    </a:cubicBezTo>
                    <a:cubicBezTo>
                      <a:pt x="96" y="80"/>
                      <a:pt x="96" y="80"/>
                      <a:pt x="96" y="80"/>
                    </a:cubicBezTo>
                    <a:cubicBezTo>
                      <a:pt x="96" y="81"/>
                      <a:pt x="96" y="82"/>
                      <a:pt x="96" y="82"/>
                    </a:cubicBezTo>
                    <a:cubicBezTo>
                      <a:pt x="96" y="82"/>
                      <a:pt x="96" y="82"/>
                      <a:pt x="96" y="83"/>
                    </a:cubicBezTo>
                    <a:cubicBezTo>
                      <a:pt x="96" y="87"/>
                      <a:pt x="96" y="91"/>
                      <a:pt x="97" y="95"/>
                    </a:cubicBezTo>
                    <a:cubicBezTo>
                      <a:pt x="96" y="95"/>
                      <a:pt x="96" y="94"/>
                      <a:pt x="96" y="94"/>
                    </a:cubicBezTo>
                    <a:cubicBezTo>
                      <a:pt x="97" y="94"/>
                      <a:pt x="96" y="95"/>
                      <a:pt x="96" y="96"/>
                    </a:cubicBezTo>
                    <a:cubicBezTo>
                      <a:pt x="96" y="96"/>
                      <a:pt x="96" y="96"/>
                      <a:pt x="96" y="96"/>
                    </a:cubicBezTo>
                    <a:cubicBezTo>
                      <a:pt x="96" y="97"/>
                      <a:pt x="96" y="97"/>
                      <a:pt x="96" y="97"/>
                    </a:cubicBezTo>
                    <a:cubicBezTo>
                      <a:pt x="96" y="97"/>
                      <a:pt x="96" y="97"/>
                      <a:pt x="96" y="97"/>
                    </a:cubicBezTo>
                    <a:cubicBezTo>
                      <a:pt x="97" y="98"/>
                      <a:pt x="96" y="99"/>
                      <a:pt x="97" y="99"/>
                    </a:cubicBezTo>
                    <a:cubicBezTo>
                      <a:pt x="96" y="99"/>
                      <a:pt x="96" y="99"/>
                      <a:pt x="96" y="99"/>
                    </a:cubicBezTo>
                    <a:cubicBezTo>
                      <a:pt x="97" y="100"/>
                      <a:pt x="96" y="100"/>
                      <a:pt x="97" y="101"/>
                    </a:cubicBezTo>
                    <a:cubicBezTo>
                      <a:pt x="96" y="101"/>
                      <a:pt x="96" y="101"/>
                      <a:pt x="96" y="101"/>
                    </a:cubicBezTo>
                    <a:cubicBezTo>
                      <a:pt x="96" y="102"/>
                      <a:pt x="97" y="103"/>
                      <a:pt x="97" y="103"/>
                    </a:cubicBezTo>
                    <a:cubicBezTo>
                      <a:pt x="97" y="104"/>
                      <a:pt x="97" y="105"/>
                      <a:pt x="98" y="105"/>
                    </a:cubicBezTo>
                    <a:cubicBezTo>
                      <a:pt x="98" y="105"/>
                      <a:pt x="97" y="105"/>
                      <a:pt x="97" y="105"/>
                    </a:cubicBezTo>
                    <a:cubicBezTo>
                      <a:pt x="97" y="108"/>
                      <a:pt x="98" y="111"/>
                      <a:pt x="99" y="114"/>
                    </a:cubicBezTo>
                    <a:cubicBezTo>
                      <a:pt x="98" y="114"/>
                      <a:pt x="98" y="114"/>
                      <a:pt x="98" y="114"/>
                    </a:cubicBezTo>
                    <a:cubicBezTo>
                      <a:pt x="99" y="116"/>
                      <a:pt x="98" y="117"/>
                      <a:pt x="99" y="118"/>
                    </a:cubicBezTo>
                    <a:cubicBezTo>
                      <a:pt x="100" y="119"/>
                      <a:pt x="100" y="119"/>
                      <a:pt x="100" y="119"/>
                    </a:cubicBezTo>
                    <a:cubicBezTo>
                      <a:pt x="99" y="119"/>
                      <a:pt x="99" y="119"/>
                      <a:pt x="99" y="120"/>
                    </a:cubicBezTo>
                    <a:cubicBezTo>
                      <a:pt x="99" y="120"/>
                      <a:pt x="99" y="121"/>
                      <a:pt x="100" y="121"/>
                    </a:cubicBezTo>
                    <a:cubicBezTo>
                      <a:pt x="99" y="121"/>
                      <a:pt x="99" y="121"/>
                      <a:pt x="99" y="121"/>
                    </a:cubicBezTo>
                    <a:cubicBezTo>
                      <a:pt x="99" y="122"/>
                      <a:pt x="100" y="123"/>
                      <a:pt x="100" y="124"/>
                    </a:cubicBezTo>
                    <a:cubicBezTo>
                      <a:pt x="99" y="123"/>
                      <a:pt x="99" y="123"/>
                      <a:pt x="99" y="123"/>
                    </a:cubicBezTo>
                    <a:cubicBezTo>
                      <a:pt x="99" y="127"/>
                      <a:pt x="98" y="132"/>
                      <a:pt x="100" y="135"/>
                    </a:cubicBezTo>
                    <a:cubicBezTo>
                      <a:pt x="100" y="136"/>
                      <a:pt x="99" y="136"/>
                      <a:pt x="99" y="136"/>
                    </a:cubicBezTo>
                    <a:cubicBezTo>
                      <a:pt x="100" y="139"/>
                      <a:pt x="99" y="143"/>
                      <a:pt x="101" y="146"/>
                    </a:cubicBezTo>
                    <a:cubicBezTo>
                      <a:pt x="101" y="148"/>
                      <a:pt x="103" y="149"/>
                      <a:pt x="103" y="149"/>
                    </a:cubicBezTo>
                    <a:close/>
                    <a:moveTo>
                      <a:pt x="102" y="149"/>
                    </a:moveTo>
                    <a:cubicBezTo>
                      <a:pt x="102" y="148"/>
                      <a:pt x="102" y="148"/>
                      <a:pt x="102" y="148"/>
                    </a:cubicBezTo>
                    <a:cubicBezTo>
                      <a:pt x="102" y="148"/>
                      <a:pt x="102" y="149"/>
                      <a:pt x="102" y="149"/>
                    </a:cubicBezTo>
                    <a:close/>
                    <a:moveTo>
                      <a:pt x="115" y="143"/>
                    </a:moveTo>
                    <a:cubicBezTo>
                      <a:pt x="115" y="143"/>
                      <a:pt x="115" y="142"/>
                      <a:pt x="115" y="142"/>
                    </a:cubicBezTo>
                    <a:cubicBezTo>
                      <a:pt x="115" y="142"/>
                      <a:pt x="115" y="143"/>
                      <a:pt x="115" y="143"/>
                    </a:cubicBezTo>
                    <a:cubicBezTo>
                      <a:pt x="115" y="143"/>
                      <a:pt x="115" y="143"/>
                      <a:pt x="115" y="143"/>
                    </a:cubicBezTo>
                    <a:close/>
                    <a:moveTo>
                      <a:pt x="116" y="140"/>
                    </a:moveTo>
                    <a:cubicBezTo>
                      <a:pt x="116" y="139"/>
                      <a:pt x="115" y="138"/>
                      <a:pt x="115" y="138"/>
                    </a:cubicBezTo>
                    <a:lnTo>
                      <a:pt x="116" y="140"/>
                    </a:lnTo>
                    <a:close/>
                    <a:moveTo>
                      <a:pt x="117" y="134"/>
                    </a:moveTo>
                    <a:cubicBezTo>
                      <a:pt x="117" y="134"/>
                      <a:pt x="117" y="134"/>
                      <a:pt x="116" y="134"/>
                    </a:cubicBezTo>
                    <a:cubicBezTo>
                      <a:pt x="117" y="134"/>
                      <a:pt x="117" y="134"/>
                      <a:pt x="117" y="134"/>
                    </a:cubicBezTo>
                    <a:close/>
                    <a:moveTo>
                      <a:pt x="116" y="133"/>
                    </a:moveTo>
                    <a:cubicBezTo>
                      <a:pt x="116" y="133"/>
                      <a:pt x="116" y="133"/>
                      <a:pt x="116" y="134"/>
                    </a:cubicBezTo>
                    <a:cubicBezTo>
                      <a:pt x="116" y="134"/>
                      <a:pt x="116" y="133"/>
                      <a:pt x="116" y="133"/>
                    </a:cubicBezTo>
                    <a:close/>
                    <a:moveTo>
                      <a:pt x="117" y="124"/>
                    </a:moveTo>
                    <a:cubicBezTo>
                      <a:pt x="117" y="124"/>
                      <a:pt x="117" y="125"/>
                      <a:pt x="117" y="125"/>
                    </a:cubicBezTo>
                    <a:cubicBezTo>
                      <a:pt x="117" y="125"/>
                      <a:pt x="117" y="124"/>
                      <a:pt x="117" y="124"/>
                    </a:cubicBezTo>
                    <a:close/>
                    <a:moveTo>
                      <a:pt x="117" y="121"/>
                    </a:moveTo>
                    <a:cubicBezTo>
                      <a:pt x="117" y="121"/>
                      <a:pt x="117" y="120"/>
                      <a:pt x="116" y="121"/>
                    </a:cubicBezTo>
                    <a:cubicBezTo>
                      <a:pt x="117" y="121"/>
                      <a:pt x="116" y="121"/>
                      <a:pt x="116" y="121"/>
                    </a:cubicBezTo>
                    <a:lnTo>
                      <a:pt x="117" y="121"/>
                    </a:lnTo>
                    <a:close/>
                    <a:moveTo>
                      <a:pt x="117" y="46"/>
                    </a:moveTo>
                    <a:cubicBezTo>
                      <a:pt x="117" y="46"/>
                      <a:pt x="117" y="46"/>
                      <a:pt x="117" y="46"/>
                    </a:cubicBezTo>
                    <a:cubicBezTo>
                      <a:pt x="117" y="46"/>
                      <a:pt x="117" y="46"/>
                      <a:pt x="117" y="46"/>
                    </a:cubicBezTo>
                    <a:close/>
                    <a:moveTo>
                      <a:pt x="92" y="48"/>
                    </a:moveTo>
                    <a:cubicBezTo>
                      <a:pt x="92" y="48"/>
                      <a:pt x="92" y="48"/>
                      <a:pt x="92" y="48"/>
                    </a:cubicBezTo>
                    <a:cubicBezTo>
                      <a:pt x="92" y="49"/>
                      <a:pt x="92" y="48"/>
                      <a:pt x="92" y="48"/>
                    </a:cubicBezTo>
                    <a:close/>
                    <a:moveTo>
                      <a:pt x="95" y="65"/>
                    </a:moveTo>
                    <a:cubicBezTo>
                      <a:pt x="94" y="65"/>
                      <a:pt x="94" y="65"/>
                      <a:pt x="94" y="65"/>
                    </a:cubicBezTo>
                    <a:cubicBezTo>
                      <a:pt x="95" y="66"/>
                      <a:pt x="95" y="66"/>
                      <a:pt x="95" y="66"/>
                    </a:cubicBezTo>
                    <a:lnTo>
                      <a:pt x="95" y="65"/>
                    </a:lnTo>
                    <a:close/>
                    <a:moveTo>
                      <a:pt x="108" y="260"/>
                    </a:moveTo>
                    <a:cubicBezTo>
                      <a:pt x="109" y="260"/>
                      <a:pt x="107" y="260"/>
                      <a:pt x="108" y="260"/>
                    </a:cubicBezTo>
                    <a:cubicBezTo>
                      <a:pt x="108" y="260"/>
                      <a:pt x="108" y="260"/>
                      <a:pt x="108" y="260"/>
                    </a:cubicBezTo>
                    <a:close/>
                    <a:moveTo>
                      <a:pt x="111" y="261"/>
                    </a:moveTo>
                    <a:cubicBezTo>
                      <a:pt x="110" y="256"/>
                      <a:pt x="110" y="251"/>
                      <a:pt x="111" y="245"/>
                    </a:cubicBezTo>
                    <a:cubicBezTo>
                      <a:pt x="111" y="244"/>
                      <a:pt x="110" y="241"/>
                      <a:pt x="110" y="239"/>
                    </a:cubicBezTo>
                    <a:cubicBezTo>
                      <a:pt x="110" y="232"/>
                      <a:pt x="110" y="225"/>
                      <a:pt x="109" y="218"/>
                    </a:cubicBezTo>
                    <a:cubicBezTo>
                      <a:pt x="109" y="219"/>
                      <a:pt x="109" y="218"/>
                      <a:pt x="109" y="218"/>
                    </a:cubicBezTo>
                    <a:cubicBezTo>
                      <a:pt x="109" y="218"/>
                      <a:pt x="109" y="218"/>
                      <a:pt x="109" y="218"/>
                    </a:cubicBezTo>
                    <a:cubicBezTo>
                      <a:pt x="108" y="217"/>
                      <a:pt x="108" y="217"/>
                      <a:pt x="108" y="217"/>
                    </a:cubicBezTo>
                    <a:cubicBezTo>
                      <a:pt x="108" y="217"/>
                      <a:pt x="109" y="217"/>
                      <a:pt x="109" y="217"/>
                    </a:cubicBezTo>
                    <a:cubicBezTo>
                      <a:pt x="109" y="215"/>
                      <a:pt x="108" y="212"/>
                      <a:pt x="108" y="209"/>
                    </a:cubicBezTo>
                    <a:cubicBezTo>
                      <a:pt x="107" y="209"/>
                      <a:pt x="108" y="208"/>
                      <a:pt x="107" y="208"/>
                    </a:cubicBezTo>
                    <a:cubicBezTo>
                      <a:pt x="107" y="208"/>
                      <a:pt x="107" y="208"/>
                      <a:pt x="108" y="208"/>
                    </a:cubicBezTo>
                    <a:cubicBezTo>
                      <a:pt x="107" y="206"/>
                      <a:pt x="107" y="206"/>
                      <a:pt x="108" y="204"/>
                    </a:cubicBezTo>
                    <a:cubicBezTo>
                      <a:pt x="108" y="196"/>
                      <a:pt x="107" y="189"/>
                      <a:pt x="106" y="182"/>
                    </a:cubicBezTo>
                    <a:cubicBezTo>
                      <a:pt x="106" y="174"/>
                      <a:pt x="105" y="167"/>
                      <a:pt x="104" y="159"/>
                    </a:cubicBezTo>
                    <a:cubicBezTo>
                      <a:pt x="103" y="159"/>
                      <a:pt x="103" y="159"/>
                      <a:pt x="103" y="159"/>
                    </a:cubicBezTo>
                    <a:cubicBezTo>
                      <a:pt x="100" y="162"/>
                      <a:pt x="100" y="162"/>
                      <a:pt x="100" y="162"/>
                    </a:cubicBezTo>
                    <a:cubicBezTo>
                      <a:pt x="101" y="162"/>
                      <a:pt x="102" y="162"/>
                      <a:pt x="103" y="161"/>
                    </a:cubicBezTo>
                    <a:cubicBezTo>
                      <a:pt x="103" y="161"/>
                      <a:pt x="103" y="161"/>
                      <a:pt x="103" y="161"/>
                    </a:cubicBezTo>
                    <a:cubicBezTo>
                      <a:pt x="104" y="161"/>
                      <a:pt x="105" y="161"/>
                      <a:pt x="106" y="162"/>
                    </a:cubicBezTo>
                    <a:cubicBezTo>
                      <a:pt x="106" y="161"/>
                      <a:pt x="107" y="161"/>
                      <a:pt x="107" y="161"/>
                    </a:cubicBezTo>
                    <a:cubicBezTo>
                      <a:pt x="107" y="160"/>
                      <a:pt x="108" y="162"/>
                      <a:pt x="108" y="161"/>
                    </a:cubicBezTo>
                    <a:cubicBezTo>
                      <a:pt x="108" y="161"/>
                      <a:pt x="108" y="161"/>
                      <a:pt x="109" y="161"/>
                    </a:cubicBezTo>
                    <a:cubicBezTo>
                      <a:pt x="110" y="160"/>
                      <a:pt x="108" y="161"/>
                      <a:pt x="111" y="162"/>
                    </a:cubicBezTo>
                    <a:cubicBezTo>
                      <a:pt x="113" y="162"/>
                      <a:pt x="116" y="161"/>
                      <a:pt x="119" y="161"/>
                    </a:cubicBezTo>
                    <a:cubicBezTo>
                      <a:pt x="116" y="158"/>
                      <a:pt x="116" y="158"/>
                      <a:pt x="116" y="158"/>
                    </a:cubicBezTo>
                    <a:cubicBezTo>
                      <a:pt x="116" y="159"/>
                      <a:pt x="116" y="159"/>
                      <a:pt x="116" y="160"/>
                    </a:cubicBezTo>
                    <a:cubicBezTo>
                      <a:pt x="116" y="160"/>
                      <a:pt x="116" y="160"/>
                      <a:pt x="116" y="160"/>
                    </a:cubicBezTo>
                    <a:cubicBezTo>
                      <a:pt x="115" y="161"/>
                      <a:pt x="116" y="161"/>
                      <a:pt x="116" y="162"/>
                    </a:cubicBezTo>
                    <a:cubicBezTo>
                      <a:pt x="116" y="162"/>
                      <a:pt x="116" y="162"/>
                      <a:pt x="116" y="161"/>
                    </a:cubicBezTo>
                    <a:cubicBezTo>
                      <a:pt x="115" y="163"/>
                      <a:pt x="116" y="164"/>
                      <a:pt x="116" y="166"/>
                    </a:cubicBezTo>
                    <a:cubicBezTo>
                      <a:pt x="116" y="165"/>
                      <a:pt x="116" y="165"/>
                      <a:pt x="116" y="165"/>
                    </a:cubicBezTo>
                    <a:cubicBezTo>
                      <a:pt x="117" y="167"/>
                      <a:pt x="116" y="168"/>
                      <a:pt x="116" y="169"/>
                    </a:cubicBezTo>
                    <a:cubicBezTo>
                      <a:pt x="116" y="169"/>
                      <a:pt x="116" y="170"/>
                      <a:pt x="116" y="170"/>
                    </a:cubicBezTo>
                    <a:cubicBezTo>
                      <a:pt x="117" y="171"/>
                      <a:pt x="116" y="173"/>
                      <a:pt x="117" y="174"/>
                    </a:cubicBezTo>
                    <a:cubicBezTo>
                      <a:pt x="117" y="174"/>
                      <a:pt x="117" y="174"/>
                      <a:pt x="117" y="174"/>
                    </a:cubicBezTo>
                    <a:cubicBezTo>
                      <a:pt x="117" y="178"/>
                      <a:pt x="117" y="182"/>
                      <a:pt x="118" y="185"/>
                    </a:cubicBezTo>
                    <a:cubicBezTo>
                      <a:pt x="119" y="188"/>
                      <a:pt x="118" y="190"/>
                      <a:pt x="118" y="192"/>
                    </a:cubicBezTo>
                    <a:cubicBezTo>
                      <a:pt x="119" y="193"/>
                      <a:pt x="119" y="192"/>
                      <a:pt x="119" y="193"/>
                    </a:cubicBezTo>
                    <a:cubicBezTo>
                      <a:pt x="119" y="193"/>
                      <a:pt x="119" y="193"/>
                      <a:pt x="119" y="193"/>
                    </a:cubicBezTo>
                    <a:cubicBezTo>
                      <a:pt x="119" y="194"/>
                      <a:pt x="119" y="196"/>
                      <a:pt x="119" y="197"/>
                    </a:cubicBezTo>
                    <a:cubicBezTo>
                      <a:pt x="119" y="197"/>
                      <a:pt x="119" y="198"/>
                      <a:pt x="119" y="198"/>
                    </a:cubicBezTo>
                    <a:cubicBezTo>
                      <a:pt x="119" y="199"/>
                      <a:pt x="120" y="201"/>
                      <a:pt x="120" y="203"/>
                    </a:cubicBezTo>
                    <a:cubicBezTo>
                      <a:pt x="121" y="202"/>
                      <a:pt x="120" y="204"/>
                      <a:pt x="121" y="205"/>
                    </a:cubicBezTo>
                    <a:cubicBezTo>
                      <a:pt x="121" y="205"/>
                      <a:pt x="120" y="205"/>
                      <a:pt x="120" y="205"/>
                    </a:cubicBezTo>
                    <a:cubicBezTo>
                      <a:pt x="120" y="204"/>
                      <a:pt x="120" y="204"/>
                      <a:pt x="120" y="204"/>
                    </a:cubicBezTo>
                    <a:cubicBezTo>
                      <a:pt x="120" y="206"/>
                      <a:pt x="121" y="207"/>
                      <a:pt x="120" y="208"/>
                    </a:cubicBezTo>
                    <a:cubicBezTo>
                      <a:pt x="121" y="209"/>
                      <a:pt x="121" y="209"/>
                      <a:pt x="121" y="210"/>
                    </a:cubicBezTo>
                    <a:cubicBezTo>
                      <a:pt x="120" y="210"/>
                      <a:pt x="121" y="212"/>
                      <a:pt x="121" y="212"/>
                    </a:cubicBezTo>
                    <a:cubicBezTo>
                      <a:pt x="122" y="212"/>
                      <a:pt x="122" y="213"/>
                      <a:pt x="122" y="214"/>
                    </a:cubicBezTo>
                    <a:cubicBezTo>
                      <a:pt x="121" y="214"/>
                      <a:pt x="121" y="214"/>
                      <a:pt x="121" y="214"/>
                    </a:cubicBezTo>
                    <a:cubicBezTo>
                      <a:pt x="122" y="216"/>
                      <a:pt x="121" y="220"/>
                      <a:pt x="123" y="223"/>
                    </a:cubicBezTo>
                    <a:cubicBezTo>
                      <a:pt x="122" y="223"/>
                      <a:pt x="122" y="223"/>
                      <a:pt x="122" y="223"/>
                    </a:cubicBezTo>
                    <a:cubicBezTo>
                      <a:pt x="123" y="226"/>
                      <a:pt x="123" y="229"/>
                      <a:pt x="124" y="232"/>
                    </a:cubicBezTo>
                    <a:cubicBezTo>
                      <a:pt x="124" y="233"/>
                      <a:pt x="124" y="234"/>
                      <a:pt x="124" y="235"/>
                    </a:cubicBezTo>
                    <a:cubicBezTo>
                      <a:pt x="125" y="236"/>
                      <a:pt x="125" y="237"/>
                      <a:pt x="126" y="237"/>
                    </a:cubicBezTo>
                    <a:cubicBezTo>
                      <a:pt x="126" y="238"/>
                      <a:pt x="125" y="238"/>
                      <a:pt x="125" y="238"/>
                    </a:cubicBezTo>
                    <a:cubicBezTo>
                      <a:pt x="125" y="239"/>
                      <a:pt x="124" y="241"/>
                      <a:pt x="125" y="242"/>
                    </a:cubicBezTo>
                    <a:cubicBezTo>
                      <a:pt x="125" y="242"/>
                      <a:pt x="125" y="242"/>
                      <a:pt x="125" y="242"/>
                    </a:cubicBezTo>
                    <a:cubicBezTo>
                      <a:pt x="126" y="243"/>
                      <a:pt x="126" y="244"/>
                      <a:pt x="126" y="246"/>
                    </a:cubicBezTo>
                    <a:cubicBezTo>
                      <a:pt x="126" y="246"/>
                      <a:pt x="127" y="247"/>
                      <a:pt x="127" y="247"/>
                    </a:cubicBezTo>
                    <a:cubicBezTo>
                      <a:pt x="127" y="247"/>
                      <a:pt x="126" y="247"/>
                      <a:pt x="127" y="247"/>
                    </a:cubicBezTo>
                    <a:cubicBezTo>
                      <a:pt x="126" y="247"/>
                      <a:pt x="126" y="247"/>
                      <a:pt x="126" y="247"/>
                    </a:cubicBezTo>
                    <a:cubicBezTo>
                      <a:pt x="126" y="250"/>
                      <a:pt x="127" y="252"/>
                      <a:pt x="128" y="255"/>
                    </a:cubicBezTo>
                    <a:cubicBezTo>
                      <a:pt x="127" y="255"/>
                      <a:pt x="127" y="257"/>
                      <a:pt x="128" y="258"/>
                    </a:cubicBezTo>
                    <a:cubicBezTo>
                      <a:pt x="129" y="256"/>
                      <a:pt x="129" y="256"/>
                      <a:pt x="129" y="256"/>
                    </a:cubicBezTo>
                    <a:cubicBezTo>
                      <a:pt x="129" y="256"/>
                      <a:pt x="128" y="256"/>
                      <a:pt x="128" y="256"/>
                    </a:cubicBezTo>
                    <a:cubicBezTo>
                      <a:pt x="127" y="257"/>
                      <a:pt x="125" y="256"/>
                      <a:pt x="125" y="257"/>
                    </a:cubicBezTo>
                    <a:cubicBezTo>
                      <a:pt x="125" y="257"/>
                      <a:pt x="125" y="257"/>
                      <a:pt x="125" y="257"/>
                    </a:cubicBezTo>
                    <a:cubicBezTo>
                      <a:pt x="124" y="257"/>
                      <a:pt x="122" y="257"/>
                      <a:pt x="121" y="257"/>
                    </a:cubicBezTo>
                    <a:cubicBezTo>
                      <a:pt x="120" y="257"/>
                      <a:pt x="120" y="258"/>
                      <a:pt x="119" y="258"/>
                    </a:cubicBezTo>
                    <a:cubicBezTo>
                      <a:pt x="119" y="258"/>
                      <a:pt x="119" y="258"/>
                      <a:pt x="119" y="258"/>
                    </a:cubicBezTo>
                    <a:cubicBezTo>
                      <a:pt x="118" y="258"/>
                      <a:pt x="118" y="259"/>
                      <a:pt x="118" y="260"/>
                    </a:cubicBezTo>
                    <a:cubicBezTo>
                      <a:pt x="117" y="259"/>
                      <a:pt x="117" y="260"/>
                      <a:pt x="117" y="260"/>
                    </a:cubicBezTo>
                    <a:cubicBezTo>
                      <a:pt x="117" y="259"/>
                      <a:pt x="118" y="259"/>
                      <a:pt x="118" y="258"/>
                    </a:cubicBezTo>
                    <a:cubicBezTo>
                      <a:pt x="117" y="258"/>
                      <a:pt x="116" y="259"/>
                      <a:pt x="115" y="259"/>
                    </a:cubicBezTo>
                    <a:cubicBezTo>
                      <a:pt x="115" y="259"/>
                      <a:pt x="114" y="259"/>
                      <a:pt x="114" y="260"/>
                    </a:cubicBezTo>
                    <a:cubicBezTo>
                      <a:pt x="114" y="259"/>
                      <a:pt x="113" y="259"/>
                      <a:pt x="114" y="259"/>
                    </a:cubicBezTo>
                    <a:cubicBezTo>
                      <a:pt x="113" y="259"/>
                      <a:pt x="113" y="259"/>
                      <a:pt x="112" y="260"/>
                    </a:cubicBezTo>
                    <a:cubicBezTo>
                      <a:pt x="112" y="259"/>
                      <a:pt x="113" y="260"/>
                      <a:pt x="113" y="259"/>
                    </a:cubicBezTo>
                    <a:cubicBezTo>
                      <a:pt x="113" y="260"/>
                      <a:pt x="112" y="260"/>
                      <a:pt x="112" y="261"/>
                    </a:cubicBezTo>
                    <a:cubicBezTo>
                      <a:pt x="113" y="260"/>
                      <a:pt x="113" y="260"/>
                      <a:pt x="113" y="260"/>
                    </a:cubicBezTo>
                    <a:cubicBezTo>
                      <a:pt x="113" y="261"/>
                      <a:pt x="112" y="261"/>
                      <a:pt x="112" y="261"/>
                    </a:cubicBezTo>
                    <a:cubicBezTo>
                      <a:pt x="111" y="260"/>
                      <a:pt x="112" y="260"/>
                      <a:pt x="112" y="260"/>
                    </a:cubicBezTo>
                    <a:cubicBezTo>
                      <a:pt x="110" y="261"/>
                      <a:pt x="110" y="261"/>
                      <a:pt x="110" y="261"/>
                    </a:cubicBezTo>
                    <a:cubicBezTo>
                      <a:pt x="111" y="261"/>
                      <a:pt x="111" y="261"/>
                      <a:pt x="111" y="261"/>
                    </a:cubicBezTo>
                    <a:cubicBezTo>
                      <a:pt x="112" y="261"/>
                      <a:pt x="112" y="261"/>
                      <a:pt x="112" y="261"/>
                    </a:cubicBezTo>
                    <a:cubicBezTo>
                      <a:pt x="112" y="261"/>
                      <a:pt x="112" y="261"/>
                      <a:pt x="112" y="261"/>
                    </a:cubicBezTo>
                    <a:cubicBezTo>
                      <a:pt x="113" y="261"/>
                      <a:pt x="114" y="261"/>
                      <a:pt x="115" y="261"/>
                    </a:cubicBezTo>
                    <a:cubicBezTo>
                      <a:pt x="114" y="260"/>
                      <a:pt x="114" y="260"/>
                      <a:pt x="114" y="260"/>
                    </a:cubicBezTo>
                    <a:cubicBezTo>
                      <a:pt x="115" y="260"/>
                      <a:pt x="115" y="260"/>
                      <a:pt x="116" y="260"/>
                    </a:cubicBezTo>
                    <a:cubicBezTo>
                      <a:pt x="116" y="260"/>
                      <a:pt x="116" y="260"/>
                      <a:pt x="116" y="261"/>
                    </a:cubicBezTo>
                    <a:cubicBezTo>
                      <a:pt x="116" y="261"/>
                      <a:pt x="116" y="260"/>
                      <a:pt x="117" y="260"/>
                    </a:cubicBezTo>
                    <a:cubicBezTo>
                      <a:pt x="116" y="261"/>
                      <a:pt x="116" y="261"/>
                      <a:pt x="116" y="261"/>
                    </a:cubicBezTo>
                    <a:cubicBezTo>
                      <a:pt x="117" y="260"/>
                      <a:pt x="118" y="261"/>
                      <a:pt x="118" y="260"/>
                    </a:cubicBezTo>
                    <a:cubicBezTo>
                      <a:pt x="118" y="261"/>
                      <a:pt x="118" y="261"/>
                      <a:pt x="118" y="261"/>
                    </a:cubicBezTo>
                    <a:cubicBezTo>
                      <a:pt x="119" y="261"/>
                      <a:pt x="118" y="260"/>
                      <a:pt x="119" y="260"/>
                    </a:cubicBezTo>
                    <a:cubicBezTo>
                      <a:pt x="119" y="260"/>
                      <a:pt x="119" y="261"/>
                      <a:pt x="120" y="261"/>
                    </a:cubicBezTo>
                    <a:cubicBezTo>
                      <a:pt x="121" y="261"/>
                      <a:pt x="122" y="260"/>
                      <a:pt x="124" y="260"/>
                    </a:cubicBezTo>
                    <a:cubicBezTo>
                      <a:pt x="124" y="260"/>
                      <a:pt x="125" y="260"/>
                      <a:pt x="126" y="259"/>
                    </a:cubicBezTo>
                    <a:cubicBezTo>
                      <a:pt x="127" y="259"/>
                      <a:pt x="126" y="260"/>
                      <a:pt x="127" y="259"/>
                    </a:cubicBezTo>
                    <a:cubicBezTo>
                      <a:pt x="127" y="260"/>
                      <a:pt x="128" y="261"/>
                      <a:pt x="127" y="261"/>
                    </a:cubicBezTo>
                    <a:cubicBezTo>
                      <a:pt x="127" y="260"/>
                      <a:pt x="128" y="262"/>
                      <a:pt x="128" y="261"/>
                    </a:cubicBezTo>
                    <a:cubicBezTo>
                      <a:pt x="128" y="261"/>
                      <a:pt x="128" y="262"/>
                      <a:pt x="128" y="262"/>
                    </a:cubicBezTo>
                    <a:cubicBezTo>
                      <a:pt x="128" y="261"/>
                      <a:pt x="128" y="261"/>
                      <a:pt x="127" y="261"/>
                    </a:cubicBezTo>
                    <a:cubicBezTo>
                      <a:pt x="127" y="260"/>
                      <a:pt x="129" y="260"/>
                      <a:pt x="128" y="260"/>
                    </a:cubicBezTo>
                    <a:cubicBezTo>
                      <a:pt x="128" y="259"/>
                      <a:pt x="129" y="259"/>
                      <a:pt x="130" y="259"/>
                    </a:cubicBezTo>
                    <a:cubicBezTo>
                      <a:pt x="131" y="259"/>
                      <a:pt x="131" y="259"/>
                      <a:pt x="131" y="259"/>
                    </a:cubicBezTo>
                    <a:cubicBezTo>
                      <a:pt x="131" y="257"/>
                      <a:pt x="131" y="257"/>
                      <a:pt x="131" y="257"/>
                    </a:cubicBezTo>
                    <a:cubicBezTo>
                      <a:pt x="131" y="257"/>
                      <a:pt x="131" y="256"/>
                      <a:pt x="131" y="255"/>
                    </a:cubicBezTo>
                    <a:cubicBezTo>
                      <a:pt x="131" y="256"/>
                      <a:pt x="131" y="256"/>
                      <a:pt x="132" y="255"/>
                    </a:cubicBezTo>
                    <a:cubicBezTo>
                      <a:pt x="131" y="255"/>
                      <a:pt x="131" y="254"/>
                      <a:pt x="131" y="253"/>
                    </a:cubicBezTo>
                    <a:cubicBezTo>
                      <a:pt x="130" y="253"/>
                      <a:pt x="130" y="253"/>
                      <a:pt x="130" y="253"/>
                    </a:cubicBezTo>
                    <a:cubicBezTo>
                      <a:pt x="129" y="253"/>
                      <a:pt x="129" y="253"/>
                      <a:pt x="129" y="253"/>
                    </a:cubicBezTo>
                    <a:cubicBezTo>
                      <a:pt x="130" y="252"/>
                      <a:pt x="131" y="252"/>
                      <a:pt x="131" y="251"/>
                    </a:cubicBezTo>
                    <a:cubicBezTo>
                      <a:pt x="132" y="252"/>
                      <a:pt x="131" y="253"/>
                      <a:pt x="131" y="253"/>
                    </a:cubicBezTo>
                    <a:cubicBezTo>
                      <a:pt x="132" y="253"/>
                      <a:pt x="132" y="255"/>
                      <a:pt x="132" y="255"/>
                    </a:cubicBezTo>
                    <a:cubicBezTo>
                      <a:pt x="133" y="256"/>
                      <a:pt x="132" y="254"/>
                      <a:pt x="133" y="254"/>
                    </a:cubicBezTo>
                    <a:cubicBezTo>
                      <a:pt x="133" y="254"/>
                      <a:pt x="132" y="253"/>
                      <a:pt x="132" y="252"/>
                    </a:cubicBezTo>
                    <a:cubicBezTo>
                      <a:pt x="132" y="252"/>
                      <a:pt x="132" y="253"/>
                      <a:pt x="131" y="252"/>
                    </a:cubicBezTo>
                    <a:cubicBezTo>
                      <a:pt x="130" y="251"/>
                      <a:pt x="132" y="251"/>
                      <a:pt x="132" y="251"/>
                    </a:cubicBezTo>
                    <a:cubicBezTo>
                      <a:pt x="132" y="251"/>
                      <a:pt x="132" y="251"/>
                      <a:pt x="132" y="251"/>
                    </a:cubicBezTo>
                    <a:cubicBezTo>
                      <a:pt x="132" y="250"/>
                      <a:pt x="132" y="250"/>
                      <a:pt x="132" y="249"/>
                    </a:cubicBezTo>
                    <a:cubicBezTo>
                      <a:pt x="133" y="249"/>
                      <a:pt x="132" y="251"/>
                      <a:pt x="132" y="251"/>
                    </a:cubicBezTo>
                    <a:cubicBezTo>
                      <a:pt x="133" y="250"/>
                      <a:pt x="133" y="250"/>
                      <a:pt x="133" y="250"/>
                    </a:cubicBezTo>
                    <a:cubicBezTo>
                      <a:pt x="133" y="249"/>
                      <a:pt x="132" y="250"/>
                      <a:pt x="132" y="249"/>
                    </a:cubicBezTo>
                    <a:cubicBezTo>
                      <a:pt x="133" y="249"/>
                      <a:pt x="133" y="249"/>
                      <a:pt x="133" y="249"/>
                    </a:cubicBezTo>
                    <a:cubicBezTo>
                      <a:pt x="133" y="248"/>
                      <a:pt x="133" y="248"/>
                      <a:pt x="133" y="248"/>
                    </a:cubicBezTo>
                    <a:cubicBezTo>
                      <a:pt x="132" y="248"/>
                      <a:pt x="132" y="248"/>
                      <a:pt x="132" y="249"/>
                    </a:cubicBezTo>
                    <a:cubicBezTo>
                      <a:pt x="131" y="249"/>
                      <a:pt x="132" y="248"/>
                      <a:pt x="131" y="248"/>
                    </a:cubicBezTo>
                    <a:cubicBezTo>
                      <a:pt x="131" y="247"/>
                      <a:pt x="131" y="248"/>
                      <a:pt x="131" y="248"/>
                    </a:cubicBezTo>
                    <a:cubicBezTo>
                      <a:pt x="130" y="248"/>
                      <a:pt x="130" y="248"/>
                      <a:pt x="130" y="247"/>
                    </a:cubicBezTo>
                    <a:cubicBezTo>
                      <a:pt x="130" y="246"/>
                      <a:pt x="131" y="247"/>
                      <a:pt x="131" y="246"/>
                    </a:cubicBezTo>
                    <a:cubicBezTo>
                      <a:pt x="131" y="246"/>
                      <a:pt x="131" y="247"/>
                      <a:pt x="131" y="247"/>
                    </a:cubicBezTo>
                    <a:cubicBezTo>
                      <a:pt x="132" y="248"/>
                      <a:pt x="132" y="246"/>
                      <a:pt x="132" y="247"/>
                    </a:cubicBezTo>
                    <a:cubicBezTo>
                      <a:pt x="133" y="246"/>
                      <a:pt x="132" y="246"/>
                      <a:pt x="132" y="246"/>
                    </a:cubicBezTo>
                    <a:cubicBezTo>
                      <a:pt x="132" y="246"/>
                      <a:pt x="131" y="246"/>
                      <a:pt x="131" y="246"/>
                    </a:cubicBezTo>
                    <a:cubicBezTo>
                      <a:pt x="129" y="245"/>
                      <a:pt x="132" y="245"/>
                      <a:pt x="132" y="244"/>
                    </a:cubicBezTo>
                    <a:cubicBezTo>
                      <a:pt x="131" y="244"/>
                      <a:pt x="130" y="242"/>
                      <a:pt x="129" y="243"/>
                    </a:cubicBezTo>
                    <a:cubicBezTo>
                      <a:pt x="129" y="243"/>
                      <a:pt x="129" y="243"/>
                      <a:pt x="129" y="242"/>
                    </a:cubicBezTo>
                    <a:cubicBezTo>
                      <a:pt x="129" y="243"/>
                      <a:pt x="129" y="242"/>
                      <a:pt x="130" y="242"/>
                    </a:cubicBezTo>
                    <a:cubicBezTo>
                      <a:pt x="130" y="242"/>
                      <a:pt x="130" y="242"/>
                      <a:pt x="130" y="242"/>
                    </a:cubicBezTo>
                    <a:cubicBezTo>
                      <a:pt x="131" y="243"/>
                      <a:pt x="131" y="243"/>
                      <a:pt x="131" y="243"/>
                    </a:cubicBezTo>
                    <a:cubicBezTo>
                      <a:pt x="131" y="242"/>
                      <a:pt x="131" y="241"/>
                      <a:pt x="132" y="241"/>
                    </a:cubicBezTo>
                    <a:cubicBezTo>
                      <a:pt x="131" y="240"/>
                      <a:pt x="131" y="241"/>
                      <a:pt x="131" y="240"/>
                    </a:cubicBezTo>
                    <a:cubicBezTo>
                      <a:pt x="131" y="241"/>
                      <a:pt x="132" y="240"/>
                      <a:pt x="131" y="240"/>
                    </a:cubicBezTo>
                    <a:cubicBezTo>
                      <a:pt x="131" y="240"/>
                      <a:pt x="131" y="240"/>
                      <a:pt x="130" y="239"/>
                    </a:cubicBezTo>
                    <a:cubicBezTo>
                      <a:pt x="130" y="239"/>
                      <a:pt x="131" y="238"/>
                      <a:pt x="131" y="238"/>
                    </a:cubicBezTo>
                    <a:cubicBezTo>
                      <a:pt x="132" y="239"/>
                      <a:pt x="132" y="239"/>
                      <a:pt x="132" y="239"/>
                    </a:cubicBezTo>
                    <a:cubicBezTo>
                      <a:pt x="131" y="238"/>
                      <a:pt x="132" y="239"/>
                      <a:pt x="132" y="238"/>
                    </a:cubicBezTo>
                    <a:cubicBezTo>
                      <a:pt x="130" y="238"/>
                      <a:pt x="130" y="238"/>
                      <a:pt x="130" y="238"/>
                    </a:cubicBezTo>
                    <a:cubicBezTo>
                      <a:pt x="130" y="237"/>
                      <a:pt x="130" y="237"/>
                      <a:pt x="130" y="237"/>
                    </a:cubicBezTo>
                    <a:cubicBezTo>
                      <a:pt x="131" y="237"/>
                      <a:pt x="131" y="237"/>
                      <a:pt x="131" y="237"/>
                    </a:cubicBezTo>
                    <a:cubicBezTo>
                      <a:pt x="130" y="237"/>
                      <a:pt x="132" y="237"/>
                      <a:pt x="131" y="236"/>
                    </a:cubicBezTo>
                    <a:cubicBezTo>
                      <a:pt x="131" y="236"/>
                      <a:pt x="131" y="236"/>
                      <a:pt x="131" y="236"/>
                    </a:cubicBezTo>
                    <a:cubicBezTo>
                      <a:pt x="131" y="236"/>
                      <a:pt x="131" y="236"/>
                      <a:pt x="131" y="236"/>
                    </a:cubicBezTo>
                    <a:cubicBezTo>
                      <a:pt x="131" y="236"/>
                      <a:pt x="131" y="235"/>
                      <a:pt x="131" y="235"/>
                    </a:cubicBezTo>
                    <a:cubicBezTo>
                      <a:pt x="131" y="235"/>
                      <a:pt x="131" y="235"/>
                      <a:pt x="131" y="235"/>
                    </a:cubicBezTo>
                    <a:cubicBezTo>
                      <a:pt x="131" y="235"/>
                      <a:pt x="130" y="234"/>
                      <a:pt x="131" y="234"/>
                    </a:cubicBezTo>
                    <a:cubicBezTo>
                      <a:pt x="130" y="234"/>
                      <a:pt x="131" y="234"/>
                      <a:pt x="130" y="235"/>
                    </a:cubicBezTo>
                    <a:cubicBezTo>
                      <a:pt x="130" y="235"/>
                      <a:pt x="130" y="234"/>
                      <a:pt x="130" y="234"/>
                    </a:cubicBezTo>
                    <a:cubicBezTo>
                      <a:pt x="131" y="234"/>
                      <a:pt x="130" y="233"/>
                      <a:pt x="130" y="233"/>
                    </a:cubicBezTo>
                    <a:cubicBezTo>
                      <a:pt x="130" y="232"/>
                      <a:pt x="130" y="232"/>
                      <a:pt x="130" y="232"/>
                    </a:cubicBezTo>
                    <a:cubicBezTo>
                      <a:pt x="130" y="232"/>
                      <a:pt x="130" y="232"/>
                      <a:pt x="130" y="232"/>
                    </a:cubicBezTo>
                    <a:cubicBezTo>
                      <a:pt x="131" y="232"/>
                      <a:pt x="129" y="231"/>
                      <a:pt x="130" y="230"/>
                    </a:cubicBezTo>
                    <a:cubicBezTo>
                      <a:pt x="130" y="231"/>
                      <a:pt x="130" y="231"/>
                      <a:pt x="130" y="230"/>
                    </a:cubicBezTo>
                    <a:cubicBezTo>
                      <a:pt x="130" y="231"/>
                      <a:pt x="129" y="229"/>
                      <a:pt x="129" y="230"/>
                    </a:cubicBezTo>
                    <a:cubicBezTo>
                      <a:pt x="129" y="229"/>
                      <a:pt x="130" y="230"/>
                      <a:pt x="130" y="229"/>
                    </a:cubicBezTo>
                    <a:cubicBezTo>
                      <a:pt x="130" y="229"/>
                      <a:pt x="131" y="228"/>
                      <a:pt x="130" y="228"/>
                    </a:cubicBezTo>
                    <a:cubicBezTo>
                      <a:pt x="130" y="229"/>
                      <a:pt x="129" y="228"/>
                      <a:pt x="129" y="228"/>
                    </a:cubicBezTo>
                    <a:cubicBezTo>
                      <a:pt x="129" y="227"/>
                      <a:pt x="129" y="228"/>
                      <a:pt x="130" y="227"/>
                    </a:cubicBezTo>
                    <a:cubicBezTo>
                      <a:pt x="129" y="227"/>
                      <a:pt x="129" y="227"/>
                      <a:pt x="129" y="227"/>
                    </a:cubicBezTo>
                    <a:cubicBezTo>
                      <a:pt x="129" y="227"/>
                      <a:pt x="128" y="226"/>
                      <a:pt x="128" y="226"/>
                    </a:cubicBezTo>
                    <a:cubicBezTo>
                      <a:pt x="129" y="225"/>
                      <a:pt x="129" y="227"/>
                      <a:pt x="129" y="226"/>
                    </a:cubicBezTo>
                    <a:cubicBezTo>
                      <a:pt x="129" y="225"/>
                      <a:pt x="128" y="226"/>
                      <a:pt x="127" y="225"/>
                    </a:cubicBezTo>
                    <a:cubicBezTo>
                      <a:pt x="127" y="225"/>
                      <a:pt x="126" y="225"/>
                      <a:pt x="126" y="224"/>
                    </a:cubicBezTo>
                    <a:cubicBezTo>
                      <a:pt x="126" y="223"/>
                      <a:pt x="126" y="225"/>
                      <a:pt x="127" y="224"/>
                    </a:cubicBezTo>
                    <a:cubicBezTo>
                      <a:pt x="127" y="224"/>
                      <a:pt x="127" y="224"/>
                      <a:pt x="127" y="224"/>
                    </a:cubicBezTo>
                    <a:cubicBezTo>
                      <a:pt x="127" y="223"/>
                      <a:pt x="128" y="225"/>
                      <a:pt x="129" y="224"/>
                    </a:cubicBezTo>
                    <a:cubicBezTo>
                      <a:pt x="129" y="224"/>
                      <a:pt x="129" y="224"/>
                      <a:pt x="129" y="224"/>
                    </a:cubicBezTo>
                    <a:cubicBezTo>
                      <a:pt x="129" y="224"/>
                      <a:pt x="129" y="224"/>
                      <a:pt x="130" y="224"/>
                    </a:cubicBezTo>
                    <a:cubicBezTo>
                      <a:pt x="129" y="224"/>
                      <a:pt x="129" y="223"/>
                      <a:pt x="129" y="223"/>
                    </a:cubicBezTo>
                    <a:cubicBezTo>
                      <a:pt x="129" y="223"/>
                      <a:pt x="129" y="223"/>
                      <a:pt x="129" y="223"/>
                    </a:cubicBezTo>
                    <a:cubicBezTo>
                      <a:pt x="129" y="223"/>
                      <a:pt x="128" y="222"/>
                      <a:pt x="128" y="221"/>
                    </a:cubicBezTo>
                    <a:cubicBezTo>
                      <a:pt x="128" y="222"/>
                      <a:pt x="129" y="221"/>
                      <a:pt x="129" y="221"/>
                    </a:cubicBezTo>
                    <a:cubicBezTo>
                      <a:pt x="129" y="221"/>
                      <a:pt x="128" y="221"/>
                      <a:pt x="129" y="221"/>
                    </a:cubicBezTo>
                    <a:cubicBezTo>
                      <a:pt x="129" y="221"/>
                      <a:pt x="129" y="221"/>
                      <a:pt x="129" y="221"/>
                    </a:cubicBezTo>
                    <a:cubicBezTo>
                      <a:pt x="129" y="218"/>
                      <a:pt x="128" y="216"/>
                      <a:pt x="127" y="214"/>
                    </a:cubicBezTo>
                    <a:cubicBezTo>
                      <a:pt x="127" y="214"/>
                      <a:pt x="127" y="213"/>
                      <a:pt x="128" y="212"/>
                    </a:cubicBezTo>
                    <a:cubicBezTo>
                      <a:pt x="128" y="212"/>
                      <a:pt x="127" y="212"/>
                      <a:pt x="127" y="211"/>
                    </a:cubicBezTo>
                    <a:cubicBezTo>
                      <a:pt x="128" y="211"/>
                      <a:pt x="128" y="211"/>
                      <a:pt x="128" y="211"/>
                    </a:cubicBezTo>
                    <a:cubicBezTo>
                      <a:pt x="128" y="210"/>
                      <a:pt x="127" y="209"/>
                      <a:pt x="127" y="209"/>
                    </a:cubicBezTo>
                    <a:cubicBezTo>
                      <a:pt x="127" y="209"/>
                      <a:pt x="127" y="209"/>
                      <a:pt x="127" y="209"/>
                    </a:cubicBezTo>
                    <a:cubicBezTo>
                      <a:pt x="128" y="208"/>
                      <a:pt x="127" y="208"/>
                      <a:pt x="127" y="208"/>
                    </a:cubicBezTo>
                    <a:cubicBezTo>
                      <a:pt x="127" y="207"/>
                      <a:pt x="127" y="207"/>
                      <a:pt x="127" y="207"/>
                    </a:cubicBezTo>
                    <a:cubicBezTo>
                      <a:pt x="127" y="207"/>
                      <a:pt x="127" y="207"/>
                      <a:pt x="127" y="207"/>
                    </a:cubicBezTo>
                    <a:cubicBezTo>
                      <a:pt x="126" y="207"/>
                      <a:pt x="126" y="206"/>
                      <a:pt x="127" y="206"/>
                    </a:cubicBezTo>
                    <a:cubicBezTo>
                      <a:pt x="127" y="206"/>
                      <a:pt x="127" y="206"/>
                      <a:pt x="127" y="206"/>
                    </a:cubicBezTo>
                    <a:cubicBezTo>
                      <a:pt x="127" y="205"/>
                      <a:pt x="127" y="204"/>
                      <a:pt x="126" y="203"/>
                    </a:cubicBezTo>
                    <a:cubicBezTo>
                      <a:pt x="126" y="203"/>
                      <a:pt x="126" y="203"/>
                      <a:pt x="126" y="203"/>
                    </a:cubicBezTo>
                    <a:cubicBezTo>
                      <a:pt x="125" y="203"/>
                      <a:pt x="126" y="203"/>
                      <a:pt x="125" y="203"/>
                    </a:cubicBezTo>
                    <a:cubicBezTo>
                      <a:pt x="125" y="203"/>
                      <a:pt x="126" y="202"/>
                      <a:pt x="126" y="203"/>
                    </a:cubicBezTo>
                    <a:cubicBezTo>
                      <a:pt x="127" y="201"/>
                      <a:pt x="126" y="199"/>
                      <a:pt x="126" y="198"/>
                    </a:cubicBezTo>
                    <a:cubicBezTo>
                      <a:pt x="126" y="197"/>
                      <a:pt x="126" y="197"/>
                      <a:pt x="125" y="197"/>
                    </a:cubicBezTo>
                    <a:cubicBezTo>
                      <a:pt x="126" y="196"/>
                      <a:pt x="125" y="195"/>
                      <a:pt x="125" y="193"/>
                    </a:cubicBezTo>
                    <a:cubicBezTo>
                      <a:pt x="125" y="194"/>
                      <a:pt x="124" y="193"/>
                      <a:pt x="124" y="193"/>
                    </a:cubicBezTo>
                    <a:cubicBezTo>
                      <a:pt x="123" y="192"/>
                      <a:pt x="125" y="192"/>
                      <a:pt x="125" y="192"/>
                    </a:cubicBezTo>
                    <a:cubicBezTo>
                      <a:pt x="125" y="191"/>
                      <a:pt x="125" y="191"/>
                      <a:pt x="125" y="191"/>
                    </a:cubicBezTo>
                    <a:cubicBezTo>
                      <a:pt x="125" y="191"/>
                      <a:pt x="125" y="191"/>
                      <a:pt x="125" y="191"/>
                    </a:cubicBezTo>
                    <a:cubicBezTo>
                      <a:pt x="124" y="190"/>
                      <a:pt x="124" y="190"/>
                      <a:pt x="124" y="189"/>
                    </a:cubicBezTo>
                    <a:cubicBezTo>
                      <a:pt x="124" y="189"/>
                      <a:pt x="124" y="189"/>
                      <a:pt x="124" y="189"/>
                    </a:cubicBezTo>
                    <a:cubicBezTo>
                      <a:pt x="124" y="189"/>
                      <a:pt x="125" y="188"/>
                      <a:pt x="125" y="188"/>
                    </a:cubicBezTo>
                    <a:cubicBezTo>
                      <a:pt x="124" y="188"/>
                      <a:pt x="124" y="187"/>
                      <a:pt x="124" y="187"/>
                    </a:cubicBezTo>
                    <a:cubicBezTo>
                      <a:pt x="124" y="187"/>
                      <a:pt x="124" y="187"/>
                      <a:pt x="124" y="186"/>
                    </a:cubicBezTo>
                    <a:cubicBezTo>
                      <a:pt x="124" y="187"/>
                      <a:pt x="124" y="187"/>
                      <a:pt x="124" y="187"/>
                    </a:cubicBezTo>
                    <a:cubicBezTo>
                      <a:pt x="124" y="186"/>
                      <a:pt x="124" y="186"/>
                      <a:pt x="124" y="186"/>
                    </a:cubicBezTo>
                    <a:cubicBezTo>
                      <a:pt x="124" y="186"/>
                      <a:pt x="124" y="186"/>
                      <a:pt x="124" y="186"/>
                    </a:cubicBezTo>
                    <a:cubicBezTo>
                      <a:pt x="125" y="185"/>
                      <a:pt x="124" y="186"/>
                      <a:pt x="124" y="185"/>
                    </a:cubicBezTo>
                    <a:cubicBezTo>
                      <a:pt x="123" y="185"/>
                      <a:pt x="124" y="185"/>
                      <a:pt x="124" y="185"/>
                    </a:cubicBezTo>
                    <a:cubicBezTo>
                      <a:pt x="124" y="185"/>
                      <a:pt x="124" y="185"/>
                      <a:pt x="124" y="185"/>
                    </a:cubicBezTo>
                    <a:cubicBezTo>
                      <a:pt x="124" y="185"/>
                      <a:pt x="124" y="185"/>
                      <a:pt x="124" y="185"/>
                    </a:cubicBezTo>
                    <a:cubicBezTo>
                      <a:pt x="124" y="185"/>
                      <a:pt x="124" y="185"/>
                      <a:pt x="124" y="184"/>
                    </a:cubicBezTo>
                    <a:cubicBezTo>
                      <a:pt x="124" y="184"/>
                      <a:pt x="123" y="183"/>
                      <a:pt x="124" y="183"/>
                    </a:cubicBezTo>
                    <a:cubicBezTo>
                      <a:pt x="124" y="183"/>
                      <a:pt x="124" y="182"/>
                      <a:pt x="123" y="182"/>
                    </a:cubicBezTo>
                    <a:cubicBezTo>
                      <a:pt x="123" y="182"/>
                      <a:pt x="123" y="183"/>
                      <a:pt x="123" y="183"/>
                    </a:cubicBezTo>
                    <a:cubicBezTo>
                      <a:pt x="123" y="183"/>
                      <a:pt x="123" y="182"/>
                      <a:pt x="123" y="182"/>
                    </a:cubicBezTo>
                    <a:cubicBezTo>
                      <a:pt x="123" y="182"/>
                      <a:pt x="123" y="182"/>
                      <a:pt x="123" y="182"/>
                    </a:cubicBezTo>
                    <a:cubicBezTo>
                      <a:pt x="123" y="182"/>
                      <a:pt x="123" y="181"/>
                      <a:pt x="122" y="182"/>
                    </a:cubicBezTo>
                    <a:cubicBezTo>
                      <a:pt x="123" y="181"/>
                      <a:pt x="123" y="181"/>
                      <a:pt x="123" y="181"/>
                    </a:cubicBezTo>
                    <a:cubicBezTo>
                      <a:pt x="123" y="181"/>
                      <a:pt x="123" y="180"/>
                      <a:pt x="122" y="180"/>
                    </a:cubicBezTo>
                    <a:cubicBezTo>
                      <a:pt x="123" y="180"/>
                      <a:pt x="124" y="180"/>
                      <a:pt x="124" y="179"/>
                    </a:cubicBezTo>
                    <a:cubicBezTo>
                      <a:pt x="123" y="178"/>
                      <a:pt x="123" y="178"/>
                      <a:pt x="123" y="178"/>
                    </a:cubicBezTo>
                    <a:cubicBezTo>
                      <a:pt x="123" y="178"/>
                      <a:pt x="123" y="178"/>
                      <a:pt x="123" y="178"/>
                    </a:cubicBezTo>
                    <a:cubicBezTo>
                      <a:pt x="124" y="177"/>
                      <a:pt x="122" y="177"/>
                      <a:pt x="122" y="176"/>
                    </a:cubicBezTo>
                    <a:cubicBezTo>
                      <a:pt x="123" y="176"/>
                      <a:pt x="123" y="176"/>
                      <a:pt x="123" y="175"/>
                    </a:cubicBezTo>
                    <a:cubicBezTo>
                      <a:pt x="123" y="175"/>
                      <a:pt x="123" y="175"/>
                      <a:pt x="123" y="175"/>
                    </a:cubicBezTo>
                    <a:cubicBezTo>
                      <a:pt x="122" y="175"/>
                      <a:pt x="123" y="175"/>
                      <a:pt x="123" y="175"/>
                    </a:cubicBezTo>
                    <a:cubicBezTo>
                      <a:pt x="122" y="176"/>
                      <a:pt x="122" y="175"/>
                      <a:pt x="122" y="175"/>
                    </a:cubicBezTo>
                    <a:cubicBezTo>
                      <a:pt x="124" y="174"/>
                      <a:pt x="122" y="172"/>
                      <a:pt x="123" y="170"/>
                    </a:cubicBezTo>
                    <a:cubicBezTo>
                      <a:pt x="122" y="170"/>
                      <a:pt x="122" y="169"/>
                      <a:pt x="122" y="169"/>
                    </a:cubicBezTo>
                    <a:cubicBezTo>
                      <a:pt x="123" y="169"/>
                      <a:pt x="122" y="168"/>
                      <a:pt x="122" y="168"/>
                    </a:cubicBezTo>
                    <a:cubicBezTo>
                      <a:pt x="122" y="168"/>
                      <a:pt x="122" y="168"/>
                      <a:pt x="122" y="168"/>
                    </a:cubicBezTo>
                    <a:cubicBezTo>
                      <a:pt x="122" y="167"/>
                      <a:pt x="120" y="166"/>
                      <a:pt x="121" y="166"/>
                    </a:cubicBezTo>
                    <a:cubicBezTo>
                      <a:pt x="121" y="165"/>
                      <a:pt x="122" y="166"/>
                      <a:pt x="122" y="166"/>
                    </a:cubicBezTo>
                    <a:cubicBezTo>
                      <a:pt x="123" y="165"/>
                      <a:pt x="121" y="164"/>
                      <a:pt x="122" y="164"/>
                    </a:cubicBezTo>
                    <a:cubicBezTo>
                      <a:pt x="121" y="163"/>
                      <a:pt x="121" y="164"/>
                      <a:pt x="121" y="163"/>
                    </a:cubicBezTo>
                    <a:cubicBezTo>
                      <a:pt x="121" y="163"/>
                      <a:pt x="121" y="161"/>
                      <a:pt x="121" y="162"/>
                    </a:cubicBezTo>
                    <a:cubicBezTo>
                      <a:pt x="121" y="161"/>
                      <a:pt x="121" y="161"/>
                      <a:pt x="121" y="161"/>
                    </a:cubicBezTo>
                    <a:cubicBezTo>
                      <a:pt x="121" y="161"/>
                      <a:pt x="121" y="161"/>
                      <a:pt x="121" y="161"/>
                    </a:cubicBezTo>
                    <a:cubicBezTo>
                      <a:pt x="122" y="160"/>
                      <a:pt x="121" y="160"/>
                      <a:pt x="121" y="159"/>
                    </a:cubicBezTo>
                    <a:cubicBezTo>
                      <a:pt x="121" y="159"/>
                      <a:pt x="121" y="158"/>
                      <a:pt x="121" y="157"/>
                    </a:cubicBezTo>
                    <a:cubicBezTo>
                      <a:pt x="121" y="155"/>
                      <a:pt x="121" y="155"/>
                      <a:pt x="121" y="155"/>
                    </a:cubicBezTo>
                    <a:cubicBezTo>
                      <a:pt x="118" y="155"/>
                      <a:pt x="118" y="155"/>
                      <a:pt x="118" y="155"/>
                    </a:cubicBezTo>
                    <a:cubicBezTo>
                      <a:pt x="118" y="155"/>
                      <a:pt x="118" y="155"/>
                      <a:pt x="117" y="155"/>
                    </a:cubicBezTo>
                    <a:cubicBezTo>
                      <a:pt x="117" y="156"/>
                      <a:pt x="116" y="155"/>
                      <a:pt x="116" y="156"/>
                    </a:cubicBezTo>
                    <a:cubicBezTo>
                      <a:pt x="116" y="156"/>
                      <a:pt x="116" y="156"/>
                      <a:pt x="116" y="156"/>
                    </a:cubicBezTo>
                    <a:cubicBezTo>
                      <a:pt x="115" y="156"/>
                      <a:pt x="115" y="156"/>
                      <a:pt x="115" y="157"/>
                    </a:cubicBezTo>
                    <a:cubicBezTo>
                      <a:pt x="115" y="156"/>
                      <a:pt x="115" y="156"/>
                      <a:pt x="115" y="156"/>
                    </a:cubicBezTo>
                    <a:cubicBezTo>
                      <a:pt x="115" y="155"/>
                      <a:pt x="114" y="156"/>
                      <a:pt x="114" y="155"/>
                    </a:cubicBezTo>
                    <a:cubicBezTo>
                      <a:pt x="114" y="156"/>
                      <a:pt x="113" y="155"/>
                      <a:pt x="113" y="156"/>
                    </a:cubicBezTo>
                    <a:cubicBezTo>
                      <a:pt x="113" y="156"/>
                      <a:pt x="113" y="156"/>
                      <a:pt x="113" y="156"/>
                    </a:cubicBezTo>
                    <a:cubicBezTo>
                      <a:pt x="112" y="156"/>
                      <a:pt x="113" y="156"/>
                      <a:pt x="112" y="157"/>
                    </a:cubicBezTo>
                    <a:cubicBezTo>
                      <a:pt x="111" y="157"/>
                      <a:pt x="111" y="156"/>
                      <a:pt x="112" y="156"/>
                    </a:cubicBezTo>
                    <a:cubicBezTo>
                      <a:pt x="111" y="156"/>
                      <a:pt x="110" y="156"/>
                      <a:pt x="110" y="156"/>
                    </a:cubicBezTo>
                    <a:cubicBezTo>
                      <a:pt x="110" y="155"/>
                      <a:pt x="109" y="157"/>
                      <a:pt x="109" y="156"/>
                    </a:cubicBezTo>
                    <a:cubicBezTo>
                      <a:pt x="108" y="157"/>
                      <a:pt x="111" y="156"/>
                      <a:pt x="110" y="156"/>
                    </a:cubicBezTo>
                    <a:cubicBezTo>
                      <a:pt x="110" y="156"/>
                      <a:pt x="109" y="156"/>
                      <a:pt x="109" y="156"/>
                    </a:cubicBezTo>
                    <a:cubicBezTo>
                      <a:pt x="109" y="155"/>
                      <a:pt x="109" y="155"/>
                      <a:pt x="109" y="155"/>
                    </a:cubicBezTo>
                    <a:cubicBezTo>
                      <a:pt x="109" y="155"/>
                      <a:pt x="108" y="156"/>
                      <a:pt x="108" y="156"/>
                    </a:cubicBezTo>
                    <a:cubicBezTo>
                      <a:pt x="107" y="156"/>
                      <a:pt x="104" y="157"/>
                      <a:pt x="104" y="157"/>
                    </a:cubicBezTo>
                    <a:cubicBezTo>
                      <a:pt x="104" y="157"/>
                      <a:pt x="104" y="156"/>
                      <a:pt x="104" y="157"/>
                    </a:cubicBezTo>
                    <a:cubicBezTo>
                      <a:pt x="103" y="157"/>
                      <a:pt x="103" y="157"/>
                      <a:pt x="103" y="157"/>
                    </a:cubicBezTo>
                    <a:cubicBezTo>
                      <a:pt x="102" y="157"/>
                      <a:pt x="102" y="157"/>
                      <a:pt x="102" y="157"/>
                    </a:cubicBezTo>
                    <a:cubicBezTo>
                      <a:pt x="102" y="156"/>
                      <a:pt x="102" y="157"/>
                      <a:pt x="102" y="157"/>
                    </a:cubicBezTo>
                    <a:cubicBezTo>
                      <a:pt x="101" y="157"/>
                      <a:pt x="101" y="157"/>
                      <a:pt x="100" y="157"/>
                    </a:cubicBezTo>
                    <a:cubicBezTo>
                      <a:pt x="98" y="158"/>
                      <a:pt x="98" y="158"/>
                      <a:pt x="98" y="158"/>
                    </a:cubicBezTo>
                    <a:cubicBezTo>
                      <a:pt x="98" y="159"/>
                      <a:pt x="98" y="159"/>
                      <a:pt x="98" y="159"/>
                    </a:cubicBezTo>
                    <a:cubicBezTo>
                      <a:pt x="98" y="160"/>
                      <a:pt x="99" y="160"/>
                      <a:pt x="98" y="161"/>
                    </a:cubicBezTo>
                    <a:cubicBezTo>
                      <a:pt x="99" y="161"/>
                      <a:pt x="97" y="161"/>
                      <a:pt x="98" y="161"/>
                    </a:cubicBezTo>
                    <a:cubicBezTo>
                      <a:pt x="98" y="162"/>
                      <a:pt x="98" y="163"/>
                      <a:pt x="99" y="163"/>
                    </a:cubicBezTo>
                    <a:cubicBezTo>
                      <a:pt x="99" y="163"/>
                      <a:pt x="99" y="163"/>
                      <a:pt x="99" y="163"/>
                    </a:cubicBezTo>
                    <a:cubicBezTo>
                      <a:pt x="99" y="164"/>
                      <a:pt x="99" y="165"/>
                      <a:pt x="99" y="165"/>
                    </a:cubicBezTo>
                    <a:cubicBezTo>
                      <a:pt x="99" y="165"/>
                      <a:pt x="99" y="165"/>
                      <a:pt x="99" y="165"/>
                    </a:cubicBezTo>
                    <a:cubicBezTo>
                      <a:pt x="99" y="164"/>
                      <a:pt x="100" y="165"/>
                      <a:pt x="100" y="166"/>
                    </a:cubicBezTo>
                    <a:cubicBezTo>
                      <a:pt x="100" y="166"/>
                      <a:pt x="100" y="166"/>
                      <a:pt x="100" y="166"/>
                    </a:cubicBezTo>
                    <a:cubicBezTo>
                      <a:pt x="100" y="166"/>
                      <a:pt x="100" y="166"/>
                      <a:pt x="100" y="167"/>
                    </a:cubicBezTo>
                    <a:cubicBezTo>
                      <a:pt x="100" y="167"/>
                      <a:pt x="100" y="167"/>
                      <a:pt x="100" y="167"/>
                    </a:cubicBezTo>
                    <a:cubicBezTo>
                      <a:pt x="99" y="167"/>
                      <a:pt x="99" y="169"/>
                      <a:pt x="99" y="169"/>
                    </a:cubicBezTo>
                    <a:cubicBezTo>
                      <a:pt x="99" y="169"/>
                      <a:pt x="100" y="169"/>
                      <a:pt x="100" y="169"/>
                    </a:cubicBezTo>
                    <a:cubicBezTo>
                      <a:pt x="100" y="170"/>
                      <a:pt x="99" y="169"/>
                      <a:pt x="99" y="170"/>
                    </a:cubicBezTo>
                    <a:cubicBezTo>
                      <a:pt x="101" y="171"/>
                      <a:pt x="101" y="171"/>
                      <a:pt x="101" y="171"/>
                    </a:cubicBezTo>
                    <a:cubicBezTo>
                      <a:pt x="101" y="171"/>
                      <a:pt x="100" y="172"/>
                      <a:pt x="100" y="171"/>
                    </a:cubicBezTo>
                    <a:cubicBezTo>
                      <a:pt x="100" y="172"/>
                      <a:pt x="101" y="173"/>
                      <a:pt x="102" y="174"/>
                    </a:cubicBezTo>
                    <a:cubicBezTo>
                      <a:pt x="102" y="174"/>
                      <a:pt x="102" y="175"/>
                      <a:pt x="102" y="176"/>
                    </a:cubicBezTo>
                    <a:cubicBezTo>
                      <a:pt x="102" y="176"/>
                      <a:pt x="102" y="175"/>
                      <a:pt x="102" y="175"/>
                    </a:cubicBezTo>
                    <a:cubicBezTo>
                      <a:pt x="101" y="176"/>
                      <a:pt x="101" y="176"/>
                      <a:pt x="101" y="176"/>
                    </a:cubicBezTo>
                    <a:cubicBezTo>
                      <a:pt x="101" y="175"/>
                      <a:pt x="101" y="176"/>
                      <a:pt x="100" y="176"/>
                    </a:cubicBezTo>
                    <a:cubicBezTo>
                      <a:pt x="101" y="176"/>
                      <a:pt x="100" y="178"/>
                      <a:pt x="100" y="179"/>
                    </a:cubicBezTo>
                    <a:cubicBezTo>
                      <a:pt x="101" y="178"/>
                      <a:pt x="101" y="180"/>
                      <a:pt x="102" y="180"/>
                    </a:cubicBezTo>
                    <a:cubicBezTo>
                      <a:pt x="102" y="181"/>
                      <a:pt x="101" y="180"/>
                      <a:pt x="101" y="181"/>
                    </a:cubicBezTo>
                    <a:cubicBezTo>
                      <a:pt x="101" y="182"/>
                      <a:pt x="101" y="183"/>
                      <a:pt x="101" y="184"/>
                    </a:cubicBezTo>
                    <a:cubicBezTo>
                      <a:pt x="101" y="184"/>
                      <a:pt x="101" y="184"/>
                      <a:pt x="101" y="184"/>
                    </a:cubicBezTo>
                    <a:cubicBezTo>
                      <a:pt x="102" y="185"/>
                      <a:pt x="101" y="186"/>
                      <a:pt x="102" y="187"/>
                    </a:cubicBezTo>
                    <a:cubicBezTo>
                      <a:pt x="102" y="187"/>
                      <a:pt x="102" y="187"/>
                      <a:pt x="102" y="187"/>
                    </a:cubicBezTo>
                    <a:cubicBezTo>
                      <a:pt x="102" y="188"/>
                      <a:pt x="103" y="187"/>
                      <a:pt x="102" y="188"/>
                    </a:cubicBezTo>
                    <a:cubicBezTo>
                      <a:pt x="102" y="188"/>
                      <a:pt x="102" y="188"/>
                      <a:pt x="102" y="188"/>
                    </a:cubicBezTo>
                    <a:cubicBezTo>
                      <a:pt x="102" y="189"/>
                      <a:pt x="102" y="190"/>
                      <a:pt x="102" y="190"/>
                    </a:cubicBezTo>
                    <a:cubicBezTo>
                      <a:pt x="102" y="191"/>
                      <a:pt x="102" y="190"/>
                      <a:pt x="102" y="190"/>
                    </a:cubicBezTo>
                    <a:cubicBezTo>
                      <a:pt x="102" y="191"/>
                      <a:pt x="102" y="192"/>
                      <a:pt x="103" y="192"/>
                    </a:cubicBezTo>
                    <a:cubicBezTo>
                      <a:pt x="103" y="193"/>
                      <a:pt x="102" y="192"/>
                      <a:pt x="102" y="192"/>
                    </a:cubicBezTo>
                    <a:cubicBezTo>
                      <a:pt x="102" y="193"/>
                      <a:pt x="103" y="193"/>
                      <a:pt x="103" y="194"/>
                    </a:cubicBezTo>
                    <a:cubicBezTo>
                      <a:pt x="103" y="194"/>
                      <a:pt x="102" y="194"/>
                      <a:pt x="102" y="194"/>
                    </a:cubicBezTo>
                    <a:cubicBezTo>
                      <a:pt x="103" y="194"/>
                      <a:pt x="103" y="196"/>
                      <a:pt x="103" y="196"/>
                    </a:cubicBezTo>
                    <a:cubicBezTo>
                      <a:pt x="103" y="196"/>
                      <a:pt x="103" y="196"/>
                      <a:pt x="102" y="197"/>
                    </a:cubicBezTo>
                    <a:cubicBezTo>
                      <a:pt x="103" y="201"/>
                      <a:pt x="103" y="204"/>
                      <a:pt x="104" y="208"/>
                    </a:cubicBezTo>
                    <a:cubicBezTo>
                      <a:pt x="103" y="209"/>
                      <a:pt x="103" y="207"/>
                      <a:pt x="103" y="208"/>
                    </a:cubicBezTo>
                    <a:cubicBezTo>
                      <a:pt x="103" y="208"/>
                      <a:pt x="103" y="208"/>
                      <a:pt x="103" y="210"/>
                    </a:cubicBezTo>
                    <a:cubicBezTo>
                      <a:pt x="103" y="210"/>
                      <a:pt x="103" y="210"/>
                      <a:pt x="103" y="210"/>
                    </a:cubicBezTo>
                    <a:cubicBezTo>
                      <a:pt x="103" y="210"/>
                      <a:pt x="103" y="210"/>
                      <a:pt x="103" y="211"/>
                    </a:cubicBezTo>
                    <a:cubicBezTo>
                      <a:pt x="103" y="211"/>
                      <a:pt x="103" y="211"/>
                      <a:pt x="103" y="211"/>
                    </a:cubicBezTo>
                    <a:cubicBezTo>
                      <a:pt x="104" y="211"/>
                      <a:pt x="103" y="212"/>
                      <a:pt x="104" y="212"/>
                    </a:cubicBezTo>
                    <a:cubicBezTo>
                      <a:pt x="103" y="213"/>
                      <a:pt x="103" y="213"/>
                      <a:pt x="103" y="213"/>
                    </a:cubicBezTo>
                    <a:cubicBezTo>
                      <a:pt x="104" y="213"/>
                      <a:pt x="103" y="214"/>
                      <a:pt x="104" y="214"/>
                    </a:cubicBezTo>
                    <a:cubicBezTo>
                      <a:pt x="103" y="214"/>
                      <a:pt x="103" y="214"/>
                      <a:pt x="103" y="214"/>
                    </a:cubicBezTo>
                    <a:cubicBezTo>
                      <a:pt x="103" y="215"/>
                      <a:pt x="104" y="216"/>
                      <a:pt x="104" y="217"/>
                    </a:cubicBezTo>
                    <a:cubicBezTo>
                      <a:pt x="104" y="217"/>
                      <a:pt x="104" y="218"/>
                      <a:pt x="105" y="218"/>
                    </a:cubicBezTo>
                    <a:cubicBezTo>
                      <a:pt x="105" y="218"/>
                      <a:pt x="104" y="218"/>
                      <a:pt x="104" y="218"/>
                    </a:cubicBezTo>
                    <a:cubicBezTo>
                      <a:pt x="105" y="221"/>
                      <a:pt x="105" y="224"/>
                      <a:pt x="106" y="227"/>
                    </a:cubicBezTo>
                    <a:cubicBezTo>
                      <a:pt x="106" y="227"/>
                      <a:pt x="105" y="227"/>
                      <a:pt x="105" y="227"/>
                    </a:cubicBezTo>
                    <a:cubicBezTo>
                      <a:pt x="106" y="229"/>
                      <a:pt x="105" y="230"/>
                      <a:pt x="106" y="231"/>
                    </a:cubicBezTo>
                    <a:cubicBezTo>
                      <a:pt x="107" y="232"/>
                      <a:pt x="107" y="232"/>
                      <a:pt x="107" y="232"/>
                    </a:cubicBezTo>
                    <a:cubicBezTo>
                      <a:pt x="107" y="232"/>
                      <a:pt x="106" y="232"/>
                      <a:pt x="106" y="233"/>
                    </a:cubicBezTo>
                    <a:cubicBezTo>
                      <a:pt x="107" y="233"/>
                      <a:pt x="106" y="234"/>
                      <a:pt x="107" y="234"/>
                    </a:cubicBezTo>
                    <a:cubicBezTo>
                      <a:pt x="107" y="234"/>
                      <a:pt x="107" y="234"/>
                      <a:pt x="106" y="234"/>
                    </a:cubicBezTo>
                    <a:cubicBezTo>
                      <a:pt x="106" y="235"/>
                      <a:pt x="107" y="236"/>
                      <a:pt x="107" y="236"/>
                    </a:cubicBezTo>
                    <a:cubicBezTo>
                      <a:pt x="107" y="236"/>
                      <a:pt x="107" y="236"/>
                      <a:pt x="107" y="236"/>
                    </a:cubicBezTo>
                    <a:cubicBezTo>
                      <a:pt x="106" y="240"/>
                      <a:pt x="106" y="245"/>
                      <a:pt x="107" y="248"/>
                    </a:cubicBezTo>
                    <a:cubicBezTo>
                      <a:pt x="108" y="249"/>
                      <a:pt x="107" y="248"/>
                      <a:pt x="107" y="249"/>
                    </a:cubicBezTo>
                    <a:cubicBezTo>
                      <a:pt x="108" y="252"/>
                      <a:pt x="107" y="256"/>
                      <a:pt x="108" y="258"/>
                    </a:cubicBezTo>
                    <a:cubicBezTo>
                      <a:pt x="109" y="260"/>
                      <a:pt x="111" y="261"/>
                      <a:pt x="111" y="261"/>
                    </a:cubicBezTo>
                    <a:close/>
                    <a:moveTo>
                      <a:pt x="110" y="261"/>
                    </a:moveTo>
                    <a:cubicBezTo>
                      <a:pt x="110" y="260"/>
                      <a:pt x="110" y="260"/>
                      <a:pt x="109" y="260"/>
                    </a:cubicBezTo>
                    <a:cubicBezTo>
                      <a:pt x="109" y="260"/>
                      <a:pt x="110" y="260"/>
                      <a:pt x="110" y="261"/>
                    </a:cubicBezTo>
                    <a:close/>
                    <a:moveTo>
                      <a:pt x="126" y="261"/>
                    </a:moveTo>
                    <a:cubicBezTo>
                      <a:pt x="126" y="261"/>
                      <a:pt x="126" y="261"/>
                      <a:pt x="127" y="261"/>
                    </a:cubicBezTo>
                    <a:cubicBezTo>
                      <a:pt x="127" y="261"/>
                      <a:pt x="126" y="260"/>
                      <a:pt x="126" y="261"/>
                    </a:cubicBezTo>
                    <a:cubicBezTo>
                      <a:pt x="126" y="261"/>
                      <a:pt x="126" y="261"/>
                      <a:pt x="126" y="261"/>
                    </a:cubicBezTo>
                    <a:close/>
                    <a:moveTo>
                      <a:pt x="132" y="257"/>
                    </a:moveTo>
                    <a:cubicBezTo>
                      <a:pt x="133" y="259"/>
                      <a:pt x="133" y="259"/>
                      <a:pt x="133" y="259"/>
                    </a:cubicBezTo>
                    <a:cubicBezTo>
                      <a:pt x="130" y="261"/>
                      <a:pt x="130" y="261"/>
                      <a:pt x="130" y="261"/>
                    </a:cubicBezTo>
                    <a:cubicBezTo>
                      <a:pt x="129" y="261"/>
                      <a:pt x="129" y="261"/>
                      <a:pt x="129" y="261"/>
                    </a:cubicBezTo>
                    <a:cubicBezTo>
                      <a:pt x="129" y="261"/>
                      <a:pt x="130" y="261"/>
                      <a:pt x="130" y="261"/>
                    </a:cubicBezTo>
                    <a:cubicBezTo>
                      <a:pt x="133" y="259"/>
                      <a:pt x="133" y="259"/>
                      <a:pt x="133" y="259"/>
                    </a:cubicBezTo>
                    <a:cubicBezTo>
                      <a:pt x="132" y="257"/>
                      <a:pt x="132" y="257"/>
                      <a:pt x="132" y="257"/>
                    </a:cubicBezTo>
                    <a:cubicBezTo>
                      <a:pt x="132" y="257"/>
                      <a:pt x="132" y="256"/>
                      <a:pt x="132" y="256"/>
                    </a:cubicBezTo>
                    <a:lnTo>
                      <a:pt x="132" y="257"/>
                    </a:lnTo>
                    <a:close/>
                    <a:moveTo>
                      <a:pt x="133" y="252"/>
                    </a:moveTo>
                    <a:cubicBezTo>
                      <a:pt x="133" y="252"/>
                      <a:pt x="133" y="252"/>
                      <a:pt x="133" y="252"/>
                    </a:cubicBezTo>
                    <a:cubicBezTo>
                      <a:pt x="133" y="252"/>
                      <a:pt x="133" y="252"/>
                      <a:pt x="133" y="252"/>
                    </a:cubicBezTo>
                    <a:close/>
                    <a:moveTo>
                      <a:pt x="132" y="251"/>
                    </a:moveTo>
                    <a:cubicBezTo>
                      <a:pt x="132" y="251"/>
                      <a:pt x="132" y="252"/>
                      <a:pt x="132" y="252"/>
                    </a:cubicBezTo>
                    <a:cubicBezTo>
                      <a:pt x="132" y="252"/>
                      <a:pt x="132" y="251"/>
                      <a:pt x="132" y="251"/>
                    </a:cubicBezTo>
                    <a:close/>
                    <a:moveTo>
                      <a:pt x="132" y="242"/>
                    </a:moveTo>
                    <a:cubicBezTo>
                      <a:pt x="132" y="243"/>
                      <a:pt x="132" y="243"/>
                      <a:pt x="132" y="243"/>
                    </a:cubicBezTo>
                    <a:cubicBezTo>
                      <a:pt x="132" y="243"/>
                      <a:pt x="132" y="243"/>
                      <a:pt x="132" y="242"/>
                    </a:cubicBezTo>
                    <a:close/>
                    <a:moveTo>
                      <a:pt x="131" y="239"/>
                    </a:moveTo>
                    <a:cubicBezTo>
                      <a:pt x="131" y="239"/>
                      <a:pt x="131" y="239"/>
                      <a:pt x="131" y="239"/>
                    </a:cubicBezTo>
                    <a:cubicBezTo>
                      <a:pt x="131" y="239"/>
                      <a:pt x="131" y="239"/>
                      <a:pt x="131" y="239"/>
                    </a:cubicBezTo>
                    <a:close/>
                    <a:moveTo>
                      <a:pt x="122" y="167"/>
                    </a:moveTo>
                    <a:cubicBezTo>
                      <a:pt x="122" y="167"/>
                      <a:pt x="122" y="167"/>
                      <a:pt x="122" y="167"/>
                    </a:cubicBezTo>
                    <a:cubicBezTo>
                      <a:pt x="122" y="167"/>
                      <a:pt x="122" y="167"/>
                      <a:pt x="122" y="167"/>
                    </a:cubicBezTo>
                    <a:close/>
                    <a:moveTo>
                      <a:pt x="98" y="163"/>
                    </a:moveTo>
                    <a:cubicBezTo>
                      <a:pt x="98" y="163"/>
                      <a:pt x="98" y="163"/>
                      <a:pt x="98" y="163"/>
                    </a:cubicBezTo>
                    <a:cubicBezTo>
                      <a:pt x="98" y="163"/>
                      <a:pt x="97" y="163"/>
                      <a:pt x="98" y="163"/>
                    </a:cubicBezTo>
                    <a:close/>
                    <a:moveTo>
                      <a:pt x="101" y="180"/>
                    </a:moveTo>
                    <a:cubicBezTo>
                      <a:pt x="101" y="180"/>
                      <a:pt x="101" y="180"/>
                      <a:pt x="101" y="180"/>
                    </a:cubicBezTo>
                    <a:cubicBezTo>
                      <a:pt x="101" y="180"/>
                      <a:pt x="101" y="180"/>
                      <a:pt x="101" y="180"/>
                    </a:cubicBezTo>
                    <a:close/>
                    <a:moveTo>
                      <a:pt x="120" y="411"/>
                    </a:moveTo>
                    <a:cubicBezTo>
                      <a:pt x="121" y="411"/>
                      <a:pt x="120" y="411"/>
                      <a:pt x="121" y="410"/>
                    </a:cubicBezTo>
                    <a:cubicBezTo>
                      <a:pt x="120" y="410"/>
                      <a:pt x="120" y="410"/>
                      <a:pt x="120" y="411"/>
                    </a:cubicBezTo>
                    <a:close/>
                    <a:moveTo>
                      <a:pt x="123" y="411"/>
                    </a:moveTo>
                    <a:cubicBezTo>
                      <a:pt x="122" y="404"/>
                      <a:pt x="122" y="398"/>
                      <a:pt x="123" y="391"/>
                    </a:cubicBezTo>
                    <a:cubicBezTo>
                      <a:pt x="123" y="389"/>
                      <a:pt x="122" y="386"/>
                      <a:pt x="122" y="384"/>
                    </a:cubicBezTo>
                    <a:cubicBezTo>
                      <a:pt x="122" y="375"/>
                      <a:pt x="123" y="366"/>
                      <a:pt x="121" y="356"/>
                    </a:cubicBezTo>
                    <a:cubicBezTo>
                      <a:pt x="121" y="357"/>
                      <a:pt x="121" y="356"/>
                      <a:pt x="121" y="356"/>
                    </a:cubicBezTo>
                    <a:cubicBezTo>
                      <a:pt x="121" y="356"/>
                      <a:pt x="121" y="356"/>
                      <a:pt x="121" y="356"/>
                    </a:cubicBezTo>
                    <a:cubicBezTo>
                      <a:pt x="120" y="355"/>
                      <a:pt x="120" y="355"/>
                      <a:pt x="120" y="355"/>
                    </a:cubicBezTo>
                    <a:cubicBezTo>
                      <a:pt x="120" y="354"/>
                      <a:pt x="121" y="355"/>
                      <a:pt x="121" y="355"/>
                    </a:cubicBezTo>
                    <a:cubicBezTo>
                      <a:pt x="121" y="352"/>
                      <a:pt x="120" y="348"/>
                      <a:pt x="120" y="345"/>
                    </a:cubicBezTo>
                    <a:cubicBezTo>
                      <a:pt x="119" y="345"/>
                      <a:pt x="120" y="343"/>
                      <a:pt x="119" y="343"/>
                    </a:cubicBezTo>
                    <a:cubicBezTo>
                      <a:pt x="119" y="343"/>
                      <a:pt x="119" y="343"/>
                      <a:pt x="120" y="343"/>
                    </a:cubicBezTo>
                    <a:cubicBezTo>
                      <a:pt x="119" y="340"/>
                      <a:pt x="119" y="340"/>
                      <a:pt x="120" y="338"/>
                    </a:cubicBezTo>
                    <a:cubicBezTo>
                      <a:pt x="120" y="328"/>
                      <a:pt x="119" y="319"/>
                      <a:pt x="118" y="310"/>
                    </a:cubicBezTo>
                    <a:cubicBezTo>
                      <a:pt x="115" y="281"/>
                      <a:pt x="115" y="281"/>
                      <a:pt x="115" y="281"/>
                    </a:cubicBezTo>
                    <a:cubicBezTo>
                      <a:pt x="114" y="279"/>
                      <a:pt x="115" y="277"/>
                      <a:pt x="114" y="276"/>
                    </a:cubicBezTo>
                    <a:cubicBezTo>
                      <a:pt x="114" y="276"/>
                      <a:pt x="114" y="276"/>
                      <a:pt x="114" y="276"/>
                    </a:cubicBezTo>
                    <a:cubicBezTo>
                      <a:pt x="113" y="275"/>
                      <a:pt x="114" y="274"/>
                      <a:pt x="114" y="273"/>
                    </a:cubicBezTo>
                    <a:cubicBezTo>
                      <a:pt x="112" y="276"/>
                      <a:pt x="112" y="276"/>
                      <a:pt x="112" y="276"/>
                    </a:cubicBezTo>
                    <a:cubicBezTo>
                      <a:pt x="113" y="276"/>
                      <a:pt x="113" y="276"/>
                      <a:pt x="113" y="276"/>
                    </a:cubicBezTo>
                    <a:cubicBezTo>
                      <a:pt x="113" y="275"/>
                      <a:pt x="114" y="276"/>
                      <a:pt x="113" y="275"/>
                    </a:cubicBezTo>
                    <a:cubicBezTo>
                      <a:pt x="114" y="274"/>
                      <a:pt x="114" y="276"/>
                      <a:pt x="115" y="275"/>
                    </a:cubicBezTo>
                    <a:cubicBezTo>
                      <a:pt x="115" y="275"/>
                      <a:pt x="115" y="275"/>
                      <a:pt x="116" y="275"/>
                    </a:cubicBezTo>
                    <a:cubicBezTo>
                      <a:pt x="118" y="274"/>
                      <a:pt x="115" y="275"/>
                      <a:pt x="118" y="275"/>
                    </a:cubicBezTo>
                    <a:cubicBezTo>
                      <a:pt x="123" y="274"/>
                      <a:pt x="127" y="273"/>
                      <a:pt x="131" y="272"/>
                    </a:cubicBezTo>
                    <a:cubicBezTo>
                      <a:pt x="131" y="272"/>
                      <a:pt x="131" y="272"/>
                      <a:pt x="131" y="272"/>
                    </a:cubicBezTo>
                    <a:cubicBezTo>
                      <a:pt x="128" y="269"/>
                      <a:pt x="128" y="269"/>
                      <a:pt x="128" y="269"/>
                    </a:cubicBezTo>
                    <a:cubicBezTo>
                      <a:pt x="128" y="269"/>
                      <a:pt x="128" y="269"/>
                      <a:pt x="128" y="269"/>
                    </a:cubicBezTo>
                    <a:cubicBezTo>
                      <a:pt x="127" y="270"/>
                      <a:pt x="128" y="271"/>
                      <a:pt x="128" y="271"/>
                    </a:cubicBezTo>
                    <a:cubicBezTo>
                      <a:pt x="127" y="271"/>
                      <a:pt x="127" y="271"/>
                      <a:pt x="127" y="271"/>
                    </a:cubicBezTo>
                    <a:cubicBezTo>
                      <a:pt x="127" y="273"/>
                      <a:pt x="128" y="274"/>
                      <a:pt x="127" y="276"/>
                    </a:cubicBezTo>
                    <a:cubicBezTo>
                      <a:pt x="127" y="276"/>
                      <a:pt x="127" y="276"/>
                      <a:pt x="127" y="276"/>
                    </a:cubicBezTo>
                    <a:cubicBezTo>
                      <a:pt x="128" y="277"/>
                      <a:pt x="127" y="280"/>
                      <a:pt x="127" y="281"/>
                    </a:cubicBezTo>
                    <a:cubicBezTo>
                      <a:pt x="127" y="281"/>
                      <a:pt x="127" y="282"/>
                      <a:pt x="127" y="282"/>
                    </a:cubicBezTo>
                    <a:cubicBezTo>
                      <a:pt x="128" y="283"/>
                      <a:pt x="126" y="286"/>
                      <a:pt x="127" y="287"/>
                    </a:cubicBezTo>
                    <a:cubicBezTo>
                      <a:pt x="127" y="287"/>
                      <a:pt x="127" y="287"/>
                      <a:pt x="127" y="287"/>
                    </a:cubicBezTo>
                    <a:cubicBezTo>
                      <a:pt x="127" y="292"/>
                      <a:pt x="127" y="297"/>
                      <a:pt x="128" y="302"/>
                    </a:cubicBezTo>
                    <a:cubicBezTo>
                      <a:pt x="128" y="305"/>
                      <a:pt x="127" y="308"/>
                      <a:pt x="127" y="311"/>
                    </a:cubicBezTo>
                    <a:cubicBezTo>
                      <a:pt x="127" y="311"/>
                      <a:pt x="128" y="311"/>
                      <a:pt x="128" y="311"/>
                    </a:cubicBezTo>
                    <a:cubicBezTo>
                      <a:pt x="128" y="312"/>
                      <a:pt x="127" y="311"/>
                      <a:pt x="127" y="312"/>
                    </a:cubicBezTo>
                    <a:cubicBezTo>
                      <a:pt x="128" y="313"/>
                      <a:pt x="127" y="315"/>
                      <a:pt x="127" y="317"/>
                    </a:cubicBezTo>
                    <a:cubicBezTo>
                      <a:pt x="128" y="317"/>
                      <a:pt x="128" y="318"/>
                      <a:pt x="128" y="317"/>
                    </a:cubicBezTo>
                    <a:cubicBezTo>
                      <a:pt x="127" y="320"/>
                      <a:pt x="128" y="322"/>
                      <a:pt x="128" y="324"/>
                    </a:cubicBezTo>
                    <a:cubicBezTo>
                      <a:pt x="129" y="324"/>
                      <a:pt x="128" y="326"/>
                      <a:pt x="129" y="326"/>
                    </a:cubicBezTo>
                    <a:cubicBezTo>
                      <a:pt x="128" y="327"/>
                      <a:pt x="128" y="327"/>
                      <a:pt x="128" y="327"/>
                    </a:cubicBezTo>
                    <a:cubicBezTo>
                      <a:pt x="128" y="326"/>
                      <a:pt x="128" y="326"/>
                      <a:pt x="128" y="326"/>
                    </a:cubicBezTo>
                    <a:cubicBezTo>
                      <a:pt x="128" y="328"/>
                      <a:pt x="128" y="329"/>
                      <a:pt x="128" y="331"/>
                    </a:cubicBezTo>
                    <a:cubicBezTo>
                      <a:pt x="128" y="332"/>
                      <a:pt x="129" y="332"/>
                      <a:pt x="128" y="333"/>
                    </a:cubicBezTo>
                    <a:cubicBezTo>
                      <a:pt x="128" y="334"/>
                      <a:pt x="128" y="336"/>
                      <a:pt x="128" y="337"/>
                    </a:cubicBezTo>
                    <a:cubicBezTo>
                      <a:pt x="129" y="336"/>
                      <a:pt x="129" y="338"/>
                      <a:pt x="129" y="339"/>
                    </a:cubicBezTo>
                    <a:cubicBezTo>
                      <a:pt x="128" y="338"/>
                      <a:pt x="128" y="338"/>
                      <a:pt x="128" y="338"/>
                    </a:cubicBezTo>
                    <a:cubicBezTo>
                      <a:pt x="129" y="342"/>
                      <a:pt x="128" y="346"/>
                      <a:pt x="129" y="350"/>
                    </a:cubicBezTo>
                    <a:cubicBezTo>
                      <a:pt x="129" y="351"/>
                      <a:pt x="129" y="351"/>
                      <a:pt x="129" y="351"/>
                    </a:cubicBezTo>
                    <a:cubicBezTo>
                      <a:pt x="129" y="355"/>
                      <a:pt x="129" y="358"/>
                      <a:pt x="130" y="362"/>
                    </a:cubicBezTo>
                    <a:cubicBezTo>
                      <a:pt x="129" y="363"/>
                      <a:pt x="129" y="365"/>
                      <a:pt x="129" y="366"/>
                    </a:cubicBezTo>
                    <a:cubicBezTo>
                      <a:pt x="130" y="367"/>
                      <a:pt x="130" y="368"/>
                      <a:pt x="130" y="369"/>
                    </a:cubicBezTo>
                    <a:cubicBezTo>
                      <a:pt x="130" y="369"/>
                      <a:pt x="130" y="370"/>
                      <a:pt x="130" y="370"/>
                    </a:cubicBezTo>
                    <a:cubicBezTo>
                      <a:pt x="130" y="372"/>
                      <a:pt x="129" y="373"/>
                      <a:pt x="130" y="375"/>
                    </a:cubicBezTo>
                    <a:cubicBezTo>
                      <a:pt x="129" y="375"/>
                      <a:pt x="129" y="375"/>
                      <a:pt x="129" y="375"/>
                    </a:cubicBezTo>
                    <a:cubicBezTo>
                      <a:pt x="130" y="376"/>
                      <a:pt x="131" y="378"/>
                      <a:pt x="130" y="380"/>
                    </a:cubicBezTo>
                    <a:cubicBezTo>
                      <a:pt x="130" y="380"/>
                      <a:pt x="131" y="382"/>
                      <a:pt x="131" y="381"/>
                    </a:cubicBezTo>
                    <a:cubicBezTo>
                      <a:pt x="131" y="382"/>
                      <a:pt x="130" y="381"/>
                      <a:pt x="131" y="382"/>
                    </a:cubicBezTo>
                    <a:cubicBezTo>
                      <a:pt x="130" y="382"/>
                      <a:pt x="130" y="382"/>
                      <a:pt x="130" y="382"/>
                    </a:cubicBezTo>
                    <a:cubicBezTo>
                      <a:pt x="130" y="385"/>
                      <a:pt x="130" y="388"/>
                      <a:pt x="131" y="391"/>
                    </a:cubicBezTo>
                    <a:cubicBezTo>
                      <a:pt x="130" y="392"/>
                      <a:pt x="131" y="395"/>
                      <a:pt x="131" y="397"/>
                    </a:cubicBezTo>
                    <a:cubicBezTo>
                      <a:pt x="131" y="398"/>
                      <a:pt x="130" y="400"/>
                      <a:pt x="131" y="401"/>
                    </a:cubicBezTo>
                    <a:cubicBezTo>
                      <a:pt x="131" y="401"/>
                      <a:pt x="131" y="401"/>
                      <a:pt x="131" y="401"/>
                    </a:cubicBezTo>
                    <a:cubicBezTo>
                      <a:pt x="131" y="402"/>
                      <a:pt x="131" y="404"/>
                      <a:pt x="131" y="406"/>
                    </a:cubicBezTo>
                    <a:cubicBezTo>
                      <a:pt x="131" y="407"/>
                      <a:pt x="131" y="407"/>
                      <a:pt x="132" y="408"/>
                    </a:cubicBezTo>
                    <a:cubicBezTo>
                      <a:pt x="131" y="408"/>
                      <a:pt x="131" y="408"/>
                      <a:pt x="131" y="408"/>
                    </a:cubicBezTo>
                    <a:cubicBezTo>
                      <a:pt x="131" y="409"/>
                      <a:pt x="132" y="410"/>
                      <a:pt x="133" y="410"/>
                    </a:cubicBezTo>
                    <a:cubicBezTo>
                      <a:pt x="132" y="410"/>
                      <a:pt x="132" y="410"/>
                      <a:pt x="132" y="411"/>
                    </a:cubicBezTo>
                    <a:cubicBezTo>
                      <a:pt x="132" y="411"/>
                      <a:pt x="132" y="411"/>
                      <a:pt x="132" y="411"/>
                    </a:cubicBezTo>
                    <a:cubicBezTo>
                      <a:pt x="132" y="411"/>
                      <a:pt x="132" y="411"/>
                      <a:pt x="132" y="410"/>
                    </a:cubicBezTo>
                    <a:cubicBezTo>
                      <a:pt x="132" y="410"/>
                      <a:pt x="132" y="410"/>
                      <a:pt x="132" y="410"/>
                    </a:cubicBezTo>
                    <a:cubicBezTo>
                      <a:pt x="132" y="411"/>
                      <a:pt x="132" y="411"/>
                      <a:pt x="132" y="411"/>
                    </a:cubicBezTo>
                    <a:cubicBezTo>
                      <a:pt x="132" y="410"/>
                      <a:pt x="131" y="410"/>
                      <a:pt x="131" y="410"/>
                    </a:cubicBezTo>
                    <a:cubicBezTo>
                      <a:pt x="131" y="410"/>
                      <a:pt x="131" y="410"/>
                      <a:pt x="131" y="411"/>
                    </a:cubicBezTo>
                    <a:cubicBezTo>
                      <a:pt x="132" y="409"/>
                      <a:pt x="132" y="409"/>
                      <a:pt x="132" y="409"/>
                    </a:cubicBezTo>
                    <a:cubicBezTo>
                      <a:pt x="132" y="409"/>
                      <a:pt x="131" y="410"/>
                      <a:pt x="130" y="410"/>
                    </a:cubicBezTo>
                    <a:cubicBezTo>
                      <a:pt x="129" y="409"/>
                      <a:pt x="128" y="410"/>
                      <a:pt x="128" y="410"/>
                    </a:cubicBezTo>
                    <a:cubicBezTo>
                      <a:pt x="128" y="410"/>
                      <a:pt x="128" y="410"/>
                      <a:pt x="128" y="410"/>
                    </a:cubicBezTo>
                    <a:cubicBezTo>
                      <a:pt x="127" y="410"/>
                      <a:pt x="127" y="410"/>
                      <a:pt x="126" y="410"/>
                    </a:cubicBezTo>
                    <a:cubicBezTo>
                      <a:pt x="126" y="410"/>
                      <a:pt x="127" y="410"/>
                      <a:pt x="127" y="410"/>
                    </a:cubicBezTo>
                    <a:cubicBezTo>
                      <a:pt x="127" y="411"/>
                      <a:pt x="126" y="411"/>
                      <a:pt x="126" y="411"/>
                    </a:cubicBezTo>
                    <a:cubicBezTo>
                      <a:pt x="126" y="411"/>
                      <a:pt x="126" y="411"/>
                      <a:pt x="127" y="411"/>
                    </a:cubicBezTo>
                    <a:cubicBezTo>
                      <a:pt x="127" y="411"/>
                      <a:pt x="125" y="412"/>
                      <a:pt x="125" y="411"/>
                    </a:cubicBezTo>
                    <a:cubicBezTo>
                      <a:pt x="125" y="411"/>
                      <a:pt x="126" y="410"/>
                      <a:pt x="125" y="410"/>
                    </a:cubicBezTo>
                    <a:cubicBezTo>
                      <a:pt x="123" y="412"/>
                      <a:pt x="123" y="412"/>
                      <a:pt x="123" y="412"/>
                    </a:cubicBezTo>
                    <a:cubicBezTo>
                      <a:pt x="124" y="411"/>
                      <a:pt x="124" y="411"/>
                      <a:pt x="124" y="412"/>
                    </a:cubicBezTo>
                    <a:cubicBezTo>
                      <a:pt x="125" y="412"/>
                      <a:pt x="125" y="412"/>
                      <a:pt x="125" y="412"/>
                    </a:cubicBezTo>
                    <a:cubicBezTo>
                      <a:pt x="125" y="412"/>
                      <a:pt x="125" y="412"/>
                      <a:pt x="125" y="412"/>
                    </a:cubicBezTo>
                    <a:cubicBezTo>
                      <a:pt x="126" y="412"/>
                      <a:pt x="127" y="412"/>
                      <a:pt x="129" y="412"/>
                    </a:cubicBezTo>
                    <a:cubicBezTo>
                      <a:pt x="128" y="411"/>
                      <a:pt x="128" y="411"/>
                      <a:pt x="128" y="411"/>
                    </a:cubicBezTo>
                    <a:cubicBezTo>
                      <a:pt x="129" y="411"/>
                      <a:pt x="130" y="410"/>
                      <a:pt x="131" y="411"/>
                    </a:cubicBezTo>
                    <a:cubicBezTo>
                      <a:pt x="130" y="411"/>
                      <a:pt x="131" y="411"/>
                      <a:pt x="131" y="412"/>
                    </a:cubicBezTo>
                    <a:cubicBezTo>
                      <a:pt x="131" y="412"/>
                      <a:pt x="131" y="411"/>
                      <a:pt x="131" y="411"/>
                    </a:cubicBezTo>
                    <a:cubicBezTo>
                      <a:pt x="131" y="412"/>
                      <a:pt x="131" y="412"/>
                      <a:pt x="131" y="412"/>
                    </a:cubicBezTo>
                    <a:cubicBezTo>
                      <a:pt x="131" y="412"/>
                      <a:pt x="132" y="412"/>
                      <a:pt x="133" y="411"/>
                    </a:cubicBezTo>
                    <a:cubicBezTo>
                      <a:pt x="133" y="411"/>
                      <a:pt x="133" y="411"/>
                      <a:pt x="133" y="411"/>
                    </a:cubicBezTo>
                    <a:cubicBezTo>
                      <a:pt x="133" y="411"/>
                      <a:pt x="133" y="411"/>
                      <a:pt x="133" y="411"/>
                    </a:cubicBezTo>
                    <a:cubicBezTo>
                      <a:pt x="133" y="410"/>
                      <a:pt x="133" y="410"/>
                      <a:pt x="133" y="409"/>
                    </a:cubicBezTo>
                    <a:cubicBezTo>
                      <a:pt x="134" y="410"/>
                      <a:pt x="134" y="410"/>
                      <a:pt x="134" y="410"/>
                    </a:cubicBezTo>
                    <a:cubicBezTo>
                      <a:pt x="134" y="408"/>
                      <a:pt x="133" y="410"/>
                      <a:pt x="133" y="409"/>
                    </a:cubicBezTo>
                    <a:cubicBezTo>
                      <a:pt x="133" y="408"/>
                      <a:pt x="134" y="409"/>
                      <a:pt x="134" y="408"/>
                    </a:cubicBezTo>
                    <a:cubicBezTo>
                      <a:pt x="134" y="407"/>
                      <a:pt x="134" y="404"/>
                      <a:pt x="134" y="403"/>
                    </a:cubicBezTo>
                    <a:cubicBezTo>
                      <a:pt x="134" y="402"/>
                      <a:pt x="134" y="401"/>
                      <a:pt x="133" y="400"/>
                    </a:cubicBezTo>
                    <a:cubicBezTo>
                      <a:pt x="133" y="399"/>
                      <a:pt x="134" y="400"/>
                      <a:pt x="134" y="399"/>
                    </a:cubicBezTo>
                    <a:cubicBezTo>
                      <a:pt x="135" y="399"/>
                      <a:pt x="135" y="398"/>
                      <a:pt x="136" y="399"/>
                    </a:cubicBezTo>
                    <a:cubicBezTo>
                      <a:pt x="135" y="399"/>
                      <a:pt x="136" y="398"/>
                      <a:pt x="136" y="398"/>
                    </a:cubicBezTo>
                    <a:cubicBezTo>
                      <a:pt x="136" y="397"/>
                      <a:pt x="136" y="398"/>
                      <a:pt x="136" y="397"/>
                    </a:cubicBezTo>
                    <a:cubicBezTo>
                      <a:pt x="136" y="397"/>
                      <a:pt x="135" y="398"/>
                      <a:pt x="135" y="398"/>
                    </a:cubicBezTo>
                    <a:cubicBezTo>
                      <a:pt x="134" y="399"/>
                      <a:pt x="135" y="396"/>
                      <a:pt x="134" y="397"/>
                    </a:cubicBezTo>
                    <a:cubicBezTo>
                      <a:pt x="134" y="396"/>
                      <a:pt x="134" y="394"/>
                      <a:pt x="134" y="393"/>
                    </a:cubicBezTo>
                    <a:cubicBezTo>
                      <a:pt x="134" y="393"/>
                      <a:pt x="135" y="393"/>
                      <a:pt x="135" y="393"/>
                    </a:cubicBezTo>
                    <a:cubicBezTo>
                      <a:pt x="134" y="392"/>
                      <a:pt x="134" y="391"/>
                      <a:pt x="134" y="390"/>
                    </a:cubicBezTo>
                    <a:cubicBezTo>
                      <a:pt x="134" y="390"/>
                      <a:pt x="134" y="390"/>
                      <a:pt x="133" y="390"/>
                    </a:cubicBezTo>
                    <a:cubicBezTo>
                      <a:pt x="133" y="390"/>
                      <a:pt x="133" y="389"/>
                      <a:pt x="133" y="389"/>
                    </a:cubicBezTo>
                    <a:cubicBezTo>
                      <a:pt x="133" y="389"/>
                      <a:pt x="134" y="389"/>
                      <a:pt x="134" y="388"/>
                    </a:cubicBezTo>
                    <a:cubicBezTo>
                      <a:pt x="135" y="388"/>
                      <a:pt x="134" y="390"/>
                      <a:pt x="135" y="389"/>
                    </a:cubicBezTo>
                    <a:cubicBezTo>
                      <a:pt x="136" y="390"/>
                      <a:pt x="136" y="392"/>
                      <a:pt x="135" y="392"/>
                    </a:cubicBezTo>
                    <a:cubicBezTo>
                      <a:pt x="136" y="393"/>
                      <a:pt x="135" y="391"/>
                      <a:pt x="136" y="392"/>
                    </a:cubicBezTo>
                    <a:cubicBezTo>
                      <a:pt x="136" y="391"/>
                      <a:pt x="136" y="390"/>
                      <a:pt x="136" y="389"/>
                    </a:cubicBezTo>
                    <a:cubicBezTo>
                      <a:pt x="135" y="389"/>
                      <a:pt x="135" y="389"/>
                      <a:pt x="135" y="389"/>
                    </a:cubicBezTo>
                    <a:cubicBezTo>
                      <a:pt x="134" y="387"/>
                      <a:pt x="135" y="387"/>
                      <a:pt x="135" y="387"/>
                    </a:cubicBezTo>
                    <a:cubicBezTo>
                      <a:pt x="136" y="387"/>
                      <a:pt x="136" y="387"/>
                      <a:pt x="136" y="387"/>
                    </a:cubicBezTo>
                    <a:cubicBezTo>
                      <a:pt x="136" y="386"/>
                      <a:pt x="135" y="386"/>
                      <a:pt x="135" y="385"/>
                    </a:cubicBezTo>
                    <a:cubicBezTo>
                      <a:pt x="136" y="385"/>
                      <a:pt x="136" y="387"/>
                      <a:pt x="136" y="387"/>
                    </a:cubicBezTo>
                    <a:cubicBezTo>
                      <a:pt x="137" y="386"/>
                      <a:pt x="137" y="386"/>
                      <a:pt x="137" y="386"/>
                    </a:cubicBezTo>
                    <a:cubicBezTo>
                      <a:pt x="137" y="385"/>
                      <a:pt x="136" y="386"/>
                      <a:pt x="136" y="384"/>
                    </a:cubicBezTo>
                    <a:cubicBezTo>
                      <a:pt x="137" y="385"/>
                      <a:pt x="137" y="385"/>
                      <a:pt x="137" y="385"/>
                    </a:cubicBezTo>
                    <a:cubicBezTo>
                      <a:pt x="136" y="384"/>
                      <a:pt x="136" y="384"/>
                      <a:pt x="136" y="384"/>
                    </a:cubicBezTo>
                    <a:cubicBezTo>
                      <a:pt x="136" y="384"/>
                      <a:pt x="135" y="384"/>
                      <a:pt x="136" y="385"/>
                    </a:cubicBezTo>
                    <a:cubicBezTo>
                      <a:pt x="135" y="384"/>
                      <a:pt x="135" y="384"/>
                      <a:pt x="135" y="383"/>
                    </a:cubicBezTo>
                    <a:cubicBezTo>
                      <a:pt x="135" y="382"/>
                      <a:pt x="135" y="383"/>
                      <a:pt x="135" y="383"/>
                    </a:cubicBezTo>
                    <a:cubicBezTo>
                      <a:pt x="134" y="383"/>
                      <a:pt x="134" y="383"/>
                      <a:pt x="134" y="382"/>
                    </a:cubicBezTo>
                    <a:cubicBezTo>
                      <a:pt x="134" y="381"/>
                      <a:pt x="135" y="381"/>
                      <a:pt x="135" y="381"/>
                    </a:cubicBezTo>
                    <a:cubicBezTo>
                      <a:pt x="135" y="381"/>
                      <a:pt x="135" y="382"/>
                      <a:pt x="135" y="382"/>
                    </a:cubicBezTo>
                    <a:cubicBezTo>
                      <a:pt x="135" y="383"/>
                      <a:pt x="136" y="381"/>
                      <a:pt x="136" y="382"/>
                    </a:cubicBezTo>
                    <a:cubicBezTo>
                      <a:pt x="137" y="381"/>
                      <a:pt x="136" y="381"/>
                      <a:pt x="136" y="380"/>
                    </a:cubicBezTo>
                    <a:cubicBezTo>
                      <a:pt x="136" y="381"/>
                      <a:pt x="135" y="381"/>
                      <a:pt x="135" y="381"/>
                    </a:cubicBezTo>
                    <a:cubicBezTo>
                      <a:pt x="134" y="379"/>
                      <a:pt x="136" y="380"/>
                      <a:pt x="136" y="378"/>
                    </a:cubicBezTo>
                    <a:cubicBezTo>
                      <a:pt x="135" y="379"/>
                      <a:pt x="135" y="376"/>
                      <a:pt x="133" y="377"/>
                    </a:cubicBezTo>
                    <a:cubicBezTo>
                      <a:pt x="133" y="377"/>
                      <a:pt x="133" y="376"/>
                      <a:pt x="133" y="376"/>
                    </a:cubicBezTo>
                    <a:cubicBezTo>
                      <a:pt x="134" y="376"/>
                      <a:pt x="134" y="375"/>
                      <a:pt x="134" y="376"/>
                    </a:cubicBezTo>
                    <a:cubicBezTo>
                      <a:pt x="134" y="375"/>
                      <a:pt x="134" y="375"/>
                      <a:pt x="134" y="375"/>
                    </a:cubicBezTo>
                    <a:cubicBezTo>
                      <a:pt x="135" y="376"/>
                      <a:pt x="135" y="376"/>
                      <a:pt x="135" y="376"/>
                    </a:cubicBezTo>
                    <a:cubicBezTo>
                      <a:pt x="136" y="376"/>
                      <a:pt x="136" y="375"/>
                      <a:pt x="136" y="374"/>
                    </a:cubicBezTo>
                    <a:cubicBezTo>
                      <a:pt x="136" y="373"/>
                      <a:pt x="136" y="374"/>
                      <a:pt x="135" y="373"/>
                    </a:cubicBezTo>
                    <a:cubicBezTo>
                      <a:pt x="136" y="374"/>
                      <a:pt x="136" y="373"/>
                      <a:pt x="136" y="373"/>
                    </a:cubicBezTo>
                    <a:cubicBezTo>
                      <a:pt x="136" y="374"/>
                      <a:pt x="135" y="373"/>
                      <a:pt x="135" y="372"/>
                    </a:cubicBezTo>
                    <a:cubicBezTo>
                      <a:pt x="135" y="371"/>
                      <a:pt x="136" y="371"/>
                      <a:pt x="136" y="371"/>
                    </a:cubicBezTo>
                    <a:cubicBezTo>
                      <a:pt x="136" y="372"/>
                      <a:pt x="136" y="372"/>
                      <a:pt x="136" y="372"/>
                    </a:cubicBezTo>
                    <a:cubicBezTo>
                      <a:pt x="136" y="371"/>
                      <a:pt x="137" y="371"/>
                      <a:pt x="136" y="371"/>
                    </a:cubicBezTo>
                    <a:cubicBezTo>
                      <a:pt x="136" y="371"/>
                      <a:pt x="135" y="370"/>
                      <a:pt x="135" y="370"/>
                    </a:cubicBezTo>
                    <a:cubicBezTo>
                      <a:pt x="135" y="369"/>
                      <a:pt x="135" y="369"/>
                      <a:pt x="135" y="369"/>
                    </a:cubicBezTo>
                    <a:cubicBezTo>
                      <a:pt x="136" y="370"/>
                      <a:pt x="136" y="370"/>
                      <a:pt x="136" y="370"/>
                    </a:cubicBezTo>
                    <a:cubicBezTo>
                      <a:pt x="135" y="369"/>
                      <a:pt x="137" y="369"/>
                      <a:pt x="136" y="368"/>
                    </a:cubicBezTo>
                    <a:cubicBezTo>
                      <a:pt x="136" y="368"/>
                      <a:pt x="136" y="368"/>
                      <a:pt x="136" y="368"/>
                    </a:cubicBezTo>
                    <a:cubicBezTo>
                      <a:pt x="136" y="368"/>
                      <a:pt x="136" y="368"/>
                      <a:pt x="136" y="368"/>
                    </a:cubicBezTo>
                    <a:cubicBezTo>
                      <a:pt x="136" y="368"/>
                      <a:pt x="136" y="367"/>
                      <a:pt x="136" y="367"/>
                    </a:cubicBezTo>
                    <a:cubicBezTo>
                      <a:pt x="136" y="367"/>
                      <a:pt x="136" y="367"/>
                      <a:pt x="136" y="367"/>
                    </a:cubicBezTo>
                    <a:cubicBezTo>
                      <a:pt x="136" y="366"/>
                      <a:pt x="135" y="366"/>
                      <a:pt x="136" y="365"/>
                    </a:cubicBezTo>
                    <a:cubicBezTo>
                      <a:pt x="135" y="365"/>
                      <a:pt x="136" y="366"/>
                      <a:pt x="136" y="366"/>
                    </a:cubicBezTo>
                    <a:cubicBezTo>
                      <a:pt x="135" y="367"/>
                      <a:pt x="135" y="366"/>
                      <a:pt x="135" y="365"/>
                    </a:cubicBezTo>
                    <a:cubicBezTo>
                      <a:pt x="136" y="365"/>
                      <a:pt x="135" y="364"/>
                      <a:pt x="135" y="364"/>
                    </a:cubicBezTo>
                    <a:cubicBezTo>
                      <a:pt x="135" y="363"/>
                      <a:pt x="135" y="363"/>
                      <a:pt x="136" y="363"/>
                    </a:cubicBezTo>
                    <a:cubicBezTo>
                      <a:pt x="135" y="362"/>
                      <a:pt x="135" y="362"/>
                      <a:pt x="135" y="362"/>
                    </a:cubicBezTo>
                    <a:cubicBezTo>
                      <a:pt x="136" y="362"/>
                      <a:pt x="135" y="361"/>
                      <a:pt x="135" y="361"/>
                    </a:cubicBezTo>
                    <a:cubicBezTo>
                      <a:pt x="135" y="361"/>
                      <a:pt x="136" y="361"/>
                      <a:pt x="136" y="360"/>
                    </a:cubicBezTo>
                    <a:cubicBezTo>
                      <a:pt x="135" y="361"/>
                      <a:pt x="135" y="359"/>
                      <a:pt x="134" y="360"/>
                    </a:cubicBezTo>
                    <a:cubicBezTo>
                      <a:pt x="135" y="358"/>
                      <a:pt x="135" y="360"/>
                      <a:pt x="136" y="359"/>
                    </a:cubicBezTo>
                    <a:cubicBezTo>
                      <a:pt x="135" y="359"/>
                      <a:pt x="136" y="358"/>
                      <a:pt x="136" y="358"/>
                    </a:cubicBezTo>
                    <a:cubicBezTo>
                      <a:pt x="135" y="359"/>
                      <a:pt x="135" y="358"/>
                      <a:pt x="135" y="357"/>
                    </a:cubicBezTo>
                    <a:cubicBezTo>
                      <a:pt x="135" y="356"/>
                      <a:pt x="135" y="358"/>
                      <a:pt x="135" y="357"/>
                    </a:cubicBezTo>
                    <a:cubicBezTo>
                      <a:pt x="135" y="356"/>
                      <a:pt x="135" y="356"/>
                      <a:pt x="134" y="356"/>
                    </a:cubicBezTo>
                    <a:cubicBezTo>
                      <a:pt x="134" y="356"/>
                      <a:pt x="134" y="355"/>
                      <a:pt x="134" y="354"/>
                    </a:cubicBezTo>
                    <a:cubicBezTo>
                      <a:pt x="135" y="354"/>
                      <a:pt x="134" y="356"/>
                      <a:pt x="135" y="355"/>
                    </a:cubicBezTo>
                    <a:cubicBezTo>
                      <a:pt x="135" y="354"/>
                      <a:pt x="133" y="355"/>
                      <a:pt x="133" y="353"/>
                    </a:cubicBezTo>
                    <a:cubicBezTo>
                      <a:pt x="133" y="354"/>
                      <a:pt x="132" y="353"/>
                      <a:pt x="132" y="353"/>
                    </a:cubicBezTo>
                    <a:cubicBezTo>
                      <a:pt x="132" y="351"/>
                      <a:pt x="132" y="353"/>
                      <a:pt x="133" y="353"/>
                    </a:cubicBezTo>
                    <a:cubicBezTo>
                      <a:pt x="133" y="352"/>
                      <a:pt x="133" y="352"/>
                      <a:pt x="133" y="352"/>
                    </a:cubicBezTo>
                    <a:cubicBezTo>
                      <a:pt x="134" y="351"/>
                      <a:pt x="134" y="354"/>
                      <a:pt x="135" y="353"/>
                    </a:cubicBezTo>
                    <a:cubicBezTo>
                      <a:pt x="135" y="352"/>
                      <a:pt x="135" y="352"/>
                      <a:pt x="135" y="352"/>
                    </a:cubicBezTo>
                    <a:cubicBezTo>
                      <a:pt x="135" y="352"/>
                      <a:pt x="135" y="353"/>
                      <a:pt x="136" y="352"/>
                    </a:cubicBezTo>
                    <a:cubicBezTo>
                      <a:pt x="135" y="352"/>
                      <a:pt x="135" y="351"/>
                      <a:pt x="135" y="351"/>
                    </a:cubicBezTo>
                    <a:cubicBezTo>
                      <a:pt x="135" y="351"/>
                      <a:pt x="135" y="351"/>
                      <a:pt x="135" y="351"/>
                    </a:cubicBezTo>
                    <a:cubicBezTo>
                      <a:pt x="135" y="350"/>
                      <a:pt x="134" y="350"/>
                      <a:pt x="134" y="349"/>
                    </a:cubicBezTo>
                    <a:cubicBezTo>
                      <a:pt x="135" y="350"/>
                      <a:pt x="135" y="349"/>
                      <a:pt x="135" y="349"/>
                    </a:cubicBezTo>
                    <a:cubicBezTo>
                      <a:pt x="136" y="348"/>
                      <a:pt x="135" y="349"/>
                      <a:pt x="135" y="348"/>
                    </a:cubicBezTo>
                    <a:cubicBezTo>
                      <a:pt x="135" y="348"/>
                      <a:pt x="135" y="348"/>
                      <a:pt x="135" y="348"/>
                    </a:cubicBezTo>
                    <a:cubicBezTo>
                      <a:pt x="135" y="345"/>
                      <a:pt x="135" y="342"/>
                      <a:pt x="134" y="339"/>
                    </a:cubicBezTo>
                    <a:cubicBezTo>
                      <a:pt x="134" y="339"/>
                      <a:pt x="134" y="338"/>
                      <a:pt x="135" y="336"/>
                    </a:cubicBezTo>
                    <a:cubicBezTo>
                      <a:pt x="135" y="337"/>
                      <a:pt x="134" y="336"/>
                      <a:pt x="134" y="336"/>
                    </a:cubicBezTo>
                    <a:cubicBezTo>
                      <a:pt x="135" y="335"/>
                      <a:pt x="135" y="335"/>
                      <a:pt x="135" y="335"/>
                    </a:cubicBezTo>
                    <a:cubicBezTo>
                      <a:pt x="135" y="335"/>
                      <a:pt x="135" y="333"/>
                      <a:pt x="134" y="333"/>
                    </a:cubicBezTo>
                    <a:cubicBezTo>
                      <a:pt x="134" y="333"/>
                      <a:pt x="134" y="333"/>
                      <a:pt x="135" y="332"/>
                    </a:cubicBezTo>
                    <a:cubicBezTo>
                      <a:pt x="135" y="332"/>
                      <a:pt x="134" y="332"/>
                      <a:pt x="134" y="331"/>
                    </a:cubicBezTo>
                    <a:cubicBezTo>
                      <a:pt x="135" y="331"/>
                      <a:pt x="135" y="331"/>
                      <a:pt x="135" y="331"/>
                    </a:cubicBezTo>
                    <a:cubicBezTo>
                      <a:pt x="134" y="331"/>
                      <a:pt x="134" y="331"/>
                      <a:pt x="134" y="331"/>
                    </a:cubicBezTo>
                    <a:cubicBezTo>
                      <a:pt x="134" y="330"/>
                      <a:pt x="134" y="329"/>
                      <a:pt x="135" y="329"/>
                    </a:cubicBezTo>
                    <a:cubicBezTo>
                      <a:pt x="135" y="329"/>
                      <a:pt x="134" y="329"/>
                      <a:pt x="134" y="329"/>
                    </a:cubicBezTo>
                    <a:cubicBezTo>
                      <a:pt x="135" y="328"/>
                      <a:pt x="135" y="326"/>
                      <a:pt x="134" y="325"/>
                    </a:cubicBezTo>
                    <a:cubicBezTo>
                      <a:pt x="134" y="325"/>
                      <a:pt x="134" y="325"/>
                      <a:pt x="133" y="325"/>
                    </a:cubicBezTo>
                    <a:cubicBezTo>
                      <a:pt x="133" y="325"/>
                      <a:pt x="134" y="325"/>
                      <a:pt x="133" y="325"/>
                    </a:cubicBezTo>
                    <a:cubicBezTo>
                      <a:pt x="133" y="325"/>
                      <a:pt x="134" y="324"/>
                      <a:pt x="134" y="325"/>
                    </a:cubicBezTo>
                    <a:cubicBezTo>
                      <a:pt x="135" y="323"/>
                      <a:pt x="134" y="320"/>
                      <a:pt x="134" y="318"/>
                    </a:cubicBezTo>
                    <a:cubicBezTo>
                      <a:pt x="134" y="318"/>
                      <a:pt x="134" y="318"/>
                      <a:pt x="134" y="318"/>
                    </a:cubicBezTo>
                    <a:cubicBezTo>
                      <a:pt x="134" y="316"/>
                      <a:pt x="134" y="314"/>
                      <a:pt x="134" y="313"/>
                    </a:cubicBezTo>
                    <a:cubicBezTo>
                      <a:pt x="134" y="313"/>
                      <a:pt x="133" y="313"/>
                      <a:pt x="133" y="312"/>
                    </a:cubicBezTo>
                    <a:cubicBezTo>
                      <a:pt x="132" y="311"/>
                      <a:pt x="134" y="312"/>
                      <a:pt x="134" y="311"/>
                    </a:cubicBezTo>
                    <a:cubicBezTo>
                      <a:pt x="134" y="310"/>
                      <a:pt x="134" y="309"/>
                      <a:pt x="134" y="309"/>
                    </a:cubicBezTo>
                    <a:cubicBezTo>
                      <a:pt x="134" y="309"/>
                      <a:pt x="134" y="309"/>
                      <a:pt x="134" y="309"/>
                    </a:cubicBezTo>
                    <a:cubicBezTo>
                      <a:pt x="133" y="309"/>
                      <a:pt x="133" y="308"/>
                      <a:pt x="133" y="307"/>
                    </a:cubicBezTo>
                    <a:cubicBezTo>
                      <a:pt x="134" y="307"/>
                      <a:pt x="134" y="307"/>
                      <a:pt x="134" y="307"/>
                    </a:cubicBezTo>
                    <a:cubicBezTo>
                      <a:pt x="134" y="307"/>
                      <a:pt x="134" y="306"/>
                      <a:pt x="134" y="306"/>
                    </a:cubicBezTo>
                    <a:cubicBezTo>
                      <a:pt x="133" y="306"/>
                      <a:pt x="134" y="304"/>
                      <a:pt x="133" y="304"/>
                    </a:cubicBezTo>
                    <a:cubicBezTo>
                      <a:pt x="133" y="304"/>
                      <a:pt x="133" y="304"/>
                      <a:pt x="133" y="304"/>
                    </a:cubicBezTo>
                    <a:cubicBezTo>
                      <a:pt x="133" y="304"/>
                      <a:pt x="133" y="304"/>
                      <a:pt x="133" y="304"/>
                    </a:cubicBezTo>
                    <a:cubicBezTo>
                      <a:pt x="133" y="303"/>
                      <a:pt x="133" y="303"/>
                      <a:pt x="133" y="303"/>
                    </a:cubicBezTo>
                    <a:cubicBezTo>
                      <a:pt x="133" y="303"/>
                      <a:pt x="134" y="303"/>
                      <a:pt x="134" y="303"/>
                    </a:cubicBezTo>
                    <a:cubicBezTo>
                      <a:pt x="134" y="302"/>
                      <a:pt x="133" y="303"/>
                      <a:pt x="133" y="302"/>
                    </a:cubicBezTo>
                    <a:cubicBezTo>
                      <a:pt x="133" y="302"/>
                      <a:pt x="133" y="302"/>
                      <a:pt x="133" y="301"/>
                    </a:cubicBezTo>
                    <a:cubicBezTo>
                      <a:pt x="134" y="302"/>
                      <a:pt x="133" y="302"/>
                      <a:pt x="133" y="302"/>
                    </a:cubicBezTo>
                    <a:cubicBezTo>
                      <a:pt x="134" y="302"/>
                      <a:pt x="133" y="302"/>
                      <a:pt x="134" y="302"/>
                    </a:cubicBezTo>
                    <a:cubicBezTo>
                      <a:pt x="134" y="301"/>
                      <a:pt x="133" y="301"/>
                      <a:pt x="133" y="301"/>
                    </a:cubicBezTo>
                    <a:cubicBezTo>
                      <a:pt x="133" y="300"/>
                      <a:pt x="133" y="299"/>
                      <a:pt x="134" y="299"/>
                    </a:cubicBezTo>
                    <a:cubicBezTo>
                      <a:pt x="133" y="299"/>
                      <a:pt x="133" y="298"/>
                      <a:pt x="133" y="298"/>
                    </a:cubicBezTo>
                    <a:cubicBezTo>
                      <a:pt x="133" y="298"/>
                      <a:pt x="133" y="299"/>
                      <a:pt x="133" y="299"/>
                    </a:cubicBezTo>
                    <a:cubicBezTo>
                      <a:pt x="133" y="299"/>
                      <a:pt x="132" y="298"/>
                      <a:pt x="133" y="298"/>
                    </a:cubicBezTo>
                    <a:cubicBezTo>
                      <a:pt x="133" y="298"/>
                      <a:pt x="133" y="298"/>
                      <a:pt x="133" y="298"/>
                    </a:cubicBezTo>
                    <a:cubicBezTo>
                      <a:pt x="133" y="298"/>
                      <a:pt x="133" y="297"/>
                      <a:pt x="132" y="298"/>
                    </a:cubicBezTo>
                    <a:cubicBezTo>
                      <a:pt x="133" y="297"/>
                      <a:pt x="133" y="297"/>
                      <a:pt x="133" y="297"/>
                    </a:cubicBezTo>
                    <a:cubicBezTo>
                      <a:pt x="133" y="297"/>
                      <a:pt x="133" y="296"/>
                      <a:pt x="132" y="295"/>
                    </a:cubicBezTo>
                    <a:cubicBezTo>
                      <a:pt x="133" y="295"/>
                      <a:pt x="134" y="296"/>
                      <a:pt x="134" y="294"/>
                    </a:cubicBezTo>
                    <a:cubicBezTo>
                      <a:pt x="133" y="293"/>
                      <a:pt x="133" y="293"/>
                      <a:pt x="133" y="293"/>
                    </a:cubicBezTo>
                    <a:cubicBezTo>
                      <a:pt x="133" y="293"/>
                      <a:pt x="133" y="293"/>
                      <a:pt x="134" y="293"/>
                    </a:cubicBezTo>
                    <a:cubicBezTo>
                      <a:pt x="134" y="291"/>
                      <a:pt x="132" y="291"/>
                      <a:pt x="132" y="290"/>
                    </a:cubicBezTo>
                    <a:cubicBezTo>
                      <a:pt x="133" y="290"/>
                      <a:pt x="133" y="290"/>
                      <a:pt x="133" y="289"/>
                    </a:cubicBezTo>
                    <a:cubicBezTo>
                      <a:pt x="133" y="289"/>
                      <a:pt x="133" y="289"/>
                      <a:pt x="133" y="289"/>
                    </a:cubicBezTo>
                    <a:cubicBezTo>
                      <a:pt x="133" y="289"/>
                      <a:pt x="133" y="289"/>
                      <a:pt x="133" y="290"/>
                    </a:cubicBezTo>
                    <a:cubicBezTo>
                      <a:pt x="133" y="290"/>
                      <a:pt x="133" y="289"/>
                      <a:pt x="133" y="289"/>
                    </a:cubicBezTo>
                    <a:cubicBezTo>
                      <a:pt x="134" y="287"/>
                      <a:pt x="133" y="285"/>
                      <a:pt x="134" y="283"/>
                    </a:cubicBezTo>
                    <a:cubicBezTo>
                      <a:pt x="133" y="283"/>
                      <a:pt x="133" y="282"/>
                      <a:pt x="133" y="281"/>
                    </a:cubicBezTo>
                    <a:cubicBezTo>
                      <a:pt x="134" y="281"/>
                      <a:pt x="133" y="280"/>
                      <a:pt x="133" y="279"/>
                    </a:cubicBezTo>
                    <a:cubicBezTo>
                      <a:pt x="133" y="280"/>
                      <a:pt x="133" y="280"/>
                      <a:pt x="133" y="280"/>
                    </a:cubicBezTo>
                    <a:cubicBezTo>
                      <a:pt x="133" y="279"/>
                      <a:pt x="131" y="278"/>
                      <a:pt x="132" y="277"/>
                    </a:cubicBezTo>
                    <a:cubicBezTo>
                      <a:pt x="132" y="276"/>
                      <a:pt x="133" y="277"/>
                      <a:pt x="133" y="278"/>
                    </a:cubicBezTo>
                    <a:cubicBezTo>
                      <a:pt x="134" y="277"/>
                      <a:pt x="132" y="275"/>
                      <a:pt x="133" y="274"/>
                    </a:cubicBezTo>
                    <a:cubicBezTo>
                      <a:pt x="133" y="274"/>
                      <a:pt x="132" y="274"/>
                      <a:pt x="132" y="274"/>
                    </a:cubicBezTo>
                    <a:cubicBezTo>
                      <a:pt x="132" y="273"/>
                      <a:pt x="133" y="272"/>
                      <a:pt x="133" y="272"/>
                    </a:cubicBezTo>
                    <a:cubicBezTo>
                      <a:pt x="133" y="271"/>
                      <a:pt x="132" y="271"/>
                      <a:pt x="133" y="270"/>
                    </a:cubicBezTo>
                    <a:cubicBezTo>
                      <a:pt x="133" y="270"/>
                      <a:pt x="133" y="271"/>
                      <a:pt x="133" y="271"/>
                    </a:cubicBezTo>
                    <a:cubicBezTo>
                      <a:pt x="133" y="270"/>
                      <a:pt x="133" y="270"/>
                      <a:pt x="133" y="269"/>
                    </a:cubicBezTo>
                    <a:cubicBezTo>
                      <a:pt x="132" y="266"/>
                      <a:pt x="132" y="266"/>
                      <a:pt x="132" y="266"/>
                    </a:cubicBezTo>
                    <a:cubicBezTo>
                      <a:pt x="130" y="267"/>
                      <a:pt x="130" y="267"/>
                      <a:pt x="130" y="267"/>
                    </a:cubicBezTo>
                    <a:cubicBezTo>
                      <a:pt x="129" y="267"/>
                      <a:pt x="129" y="267"/>
                      <a:pt x="129" y="267"/>
                    </a:cubicBezTo>
                    <a:cubicBezTo>
                      <a:pt x="129" y="267"/>
                      <a:pt x="127" y="267"/>
                      <a:pt x="126" y="267"/>
                    </a:cubicBezTo>
                    <a:cubicBezTo>
                      <a:pt x="125" y="268"/>
                      <a:pt x="124" y="267"/>
                      <a:pt x="124" y="268"/>
                    </a:cubicBezTo>
                    <a:cubicBezTo>
                      <a:pt x="124" y="268"/>
                      <a:pt x="124" y="268"/>
                      <a:pt x="124" y="268"/>
                    </a:cubicBezTo>
                    <a:cubicBezTo>
                      <a:pt x="124" y="268"/>
                      <a:pt x="123" y="269"/>
                      <a:pt x="123" y="269"/>
                    </a:cubicBezTo>
                    <a:cubicBezTo>
                      <a:pt x="123" y="269"/>
                      <a:pt x="123" y="269"/>
                      <a:pt x="123" y="269"/>
                    </a:cubicBezTo>
                    <a:cubicBezTo>
                      <a:pt x="123" y="268"/>
                      <a:pt x="121" y="269"/>
                      <a:pt x="121" y="268"/>
                    </a:cubicBezTo>
                    <a:cubicBezTo>
                      <a:pt x="122" y="269"/>
                      <a:pt x="121" y="268"/>
                      <a:pt x="121" y="269"/>
                    </a:cubicBezTo>
                    <a:cubicBezTo>
                      <a:pt x="120" y="269"/>
                      <a:pt x="120" y="269"/>
                      <a:pt x="120" y="269"/>
                    </a:cubicBezTo>
                    <a:cubicBezTo>
                      <a:pt x="119" y="270"/>
                      <a:pt x="120" y="270"/>
                      <a:pt x="119" y="270"/>
                    </a:cubicBezTo>
                    <a:cubicBezTo>
                      <a:pt x="118" y="270"/>
                      <a:pt x="119" y="269"/>
                      <a:pt x="119" y="269"/>
                    </a:cubicBezTo>
                    <a:cubicBezTo>
                      <a:pt x="118" y="269"/>
                      <a:pt x="117" y="270"/>
                      <a:pt x="116" y="270"/>
                    </a:cubicBezTo>
                    <a:cubicBezTo>
                      <a:pt x="117" y="269"/>
                      <a:pt x="115" y="271"/>
                      <a:pt x="115" y="270"/>
                    </a:cubicBezTo>
                    <a:cubicBezTo>
                      <a:pt x="114" y="271"/>
                      <a:pt x="118" y="269"/>
                      <a:pt x="117" y="270"/>
                    </a:cubicBezTo>
                    <a:cubicBezTo>
                      <a:pt x="117" y="269"/>
                      <a:pt x="116" y="270"/>
                      <a:pt x="116" y="270"/>
                    </a:cubicBezTo>
                    <a:cubicBezTo>
                      <a:pt x="116" y="269"/>
                      <a:pt x="116" y="269"/>
                      <a:pt x="116" y="269"/>
                    </a:cubicBezTo>
                    <a:cubicBezTo>
                      <a:pt x="115" y="269"/>
                      <a:pt x="114" y="270"/>
                      <a:pt x="114" y="270"/>
                    </a:cubicBezTo>
                    <a:cubicBezTo>
                      <a:pt x="113" y="270"/>
                      <a:pt x="112" y="270"/>
                      <a:pt x="111" y="271"/>
                    </a:cubicBezTo>
                    <a:cubicBezTo>
                      <a:pt x="109" y="272"/>
                      <a:pt x="109" y="272"/>
                      <a:pt x="109" y="272"/>
                    </a:cubicBezTo>
                    <a:cubicBezTo>
                      <a:pt x="109" y="273"/>
                      <a:pt x="109" y="273"/>
                      <a:pt x="109" y="273"/>
                    </a:cubicBezTo>
                    <a:cubicBezTo>
                      <a:pt x="109" y="274"/>
                      <a:pt x="109" y="275"/>
                      <a:pt x="110" y="275"/>
                    </a:cubicBezTo>
                    <a:cubicBezTo>
                      <a:pt x="109" y="275"/>
                      <a:pt x="109" y="275"/>
                      <a:pt x="109" y="275"/>
                    </a:cubicBezTo>
                    <a:cubicBezTo>
                      <a:pt x="109" y="276"/>
                      <a:pt x="110" y="276"/>
                      <a:pt x="110" y="276"/>
                    </a:cubicBezTo>
                    <a:cubicBezTo>
                      <a:pt x="110" y="277"/>
                      <a:pt x="109" y="277"/>
                      <a:pt x="109" y="278"/>
                    </a:cubicBezTo>
                    <a:cubicBezTo>
                      <a:pt x="109" y="278"/>
                      <a:pt x="110" y="278"/>
                      <a:pt x="110" y="278"/>
                    </a:cubicBezTo>
                    <a:cubicBezTo>
                      <a:pt x="109" y="279"/>
                      <a:pt x="110" y="281"/>
                      <a:pt x="110" y="283"/>
                    </a:cubicBezTo>
                    <a:cubicBezTo>
                      <a:pt x="110" y="282"/>
                      <a:pt x="109" y="282"/>
                      <a:pt x="109" y="282"/>
                    </a:cubicBezTo>
                    <a:cubicBezTo>
                      <a:pt x="110" y="283"/>
                      <a:pt x="110" y="285"/>
                      <a:pt x="111" y="286"/>
                    </a:cubicBezTo>
                    <a:cubicBezTo>
                      <a:pt x="111" y="286"/>
                      <a:pt x="110" y="286"/>
                      <a:pt x="110" y="286"/>
                    </a:cubicBezTo>
                    <a:cubicBezTo>
                      <a:pt x="110" y="286"/>
                      <a:pt x="111" y="287"/>
                      <a:pt x="111" y="288"/>
                    </a:cubicBezTo>
                    <a:cubicBezTo>
                      <a:pt x="111" y="287"/>
                      <a:pt x="111" y="288"/>
                      <a:pt x="111" y="287"/>
                    </a:cubicBezTo>
                    <a:cubicBezTo>
                      <a:pt x="111" y="287"/>
                      <a:pt x="112" y="288"/>
                      <a:pt x="112" y="289"/>
                    </a:cubicBezTo>
                    <a:cubicBezTo>
                      <a:pt x="111" y="289"/>
                      <a:pt x="111" y="289"/>
                      <a:pt x="111" y="289"/>
                    </a:cubicBezTo>
                    <a:cubicBezTo>
                      <a:pt x="112" y="289"/>
                      <a:pt x="112" y="290"/>
                      <a:pt x="112" y="290"/>
                    </a:cubicBezTo>
                    <a:cubicBezTo>
                      <a:pt x="112" y="291"/>
                      <a:pt x="112" y="290"/>
                      <a:pt x="111" y="290"/>
                    </a:cubicBezTo>
                    <a:cubicBezTo>
                      <a:pt x="111" y="290"/>
                      <a:pt x="111" y="292"/>
                      <a:pt x="111" y="293"/>
                    </a:cubicBezTo>
                    <a:cubicBezTo>
                      <a:pt x="111" y="293"/>
                      <a:pt x="111" y="293"/>
                      <a:pt x="112" y="293"/>
                    </a:cubicBezTo>
                    <a:cubicBezTo>
                      <a:pt x="112" y="294"/>
                      <a:pt x="111" y="293"/>
                      <a:pt x="111" y="294"/>
                    </a:cubicBezTo>
                    <a:cubicBezTo>
                      <a:pt x="113" y="296"/>
                      <a:pt x="113" y="296"/>
                      <a:pt x="113" y="296"/>
                    </a:cubicBezTo>
                    <a:cubicBezTo>
                      <a:pt x="113" y="295"/>
                      <a:pt x="112" y="297"/>
                      <a:pt x="112" y="296"/>
                    </a:cubicBezTo>
                    <a:cubicBezTo>
                      <a:pt x="112" y="297"/>
                      <a:pt x="113" y="298"/>
                      <a:pt x="114" y="299"/>
                    </a:cubicBezTo>
                    <a:cubicBezTo>
                      <a:pt x="113" y="299"/>
                      <a:pt x="114" y="301"/>
                      <a:pt x="114" y="301"/>
                    </a:cubicBezTo>
                    <a:cubicBezTo>
                      <a:pt x="114" y="302"/>
                      <a:pt x="114" y="301"/>
                      <a:pt x="114" y="301"/>
                    </a:cubicBezTo>
                    <a:cubicBezTo>
                      <a:pt x="113" y="302"/>
                      <a:pt x="113" y="302"/>
                      <a:pt x="113" y="302"/>
                    </a:cubicBezTo>
                    <a:cubicBezTo>
                      <a:pt x="113" y="301"/>
                      <a:pt x="112" y="302"/>
                      <a:pt x="112" y="301"/>
                    </a:cubicBezTo>
                    <a:cubicBezTo>
                      <a:pt x="112" y="302"/>
                      <a:pt x="112" y="304"/>
                      <a:pt x="112" y="305"/>
                    </a:cubicBezTo>
                    <a:cubicBezTo>
                      <a:pt x="113" y="304"/>
                      <a:pt x="113" y="307"/>
                      <a:pt x="114" y="307"/>
                    </a:cubicBezTo>
                    <a:cubicBezTo>
                      <a:pt x="114" y="308"/>
                      <a:pt x="113" y="307"/>
                      <a:pt x="113" y="308"/>
                    </a:cubicBezTo>
                    <a:cubicBezTo>
                      <a:pt x="113" y="309"/>
                      <a:pt x="113" y="311"/>
                      <a:pt x="113" y="312"/>
                    </a:cubicBezTo>
                    <a:cubicBezTo>
                      <a:pt x="113" y="312"/>
                      <a:pt x="113" y="312"/>
                      <a:pt x="113" y="312"/>
                    </a:cubicBezTo>
                    <a:cubicBezTo>
                      <a:pt x="113" y="313"/>
                      <a:pt x="113" y="315"/>
                      <a:pt x="114" y="317"/>
                    </a:cubicBezTo>
                    <a:cubicBezTo>
                      <a:pt x="114" y="316"/>
                      <a:pt x="114" y="317"/>
                      <a:pt x="114" y="316"/>
                    </a:cubicBezTo>
                    <a:cubicBezTo>
                      <a:pt x="113" y="318"/>
                      <a:pt x="115" y="316"/>
                      <a:pt x="114" y="318"/>
                    </a:cubicBezTo>
                    <a:cubicBezTo>
                      <a:pt x="114" y="318"/>
                      <a:pt x="114" y="318"/>
                      <a:pt x="114" y="318"/>
                    </a:cubicBezTo>
                    <a:cubicBezTo>
                      <a:pt x="114" y="319"/>
                      <a:pt x="114" y="320"/>
                      <a:pt x="114" y="321"/>
                    </a:cubicBezTo>
                    <a:cubicBezTo>
                      <a:pt x="114" y="321"/>
                      <a:pt x="114" y="320"/>
                      <a:pt x="114" y="320"/>
                    </a:cubicBezTo>
                    <a:cubicBezTo>
                      <a:pt x="114" y="321"/>
                      <a:pt x="114" y="322"/>
                      <a:pt x="115" y="323"/>
                    </a:cubicBezTo>
                    <a:cubicBezTo>
                      <a:pt x="114" y="323"/>
                      <a:pt x="114" y="323"/>
                      <a:pt x="114" y="323"/>
                    </a:cubicBezTo>
                    <a:cubicBezTo>
                      <a:pt x="114" y="324"/>
                      <a:pt x="115" y="324"/>
                      <a:pt x="115" y="325"/>
                    </a:cubicBezTo>
                    <a:cubicBezTo>
                      <a:pt x="115" y="325"/>
                      <a:pt x="114" y="325"/>
                      <a:pt x="114" y="325"/>
                    </a:cubicBezTo>
                    <a:cubicBezTo>
                      <a:pt x="115" y="326"/>
                      <a:pt x="115" y="327"/>
                      <a:pt x="115" y="328"/>
                    </a:cubicBezTo>
                    <a:cubicBezTo>
                      <a:pt x="115" y="328"/>
                      <a:pt x="115" y="328"/>
                      <a:pt x="114" y="329"/>
                    </a:cubicBezTo>
                    <a:cubicBezTo>
                      <a:pt x="115" y="333"/>
                      <a:pt x="115" y="338"/>
                      <a:pt x="116" y="343"/>
                    </a:cubicBezTo>
                    <a:cubicBezTo>
                      <a:pt x="115" y="344"/>
                      <a:pt x="115" y="342"/>
                      <a:pt x="115" y="343"/>
                    </a:cubicBezTo>
                    <a:cubicBezTo>
                      <a:pt x="115" y="343"/>
                      <a:pt x="115" y="344"/>
                      <a:pt x="115" y="345"/>
                    </a:cubicBezTo>
                    <a:cubicBezTo>
                      <a:pt x="115" y="345"/>
                      <a:pt x="115" y="345"/>
                      <a:pt x="115" y="345"/>
                    </a:cubicBezTo>
                    <a:cubicBezTo>
                      <a:pt x="115" y="346"/>
                      <a:pt x="115" y="346"/>
                      <a:pt x="115" y="347"/>
                    </a:cubicBezTo>
                    <a:cubicBezTo>
                      <a:pt x="115" y="347"/>
                      <a:pt x="115" y="347"/>
                      <a:pt x="115" y="347"/>
                    </a:cubicBezTo>
                    <a:cubicBezTo>
                      <a:pt x="116" y="347"/>
                      <a:pt x="115" y="348"/>
                      <a:pt x="115" y="349"/>
                    </a:cubicBezTo>
                    <a:cubicBezTo>
                      <a:pt x="115" y="349"/>
                      <a:pt x="115" y="349"/>
                      <a:pt x="115" y="349"/>
                    </a:cubicBezTo>
                    <a:cubicBezTo>
                      <a:pt x="116" y="350"/>
                      <a:pt x="115" y="350"/>
                      <a:pt x="116" y="351"/>
                    </a:cubicBezTo>
                    <a:cubicBezTo>
                      <a:pt x="115" y="351"/>
                      <a:pt x="115" y="351"/>
                      <a:pt x="115" y="351"/>
                    </a:cubicBezTo>
                    <a:cubicBezTo>
                      <a:pt x="115" y="352"/>
                      <a:pt x="116" y="354"/>
                      <a:pt x="116" y="354"/>
                    </a:cubicBezTo>
                    <a:cubicBezTo>
                      <a:pt x="116" y="355"/>
                      <a:pt x="116" y="356"/>
                      <a:pt x="117" y="356"/>
                    </a:cubicBezTo>
                    <a:cubicBezTo>
                      <a:pt x="117" y="357"/>
                      <a:pt x="116" y="356"/>
                      <a:pt x="116" y="356"/>
                    </a:cubicBezTo>
                    <a:cubicBezTo>
                      <a:pt x="117" y="360"/>
                      <a:pt x="117" y="364"/>
                      <a:pt x="118" y="368"/>
                    </a:cubicBezTo>
                    <a:cubicBezTo>
                      <a:pt x="118" y="368"/>
                      <a:pt x="118" y="368"/>
                      <a:pt x="117" y="367"/>
                    </a:cubicBezTo>
                    <a:cubicBezTo>
                      <a:pt x="118" y="369"/>
                      <a:pt x="117" y="372"/>
                      <a:pt x="118" y="373"/>
                    </a:cubicBezTo>
                    <a:cubicBezTo>
                      <a:pt x="119" y="374"/>
                      <a:pt x="119" y="374"/>
                      <a:pt x="119" y="374"/>
                    </a:cubicBezTo>
                    <a:cubicBezTo>
                      <a:pt x="119" y="374"/>
                      <a:pt x="118" y="374"/>
                      <a:pt x="118" y="375"/>
                    </a:cubicBezTo>
                    <a:cubicBezTo>
                      <a:pt x="119" y="375"/>
                      <a:pt x="118" y="376"/>
                      <a:pt x="119" y="377"/>
                    </a:cubicBezTo>
                    <a:cubicBezTo>
                      <a:pt x="119" y="377"/>
                      <a:pt x="119" y="377"/>
                      <a:pt x="119" y="377"/>
                    </a:cubicBezTo>
                    <a:cubicBezTo>
                      <a:pt x="118" y="378"/>
                      <a:pt x="119" y="379"/>
                      <a:pt x="119" y="380"/>
                    </a:cubicBezTo>
                    <a:cubicBezTo>
                      <a:pt x="119" y="379"/>
                      <a:pt x="119" y="379"/>
                      <a:pt x="119" y="379"/>
                    </a:cubicBezTo>
                    <a:cubicBezTo>
                      <a:pt x="118" y="384"/>
                      <a:pt x="118" y="390"/>
                      <a:pt x="119" y="394"/>
                    </a:cubicBezTo>
                    <a:cubicBezTo>
                      <a:pt x="120" y="395"/>
                      <a:pt x="119" y="395"/>
                      <a:pt x="119" y="395"/>
                    </a:cubicBezTo>
                    <a:cubicBezTo>
                      <a:pt x="120" y="399"/>
                      <a:pt x="119" y="404"/>
                      <a:pt x="121" y="408"/>
                    </a:cubicBezTo>
                    <a:cubicBezTo>
                      <a:pt x="121" y="411"/>
                      <a:pt x="123" y="411"/>
                      <a:pt x="123" y="411"/>
                    </a:cubicBezTo>
                    <a:close/>
                    <a:moveTo>
                      <a:pt x="123" y="411"/>
                    </a:moveTo>
                    <a:cubicBezTo>
                      <a:pt x="123" y="411"/>
                      <a:pt x="122" y="410"/>
                      <a:pt x="122" y="410"/>
                    </a:cubicBezTo>
                    <a:cubicBezTo>
                      <a:pt x="122" y="410"/>
                      <a:pt x="123" y="411"/>
                      <a:pt x="123" y="411"/>
                    </a:cubicBezTo>
                    <a:close/>
                    <a:moveTo>
                      <a:pt x="135" y="400"/>
                    </a:moveTo>
                    <a:cubicBezTo>
                      <a:pt x="135" y="400"/>
                      <a:pt x="135" y="399"/>
                      <a:pt x="135" y="399"/>
                    </a:cubicBezTo>
                    <a:cubicBezTo>
                      <a:pt x="135" y="399"/>
                      <a:pt x="135" y="399"/>
                      <a:pt x="135" y="399"/>
                    </a:cubicBezTo>
                    <a:cubicBezTo>
                      <a:pt x="135" y="400"/>
                      <a:pt x="135" y="400"/>
                      <a:pt x="135" y="400"/>
                    </a:cubicBezTo>
                    <a:close/>
                    <a:moveTo>
                      <a:pt x="136" y="396"/>
                    </a:moveTo>
                    <a:cubicBezTo>
                      <a:pt x="136" y="395"/>
                      <a:pt x="135" y="394"/>
                      <a:pt x="135" y="394"/>
                    </a:cubicBezTo>
                    <a:lnTo>
                      <a:pt x="136" y="396"/>
                    </a:lnTo>
                    <a:close/>
                    <a:moveTo>
                      <a:pt x="137" y="389"/>
                    </a:moveTo>
                    <a:cubicBezTo>
                      <a:pt x="137" y="389"/>
                      <a:pt x="136" y="388"/>
                      <a:pt x="136" y="389"/>
                    </a:cubicBezTo>
                    <a:cubicBezTo>
                      <a:pt x="136" y="389"/>
                      <a:pt x="136" y="389"/>
                      <a:pt x="137" y="389"/>
                    </a:cubicBezTo>
                    <a:close/>
                    <a:moveTo>
                      <a:pt x="136" y="388"/>
                    </a:moveTo>
                    <a:cubicBezTo>
                      <a:pt x="136" y="388"/>
                      <a:pt x="135" y="388"/>
                      <a:pt x="135" y="388"/>
                    </a:cubicBezTo>
                    <a:cubicBezTo>
                      <a:pt x="136" y="389"/>
                      <a:pt x="136" y="388"/>
                      <a:pt x="136" y="388"/>
                    </a:cubicBezTo>
                    <a:close/>
                    <a:moveTo>
                      <a:pt x="136" y="376"/>
                    </a:moveTo>
                    <a:cubicBezTo>
                      <a:pt x="136" y="377"/>
                      <a:pt x="136" y="377"/>
                      <a:pt x="136" y="377"/>
                    </a:cubicBezTo>
                    <a:cubicBezTo>
                      <a:pt x="137" y="378"/>
                      <a:pt x="136" y="377"/>
                      <a:pt x="136" y="376"/>
                    </a:cubicBezTo>
                    <a:close/>
                    <a:moveTo>
                      <a:pt x="136" y="372"/>
                    </a:moveTo>
                    <a:cubicBezTo>
                      <a:pt x="136" y="372"/>
                      <a:pt x="136" y="372"/>
                      <a:pt x="136" y="372"/>
                    </a:cubicBezTo>
                    <a:cubicBezTo>
                      <a:pt x="136" y="372"/>
                      <a:pt x="136" y="372"/>
                      <a:pt x="136" y="372"/>
                    </a:cubicBezTo>
                    <a:close/>
                    <a:moveTo>
                      <a:pt x="133" y="279"/>
                    </a:moveTo>
                    <a:cubicBezTo>
                      <a:pt x="133" y="279"/>
                      <a:pt x="133" y="279"/>
                      <a:pt x="133" y="279"/>
                    </a:cubicBezTo>
                    <a:cubicBezTo>
                      <a:pt x="133" y="279"/>
                      <a:pt x="133" y="279"/>
                      <a:pt x="133" y="279"/>
                    </a:cubicBezTo>
                    <a:close/>
                    <a:moveTo>
                      <a:pt x="109" y="286"/>
                    </a:moveTo>
                    <a:cubicBezTo>
                      <a:pt x="109" y="285"/>
                      <a:pt x="110" y="286"/>
                      <a:pt x="110" y="285"/>
                    </a:cubicBezTo>
                    <a:cubicBezTo>
                      <a:pt x="110" y="286"/>
                      <a:pt x="109" y="285"/>
                      <a:pt x="109" y="286"/>
                    </a:cubicBezTo>
                    <a:close/>
                    <a:moveTo>
                      <a:pt x="113" y="307"/>
                    </a:moveTo>
                    <a:cubicBezTo>
                      <a:pt x="113" y="307"/>
                      <a:pt x="113" y="307"/>
                      <a:pt x="113" y="307"/>
                    </a:cubicBezTo>
                    <a:cubicBezTo>
                      <a:pt x="113" y="307"/>
                      <a:pt x="113" y="307"/>
                      <a:pt x="113" y="307"/>
                    </a:cubicBezTo>
                    <a:close/>
                    <a:moveTo>
                      <a:pt x="12" y="171"/>
                    </a:moveTo>
                    <a:cubicBezTo>
                      <a:pt x="13" y="171"/>
                      <a:pt x="11" y="171"/>
                      <a:pt x="13" y="170"/>
                    </a:cubicBezTo>
                    <a:cubicBezTo>
                      <a:pt x="12" y="170"/>
                      <a:pt x="12" y="170"/>
                      <a:pt x="12" y="171"/>
                    </a:cubicBezTo>
                    <a:close/>
                    <a:moveTo>
                      <a:pt x="15" y="171"/>
                    </a:moveTo>
                    <a:cubicBezTo>
                      <a:pt x="14" y="163"/>
                      <a:pt x="14" y="155"/>
                      <a:pt x="14" y="146"/>
                    </a:cubicBezTo>
                    <a:cubicBezTo>
                      <a:pt x="14" y="144"/>
                      <a:pt x="14" y="140"/>
                      <a:pt x="14" y="137"/>
                    </a:cubicBezTo>
                    <a:cubicBezTo>
                      <a:pt x="13" y="126"/>
                      <a:pt x="14" y="115"/>
                      <a:pt x="13" y="103"/>
                    </a:cubicBezTo>
                    <a:cubicBezTo>
                      <a:pt x="12" y="104"/>
                      <a:pt x="12" y="103"/>
                      <a:pt x="12" y="103"/>
                    </a:cubicBezTo>
                    <a:cubicBezTo>
                      <a:pt x="12" y="102"/>
                      <a:pt x="12" y="102"/>
                      <a:pt x="12" y="102"/>
                    </a:cubicBezTo>
                    <a:cubicBezTo>
                      <a:pt x="11" y="102"/>
                      <a:pt x="11" y="102"/>
                      <a:pt x="11" y="102"/>
                    </a:cubicBezTo>
                    <a:cubicBezTo>
                      <a:pt x="11" y="101"/>
                      <a:pt x="12" y="101"/>
                      <a:pt x="12" y="102"/>
                    </a:cubicBezTo>
                    <a:cubicBezTo>
                      <a:pt x="12" y="97"/>
                      <a:pt x="11" y="93"/>
                      <a:pt x="11" y="89"/>
                    </a:cubicBezTo>
                    <a:cubicBezTo>
                      <a:pt x="11" y="88"/>
                      <a:pt x="11" y="86"/>
                      <a:pt x="10" y="86"/>
                    </a:cubicBezTo>
                    <a:cubicBezTo>
                      <a:pt x="11" y="86"/>
                      <a:pt x="11" y="86"/>
                      <a:pt x="11" y="86"/>
                    </a:cubicBezTo>
                    <a:cubicBezTo>
                      <a:pt x="10" y="83"/>
                      <a:pt x="10" y="83"/>
                      <a:pt x="11" y="80"/>
                    </a:cubicBezTo>
                    <a:cubicBezTo>
                      <a:pt x="11" y="68"/>
                      <a:pt x="10" y="57"/>
                      <a:pt x="9" y="45"/>
                    </a:cubicBezTo>
                    <a:cubicBezTo>
                      <a:pt x="6" y="9"/>
                      <a:pt x="6" y="9"/>
                      <a:pt x="6" y="9"/>
                    </a:cubicBezTo>
                    <a:cubicBezTo>
                      <a:pt x="5" y="8"/>
                      <a:pt x="5" y="5"/>
                      <a:pt x="5" y="3"/>
                    </a:cubicBezTo>
                    <a:cubicBezTo>
                      <a:pt x="2" y="6"/>
                      <a:pt x="2" y="6"/>
                      <a:pt x="2" y="6"/>
                    </a:cubicBezTo>
                    <a:cubicBezTo>
                      <a:pt x="3" y="6"/>
                      <a:pt x="3" y="6"/>
                      <a:pt x="3" y="6"/>
                    </a:cubicBezTo>
                    <a:cubicBezTo>
                      <a:pt x="3" y="6"/>
                      <a:pt x="3" y="6"/>
                      <a:pt x="3" y="6"/>
                    </a:cubicBezTo>
                    <a:cubicBezTo>
                      <a:pt x="5" y="5"/>
                      <a:pt x="5" y="6"/>
                      <a:pt x="8" y="6"/>
                    </a:cubicBezTo>
                    <a:cubicBezTo>
                      <a:pt x="8" y="6"/>
                      <a:pt x="9" y="6"/>
                      <a:pt x="8" y="6"/>
                    </a:cubicBezTo>
                    <a:cubicBezTo>
                      <a:pt x="9" y="5"/>
                      <a:pt x="10" y="6"/>
                      <a:pt x="11" y="6"/>
                    </a:cubicBezTo>
                    <a:cubicBezTo>
                      <a:pt x="11" y="6"/>
                      <a:pt x="11" y="6"/>
                      <a:pt x="11" y="6"/>
                    </a:cubicBezTo>
                    <a:cubicBezTo>
                      <a:pt x="14" y="5"/>
                      <a:pt x="11" y="6"/>
                      <a:pt x="15" y="7"/>
                    </a:cubicBezTo>
                    <a:cubicBezTo>
                      <a:pt x="20" y="6"/>
                      <a:pt x="26" y="5"/>
                      <a:pt x="31" y="6"/>
                    </a:cubicBezTo>
                    <a:cubicBezTo>
                      <a:pt x="31" y="6"/>
                      <a:pt x="30" y="5"/>
                      <a:pt x="31" y="5"/>
                    </a:cubicBezTo>
                    <a:cubicBezTo>
                      <a:pt x="32" y="6"/>
                      <a:pt x="33" y="5"/>
                      <a:pt x="34" y="5"/>
                    </a:cubicBezTo>
                    <a:cubicBezTo>
                      <a:pt x="34" y="5"/>
                      <a:pt x="33" y="6"/>
                      <a:pt x="33" y="6"/>
                    </a:cubicBezTo>
                    <a:cubicBezTo>
                      <a:pt x="33" y="6"/>
                      <a:pt x="34" y="6"/>
                      <a:pt x="34" y="6"/>
                    </a:cubicBezTo>
                    <a:cubicBezTo>
                      <a:pt x="31" y="2"/>
                      <a:pt x="31" y="2"/>
                      <a:pt x="31" y="2"/>
                    </a:cubicBezTo>
                    <a:cubicBezTo>
                      <a:pt x="31" y="4"/>
                      <a:pt x="31" y="6"/>
                      <a:pt x="30" y="8"/>
                    </a:cubicBezTo>
                    <a:cubicBezTo>
                      <a:pt x="30" y="8"/>
                      <a:pt x="30" y="7"/>
                      <a:pt x="30" y="7"/>
                    </a:cubicBezTo>
                    <a:cubicBezTo>
                      <a:pt x="31" y="9"/>
                      <a:pt x="30" y="12"/>
                      <a:pt x="30" y="14"/>
                    </a:cubicBezTo>
                    <a:cubicBezTo>
                      <a:pt x="30" y="13"/>
                      <a:pt x="30" y="15"/>
                      <a:pt x="30" y="15"/>
                    </a:cubicBezTo>
                    <a:cubicBezTo>
                      <a:pt x="31" y="17"/>
                      <a:pt x="29" y="19"/>
                      <a:pt x="30" y="21"/>
                    </a:cubicBezTo>
                    <a:cubicBezTo>
                      <a:pt x="30" y="21"/>
                      <a:pt x="30" y="21"/>
                      <a:pt x="30" y="21"/>
                    </a:cubicBezTo>
                    <a:cubicBezTo>
                      <a:pt x="30" y="27"/>
                      <a:pt x="29" y="34"/>
                      <a:pt x="30" y="40"/>
                    </a:cubicBezTo>
                    <a:cubicBezTo>
                      <a:pt x="30" y="43"/>
                      <a:pt x="29" y="47"/>
                      <a:pt x="29" y="51"/>
                    </a:cubicBezTo>
                    <a:cubicBezTo>
                      <a:pt x="29" y="51"/>
                      <a:pt x="30" y="51"/>
                      <a:pt x="30" y="51"/>
                    </a:cubicBezTo>
                    <a:cubicBezTo>
                      <a:pt x="30" y="52"/>
                      <a:pt x="29" y="51"/>
                      <a:pt x="29" y="52"/>
                    </a:cubicBezTo>
                    <a:cubicBezTo>
                      <a:pt x="30" y="54"/>
                      <a:pt x="29" y="56"/>
                      <a:pt x="29" y="58"/>
                    </a:cubicBezTo>
                    <a:cubicBezTo>
                      <a:pt x="29" y="59"/>
                      <a:pt x="29" y="59"/>
                      <a:pt x="30" y="59"/>
                    </a:cubicBezTo>
                    <a:cubicBezTo>
                      <a:pt x="29" y="62"/>
                      <a:pt x="30" y="65"/>
                      <a:pt x="29" y="68"/>
                    </a:cubicBezTo>
                    <a:cubicBezTo>
                      <a:pt x="30" y="67"/>
                      <a:pt x="30" y="70"/>
                      <a:pt x="30" y="70"/>
                    </a:cubicBezTo>
                    <a:cubicBezTo>
                      <a:pt x="30" y="71"/>
                      <a:pt x="29" y="71"/>
                      <a:pt x="29" y="71"/>
                    </a:cubicBezTo>
                    <a:cubicBezTo>
                      <a:pt x="29" y="70"/>
                      <a:pt x="29" y="70"/>
                      <a:pt x="29" y="70"/>
                    </a:cubicBezTo>
                    <a:cubicBezTo>
                      <a:pt x="29" y="73"/>
                      <a:pt x="29" y="74"/>
                      <a:pt x="29" y="76"/>
                    </a:cubicBezTo>
                    <a:cubicBezTo>
                      <a:pt x="29" y="77"/>
                      <a:pt x="30" y="78"/>
                      <a:pt x="30" y="79"/>
                    </a:cubicBezTo>
                    <a:cubicBezTo>
                      <a:pt x="29" y="80"/>
                      <a:pt x="29" y="82"/>
                      <a:pt x="29" y="83"/>
                    </a:cubicBezTo>
                    <a:cubicBezTo>
                      <a:pt x="30" y="83"/>
                      <a:pt x="30" y="84"/>
                      <a:pt x="30" y="86"/>
                    </a:cubicBezTo>
                    <a:cubicBezTo>
                      <a:pt x="29" y="85"/>
                      <a:pt x="29" y="85"/>
                      <a:pt x="29" y="85"/>
                    </a:cubicBezTo>
                    <a:cubicBezTo>
                      <a:pt x="30" y="89"/>
                      <a:pt x="28" y="95"/>
                      <a:pt x="29" y="100"/>
                    </a:cubicBezTo>
                    <a:cubicBezTo>
                      <a:pt x="29" y="100"/>
                      <a:pt x="29" y="100"/>
                      <a:pt x="29" y="100"/>
                    </a:cubicBezTo>
                    <a:cubicBezTo>
                      <a:pt x="29" y="105"/>
                      <a:pt x="29" y="110"/>
                      <a:pt x="30" y="115"/>
                    </a:cubicBezTo>
                    <a:cubicBezTo>
                      <a:pt x="29" y="116"/>
                      <a:pt x="29" y="118"/>
                      <a:pt x="29" y="120"/>
                    </a:cubicBezTo>
                    <a:cubicBezTo>
                      <a:pt x="29" y="121"/>
                      <a:pt x="29" y="122"/>
                      <a:pt x="30" y="123"/>
                    </a:cubicBezTo>
                    <a:cubicBezTo>
                      <a:pt x="30" y="124"/>
                      <a:pt x="30" y="124"/>
                      <a:pt x="30" y="124"/>
                    </a:cubicBezTo>
                    <a:cubicBezTo>
                      <a:pt x="29" y="127"/>
                      <a:pt x="29" y="129"/>
                      <a:pt x="29" y="130"/>
                    </a:cubicBezTo>
                    <a:cubicBezTo>
                      <a:pt x="29" y="131"/>
                      <a:pt x="29" y="131"/>
                      <a:pt x="29" y="131"/>
                    </a:cubicBezTo>
                    <a:cubicBezTo>
                      <a:pt x="29" y="132"/>
                      <a:pt x="30" y="135"/>
                      <a:pt x="29" y="137"/>
                    </a:cubicBezTo>
                    <a:cubicBezTo>
                      <a:pt x="30" y="137"/>
                      <a:pt x="30" y="139"/>
                      <a:pt x="30" y="138"/>
                    </a:cubicBezTo>
                    <a:cubicBezTo>
                      <a:pt x="30" y="139"/>
                      <a:pt x="30" y="139"/>
                      <a:pt x="30" y="140"/>
                    </a:cubicBezTo>
                    <a:cubicBezTo>
                      <a:pt x="29" y="139"/>
                      <a:pt x="29" y="139"/>
                      <a:pt x="29" y="139"/>
                    </a:cubicBezTo>
                    <a:cubicBezTo>
                      <a:pt x="29" y="143"/>
                      <a:pt x="29" y="147"/>
                      <a:pt x="30" y="151"/>
                    </a:cubicBezTo>
                    <a:cubicBezTo>
                      <a:pt x="29" y="152"/>
                      <a:pt x="30" y="155"/>
                      <a:pt x="29" y="158"/>
                    </a:cubicBezTo>
                    <a:cubicBezTo>
                      <a:pt x="30" y="159"/>
                      <a:pt x="29" y="162"/>
                      <a:pt x="30" y="163"/>
                    </a:cubicBezTo>
                    <a:cubicBezTo>
                      <a:pt x="29" y="163"/>
                      <a:pt x="29" y="163"/>
                      <a:pt x="29" y="163"/>
                    </a:cubicBezTo>
                    <a:cubicBezTo>
                      <a:pt x="29" y="165"/>
                      <a:pt x="29" y="167"/>
                      <a:pt x="29" y="170"/>
                    </a:cubicBezTo>
                    <a:cubicBezTo>
                      <a:pt x="29" y="171"/>
                      <a:pt x="29" y="171"/>
                      <a:pt x="30" y="172"/>
                    </a:cubicBezTo>
                    <a:cubicBezTo>
                      <a:pt x="31" y="171"/>
                      <a:pt x="31" y="171"/>
                      <a:pt x="31" y="171"/>
                    </a:cubicBezTo>
                    <a:cubicBezTo>
                      <a:pt x="30" y="171"/>
                      <a:pt x="30" y="171"/>
                      <a:pt x="30" y="171"/>
                    </a:cubicBezTo>
                    <a:cubicBezTo>
                      <a:pt x="30" y="170"/>
                      <a:pt x="30" y="170"/>
                      <a:pt x="30" y="170"/>
                    </a:cubicBezTo>
                    <a:cubicBezTo>
                      <a:pt x="29" y="171"/>
                      <a:pt x="28" y="171"/>
                      <a:pt x="28" y="172"/>
                    </a:cubicBezTo>
                    <a:cubicBezTo>
                      <a:pt x="27" y="171"/>
                      <a:pt x="27" y="172"/>
                      <a:pt x="26" y="171"/>
                    </a:cubicBezTo>
                    <a:cubicBezTo>
                      <a:pt x="27" y="171"/>
                      <a:pt x="28" y="171"/>
                      <a:pt x="28" y="170"/>
                    </a:cubicBezTo>
                    <a:cubicBezTo>
                      <a:pt x="27" y="170"/>
                      <a:pt x="25" y="171"/>
                      <a:pt x="24" y="170"/>
                    </a:cubicBezTo>
                    <a:cubicBezTo>
                      <a:pt x="23" y="170"/>
                      <a:pt x="22" y="170"/>
                      <a:pt x="22" y="171"/>
                    </a:cubicBezTo>
                    <a:cubicBezTo>
                      <a:pt x="22" y="171"/>
                      <a:pt x="21" y="171"/>
                      <a:pt x="22" y="170"/>
                    </a:cubicBezTo>
                    <a:cubicBezTo>
                      <a:pt x="21" y="170"/>
                      <a:pt x="20" y="170"/>
                      <a:pt x="19" y="171"/>
                    </a:cubicBezTo>
                    <a:cubicBezTo>
                      <a:pt x="19" y="171"/>
                      <a:pt x="20" y="171"/>
                      <a:pt x="20" y="171"/>
                    </a:cubicBezTo>
                    <a:cubicBezTo>
                      <a:pt x="20" y="171"/>
                      <a:pt x="19" y="171"/>
                      <a:pt x="19" y="172"/>
                    </a:cubicBezTo>
                    <a:cubicBezTo>
                      <a:pt x="19" y="172"/>
                      <a:pt x="19" y="172"/>
                      <a:pt x="20" y="172"/>
                    </a:cubicBezTo>
                    <a:cubicBezTo>
                      <a:pt x="20" y="172"/>
                      <a:pt x="18" y="172"/>
                      <a:pt x="18" y="172"/>
                    </a:cubicBezTo>
                    <a:cubicBezTo>
                      <a:pt x="17" y="171"/>
                      <a:pt x="19" y="171"/>
                      <a:pt x="18" y="171"/>
                    </a:cubicBezTo>
                    <a:cubicBezTo>
                      <a:pt x="15" y="172"/>
                      <a:pt x="15" y="172"/>
                      <a:pt x="15" y="172"/>
                    </a:cubicBezTo>
                    <a:cubicBezTo>
                      <a:pt x="16" y="171"/>
                      <a:pt x="17" y="172"/>
                      <a:pt x="17" y="172"/>
                    </a:cubicBezTo>
                    <a:cubicBezTo>
                      <a:pt x="18" y="172"/>
                      <a:pt x="18" y="172"/>
                      <a:pt x="18" y="172"/>
                    </a:cubicBezTo>
                    <a:cubicBezTo>
                      <a:pt x="18" y="172"/>
                      <a:pt x="18" y="172"/>
                      <a:pt x="18" y="172"/>
                    </a:cubicBezTo>
                    <a:cubicBezTo>
                      <a:pt x="19" y="172"/>
                      <a:pt x="21" y="173"/>
                      <a:pt x="22" y="172"/>
                    </a:cubicBezTo>
                    <a:cubicBezTo>
                      <a:pt x="22" y="172"/>
                      <a:pt x="22" y="172"/>
                      <a:pt x="22" y="172"/>
                    </a:cubicBezTo>
                    <a:cubicBezTo>
                      <a:pt x="23" y="172"/>
                      <a:pt x="24" y="171"/>
                      <a:pt x="25" y="172"/>
                    </a:cubicBezTo>
                    <a:cubicBezTo>
                      <a:pt x="24" y="172"/>
                      <a:pt x="25" y="172"/>
                      <a:pt x="25" y="172"/>
                    </a:cubicBezTo>
                    <a:cubicBezTo>
                      <a:pt x="25" y="172"/>
                      <a:pt x="25" y="172"/>
                      <a:pt x="26" y="172"/>
                    </a:cubicBezTo>
                    <a:cubicBezTo>
                      <a:pt x="25" y="173"/>
                      <a:pt x="25" y="173"/>
                      <a:pt x="25" y="173"/>
                    </a:cubicBezTo>
                    <a:cubicBezTo>
                      <a:pt x="26" y="172"/>
                      <a:pt x="28" y="173"/>
                      <a:pt x="28" y="173"/>
                    </a:cubicBezTo>
                    <a:cubicBezTo>
                      <a:pt x="28" y="173"/>
                      <a:pt x="28" y="173"/>
                      <a:pt x="28" y="173"/>
                    </a:cubicBezTo>
                    <a:cubicBezTo>
                      <a:pt x="30" y="173"/>
                      <a:pt x="28" y="172"/>
                      <a:pt x="29" y="172"/>
                    </a:cubicBezTo>
                    <a:cubicBezTo>
                      <a:pt x="30" y="172"/>
                      <a:pt x="29" y="173"/>
                      <a:pt x="30" y="173"/>
                    </a:cubicBezTo>
                    <a:cubicBezTo>
                      <a:pt x="31" y="173"/>
                      <a:pt x="31" y="173"/>
                      <a:pt x="31" y="173"/>
                    </a:cubicBezTo>
                    <a:cubicBezTo>
                      <a:pt x="32" y="173"/>
                      <a:pt x="32" y="173"/>
                      <a:pt x="32" y="173"/>
                    </a:cubicBezTo>
                    <a:cubicBezTo>
                      <a:pt x="32" y="172"/>
                      <a:pt x="32" y="172"/>
                      <a:pt x="32" y="172"/>
                    </a:cubicBezTo>
                    <a:cubicBezTo>
                      <a:pt x="32" y="170"/>
                      <a:pt x="32" y="167"/>
                      <a:pt x="33" y="166"/>
                    </a:cubicBezTo>
                    <a:cubicBezTo>
                      <a:pt x="32" y="164"/>
                      <a:pt x="32" y="163"/>
                      <a:pt x="32" y="161"/>
                    </a:cubicBezTo>
                    <a:cubicBezTo>
                      <a:pt x="32" y="160"/>
                      <a:pt x="33" y="162"/>
                      <a:pt x="32" y="160"/>
                    </a:cubicBezTo>
                    <a:cubicBezTo>
                      <a:pt x="33" y="161"/>
                      <a:pt x="34" y="159"/>
                      <a:pt x="34" y="161"/>
                    </a:cubicBezTo>
                    <a:cubicBezTo>
                      <a:pt x="33" y="160"/>
                      <a:pt x="35" y="160"/>
                      <a:pt x="34" y="159"/>
                    </a:cubicBezTo>
                    <a:cubicBezTo>
                      <a:pt x="34" y="159"/>
                      <a:pt x="35" y="159"/>
                      <a:pt x="35" y="159"/>
                    </a:cubicBezTo>
                    <a:cubicBezTo>
                      <a:pt x="34" y="158"/>
                      <a:pt x="34" y="159"/>
                      <a:pt x="33" y="160"/>
                    </a:cubicBezTo>
                    <a:cubicBezTo>
                      <a:pt x="33" y="161"/>
                      <a:pt x="33" y="158"/>
                      <a:pt x="33" y="159"/>
                    </a:cubicBezTo>
                    <a:cubicBezTo>
                      <a:pt x="33" y="157"/>
                      <a:pt x="33" y="155"/>
                      <a:pt x="33" y="153"/>
                    </a:cubicBezTo>
                    <a:cubicBezTo>
                      <a:pt x="33" y="154"/>
                      <a:pt x="33" y="154"/>
                      <a:pt x="34" y="153"/>
                    </a:cubicBezTo>
                    <a:cubicBezTo>
                      <a:pt x="33" y="152"/>
                      <a:pt x="33" y="151"/>
                      <a:pt x="33" y="149"/>
                    </a:cubicBezTo>
                    <a:cubicBezTo>
                      <a:pt x="32" y="149"/>
                      <a:pt x="32" y="150"/>
                      <a:pt x="32" y="149"/>
                    </a:cubicBezTo>
                    <a:cubicBezTo>
                      <a:pt x="32" y="149"/>
                      <a:pt x="32" y="149"/>
                      <a:pt x="32" y="148"/>
                    </a:cubicBezTo>
                    <a:cubicBezTo>
                      <a:pt x="32" y="148"/>
                      <a:pt x="33" y="148"/>
                      <a:pt x="33" y="147"/>
                    </a:cubicBezTo>
                    <a:cubicBezTo>
                      <a:pt x="34" y="147"/>
                      <a:pt x="33" y="149"/>
                      <a:pt x="34" y="149"/>
                    </a:cubicBezTo>
                    <a:cubicBezTo>
                      <a:pt x="35" y="149"/>
                      <a:pt x="35" y="152"/>
                      <a:pt x="34" y="152"/>
                    </a:cubicBezTo>
                    <a:cubicBezTo>
                      <a:pt x="35" y="154"/>
                      <a:pt x="34" y="151"/>
                      <a:pt x="35" y="152"/>
                    </a:cubicBezTo>
                    <a:cubicBezTo>
                      <a:pt x="35" y="151"/>
                      <a:pt x="35" y="150"/>
                      <a:pt x="34" y="148"/>
                    </a:cubicBezTo>
                    <a:cubicBezTo>
                      <a:pt x="34" y="148"/>
                      <a:pt x="34" y="149"/>
                      <a:pt x="34" y="148"/>
                    </a:cubicBezTo>
                    <a:cubicBezTo>
                      <a:pt x="33" y="146"/>
                      <a:pt x="34" y="146"/>
                      <a:pt x="34" y="145"/>
                    </a:cubicBezTo>
                    <a:cubicBezTo>
                      <a:pt x="35" y="146"/>
                      <a:pt x="35" y="146"/>
                      <a:pt x="35" y="146"/>
                    </a:cubicBezTo>
                    <a:cubicBezTo>
                      <a:pt x="35" y="145"/>
                      <a:pt x="34" y="145"/>
                      <a:pt x="34" y="144"/>
                    </a:cubicBezTo>
                    <a:cubicBezTo>
                      <a:pt x="35" y="143"/>
                      <a:pt x="34" y="145"/>
                      <a:pt x="35" y="146"/>
                    </a:cubicBezTo>
                    <a:cubicBezTo>
                      <a:pt x="36" y="145"/>
                      <a:pt x="36" y="145"/>
                      <a:pt x="36" y="145"/>
                    </a:cubicBezTo>
                    <a:cubicBezTo>
                      <a:pt x="36" y="143"/>
                      <a:pt x="35" y="145"/>
                      <a:pt x="35" y="143"/>
                    </a:cubicBezTo>
                    <a:cubicBezTo>
                      <a:pt x="36" y="143"/>
                      <a:pt x="36" y="143"/>
                      <a:pt x="36" y="143"/>
                    </a:cubicBezTo>
                    <a:cubicBezTo>
                      <a:pt x="35" y="142"/>
                      <a:pt x="35" y="142"/>
                      <a:pt x="35" y="142"/>
                    </a:cubicBezTo>
                    <a:cubicBezTo>
                      <a:pt x="35" y="142"/>
                      <a:pt x="35" y="142"/>
                      <a:pt x="35" y="143"/>
                    </a:cubicBezTo>
                    <a:cubicBezTo>
                      <a:pt x="34" y="142"/>
                      <a:pt x="34" y="142"/>
                      <a:pt x="34" y="141"/>
                    </a:cubicBezTo>
                    <a:cubicBezTo>
                      <a:pt x="34" y="140"/>
                      <a:pt x="34" y="141"/>
                      <a:pt x="34" y="141"/>
                    </a:cubicBezTo>
                    <a:cubicBezTo>
                      <a:pt x="33" y="141"/>
                      <a:pt x="33" y="140"/>
                      <a:pt x="33" y="140"/>
                    </a:cubicBezTo>
                    <a:cubicBezTo>
                      <a:pt x="33" y="138"/>
                      <a:pt x="34" y="139"/>
                      <a:pt x="34" y="138"/>
                    </a:cubicBezTo>
                    <a:cubicBezTo>
                      <a:pt x="34" y="139"/>
                      <a:pt x="34" y="140"/>
                      <a:pt x="34" y="140"/>
                    </a:cubicBezTo>
                    <a:cubicBezTo>
                      <a:pt x="35" y="141"/>
                      <a:pt x="35" y="139"/>
                      <a:pt x="36" y="140"/>
                    </a:cubicBezTo>
                    <a:cubicBezTo>
                      <a:pt x="36" y="139"/>
                      <a:pt x="35" y="139"/>
                      <a:pt x="35" y="138"/>
                    </a:cubicBezTo>
                    <a:cubicBezTo>
                      <a:pt x="35" y="139"/>
                      <a:pt x="35" y="138"/>
                      <a:pt x="34" y="138"/>
                    </a:cubicBezTo>
                    <a:cubicBezTo>
                      <a:pt x="33" y="136"/>
                      <a:pt x="35" y="137"/>
                      <a:pt x="35" y="135"/>
                    </a:cubicBezTo>
                    <a:cubicBezTo>
                      <a:pt x="34" y="135"/>
                      <a:pt x="34" y="132"/>
                      <a:pt x="33" y="134"/>
                    </a:cubicBezTo>
                    <a:cubicBezTo>
                      <a:pt x="33" y="133"/>
                      <a:pt x="32" y="133"/>
                      <a:pt x="33" y="132"/>
                    </a:cubicBezTo>
                    <a:cubicBezTo>
                      <a:pt x="33" y="133"/>
                      <a:pt x="33" y="131"/>
                      <a:pt x="34" y="132"/>
                    </a:cubicBezTo>
                    <a:cubicBezTo>
                      <a:pt x="34" y="131"/>
                      <a:pt x="34" y="131"/>
                      <a:pt x="34" y="131"/>
                    </a:cubicBezTo>
                    <a:cubicBezTo>
                      <a:pt x="35" y="133"/>
                      <a:pt x="35" y="133"/>
                      <a:pt x="35" y="133"/>
                    </a:cubicBezTo>
                    <a:cubicBezTo>
                      <a:pt x="35" y="132"/>
                      <a:pt x="35" y="130"/>
                      <a:pt x="36" y="130"/>
                    </a:cubicBezTo>
                    <a:cubicBezTo>
                      <a:pt x="36" y="129"/>
                      <a:pt x="35" y="130"/>
                      <a:pt x="35" y="129"/>
                    </a:cubicBezTo>
                    <a:cubicBezTo>
                      <a:pt x="35" y="130"/>
                      <a:pt x="36" y="129"/>
                      <a:pt x="36" y="128"/>
                    </a:cubicBezTo>
                    <a:cubicBezTo>
                      <a:pt x="35" y="129"/>
                      <a:pt x="35" y="128"/>
                      <a:pt x="35" y="128"/>
                    </a:cubicBezTo>
                    <a:cubicBezTo>
                      <a:pt x="35" y="127"/>
                      <a:pt x="35" y="126"/>
                      <a:pt x="35" y="126"/>
                    </a:cubicBezTo>
                    <a:cubicBezTo>
                      <a:pt x="36" y="127"/>
                      <a:pt x="36" y="127"/>
                      <a:pt x="36" y="127"/>
                    </a:cubicBezTo>
                    <a:cubicBezTo>
                      <a:pt x="35" y="126"/>
                      <a:pt x="36" y="127"/>
                      <a:pt x="36" y="126"/>
                    </a:cubicBezTo>
                    <a:cubicBezTo>
                      <a:pt x="36" y="126"/>
                      <a:pt x="35" y="125"/>
                      <a:pt x="35" y="125"/>
                    </a:cubicBezTo>
                    <a:cubicBezTo>
                      <a:pt x="34" y="124"/>
                      <a:pt x="35" y="124"/>
                      <a:pt x="35" y="123"/>
                    </a:cubicBezTo>
                    <a:cubicBezTo>
                      <a:pt x="35" y="124"/>
                      <a:pt x="35" y="124"/>
                      <a:pt x="35" y="124"/>
                    </a:cubicBezTo>
                    <a:cubicBezTo>
                      <a:pt x="35" y="123"/>
                      <a:pt x="36" y="124"/>
                      <a:pt x="36" y="123"/>
                    </a:cubicBezTo>
                    <a:cubicBezTo>
                      <a:pt x="36" y="122"/>
                      <a:pt x="36" y="122"/>
                      <a:pt x="36" y="122"/>
                    </a:cubicBezTo>
                    <a:cubicBezTo>
                      <a:pt x="36" y="122"/>
                      <a:pt x="36" y="122"/>
                      <a:pt x="36" y="122"/>
                    </a:cubicBezTo>
                    <a:cubicBezTo>
                      <a:pt x="36" y="122"/>
                      <a:pt x="36" y="121"/>
                      <a:pt x="36" y="121"/>
                    </a:cubicBezTo>
                    <a:cubicBezTo>
                      <a:pt x="36" y="121"/>
                      <a:pt x="36" y="121"/>
                      <a:pt x="36" y="121"/>
                    </a:cubicBezTo>
                    <a:cubicBezTo>
                      <a:pt x="36" y="120"/>
                      <a:pt x="35" y="119"/>
                      <a:pt x="36" y="119"/>
                    </a:cubicBezTo>
                    <a:cubicBezTo>
                      <a:pt x="35" y="119"/>
                      <a:pt x="36" y="119"/>
                      <a:pt x="35" y="120"/>
                    </a:cubicBezTo>
                    <a:cubicBezTo>
                      <a:pt x="35" y="121"/>
                      <a:pt x="35" y="119"/>
                      <a:pt x="35" y="119"/>
                    </a:cubicBezTo>
                    <a:cubicBezTo>
                      <a:pt x="36" y="119"/>
                      <a:pt x="35" y="117"/>
                      <a:pt x="35" y="117"/>
                    </a:cubicBezTo>
                    <a:cubicBezTo>
                      <a:pt x="35" y="116"/>
                      <a:pt x="35" y="116"/>
                      <a:pt x="35" y="116"/>
                    </a:cubicBezTo>
                    <a:cubicBezTo>
                      <a:pt x="35" y="115"/>
                      <a:pt x="35" y="115"/>
                      <a:pt x="35" y="115"/>
                    </a:cubicBezTo>
                    <a:cubicBezTo>
                      <a:pt x="36" y="115"/>
                      <a:pt x="35" y="114"/>
                      <a:pt x="35" y="113"/>
                    </a:cubicBezTo>
                    <a:cubicBezTo>
                      <a:pt x="35" y="113"/>
                      <a:pt x="36" y="113"/>
                      <a:pt x="36" y="113"/>
                    </a:cubicBezTo>
                    <a:cubicBezTo>
                      <a:pt x="35" y="114"/>
                      <a:pt x="35" y="112"/>
                      <a:pt x="34" y="112"/>
                    </a:cubicBezTo>
                    <a:cubicBezTo>
                      <a:pt x="35" y="110"/>
                      <a:pt x="35" y="112"/>
                      <a:pt x="36" y="112"/>
                    </a:cubicBezTo>
                    <a:cubicBezTo>
                      <a:pt x="35" y="111"/>
                      <a:pt x="37" y="110"/>
                      <a:pt x="36" y="110"/>
                    </a:cubicBezTo>
                    <a:cubicBezTo>
                      <a:pt x="35" y="111"/>
                      <a:pt x="35" y="109"/>
                      <a:pt x="35" y="109"/>
                    </a:cubicBezTo>
                    <a:cubicBezTo>
                      <a:pt x="35" y="108"/>
                      <a:pt x="35" y="109"/>
                      <a:pt x="35" y="108"/>
                    </a:cubicBezTo>
                    <a:cubicBezTo>
                      <a:pt x="35" y="108"/>
                      <a:pt x="35" y="107"/>
                      <a:pt x="34" y="108"/>
                    </a:cubicBezTo>
                    <a:cubicBezTo>
                      <a:pt x="35" y="107"/>
                      <a:pt x="34" y="106"/>
                      <a:pt x="34" y="105"/>
                    </a:cubicBezTo>
                    <a:cubicBezTo>
                      <a:pt x="35" y="105"/>
                      <a:pt x="35" y="107"/>
                      <a:pt x="35" y="107"/>
                    </a:cubicBezTo>
                    <a:cubicBezTo>
                      <a:pt x="35" y="105"/>
                      <a:pt x="34" y="106"/>
                      <a:pt x="34" y="104"/>
                    </a:cubicBezTo>
                    <a:cubicBezTo>
                      <a:pt x="33" y="105"/>
                      <a:pt x="32" y="104"/>
                      <a:pt x="32" y="103"/>
                    </a:cubicBezTo>
                    <a:cubicBezTo>
                      <a:pt x="32" y="101"/>
                      <a:pt x="32" y="104"/>
                      <a:pt x="33" y="103"/>
                    </a:cubicBezTo>
                    <a:cubicBezTo>
                      <a:pt x="33" y="102"/>
                      <a:pt x="33" y="102"/>
                      <a:pt x="33" y="102"/>
                    </a:cubicBezTo>
                    <a:cubicBezTo>
                      <a:pt x="34" y="101"/>
                      <a:pt x="34" y="105"/>
                      <a:pt x="35" y="104"/>
                    </a:cubicBezTo>
                    <a:cubicBezTo>
                      <a:pt x="35" y="103"/>
                      <a:pt x="35" y="103"/>
                      <a:pt x="35" y="103"/>
                    </a:cubicBezTo>
                    <a:cubicBezTo>
                      <a:pt x="35" y="103"/>
                      <a:pt x="36" y="103"/>
                      <a:pt x="36" y="103"/>
                    </a:cubicBezTo>
                    <a:cubicBezTo>
                      <a:pt x="35" y="103"/>
                      <a:pt x="36" y="101"/>
                      <a:pt x="36" y="101"/>
                    </a:cubicBezTo>
                    <a:cubicBezTo>
                      <a:pt x="35" y="101"/>
                      <a:pt x="36" y="101"/>
                      <a:pt x="35" y="101"/>
                    </a:cubicBezTo>
                    <a:cubicBezTo>
                      <a:pt x="35" y="100"/>
                      <a:pt x="34" y="100"/>
                      <a:pt x="35" y="99"/>
                    </a:cubicBezTo>
                    <a:cubicBezTo>
                      <a:pt x="35" y="99"/>
                      <a:pt x="35" y="98"/>
                      <a:pt x="36" y="99"/>
                    </a:cubicBezTo>
                    <a:cubicBezTo>
                      <a:pt x="36" y="98"/>
                      <a:pt x="35" y="98"/>
                      <a:pt x="35" y="98"/>
                    </a:cubicBezTo>
                    <a:cubicBezTo>
                      <a:pt x="36" y="98"/>
                      <a:pt x="36" y="98"/>
                      <a:pt x="36" y="98"/>
                    </a:cubicBezTo>
                    <a:cubicBezTo>
                      <a:pt x="36" y="94"/>
                      <a:pt x="36" y="90"/>
                      <a:pt x="35" y="87"/>
                    </a:cubicBezTo>
                    <a:cubicBezTo>
                      <a:pt x="35" y="86"/>
                      <a:pt x="35" y="85"/>
                      <a:pt x="36" y="83"/>
                    </a:cubicBezTo>
                    <a:cubicBezTo>
                      <a:pt x="36" y="84"/>
                      <a:pt x="35" y="83"/>
                      <a:pt x="35" y="83"/>
                    </a:cubicBezTo>
                    <a:cubicBezTo>
                      <a:pt x="36" y="82"/>
                      <a:pt x="36" y="82"/>
                      <a:pt x="36" y="82"/>
                    </a:cubicBezTo>
                    <a:cubicBezTo>
                      <a:pt x="36" y="81"/>
                      <a:pt x="36" y="79"/>
                      <a:pt x="35" y="78"/>
                    </a:cubicBezTo>
                    <a:cubicBezTo>
                      <a:pt x="35" y="78"/>
                      <a:pt x="36" y="78"/>
                      <a:pt x="36" y="78"/>
                    </a:cubicBezTo>
                    <a:cubicBezTo>
                      <a:pt x="36" y="77"/>
                      <a:pt x="35" y="77"/>
                      <a:pt x="35" y="77"/>
                    </a:cubicBezTo>
                    <a:cubicBezTo>
                      <a:pt x="36" y="76"/>
                      <a:pt x="36" y="76"/>
                      <a:pt x="36" y="76"/>
                    </a:cubicBezTo>
                    <a:cubicBezTo>
                      <a:pt x="35" y="76"/>
                      <a:pt x="35" y="76"/>
                      <a:pt x="35" y="76"/>
                    </a:cubicBezTo>
                    <a:cubicBezTo>
                      <a:pt x="35" y="75"/>
                      <a:pt x="35" y="74"/>
                      <a:pt x="36" y="74"/>
                    </a:cubicBezTo>
                    <a:cubicBezTo>
                      <a:pt x="36" y="74"/>
                      <a:pt x="36" y="73"/>
                      <a:pt x="35" y="74"/>
                    </a:cubicBezTo>
                    <a:cubicBezTo>
                      <a:pt x="36" y="73"/>
                      <a:pt x="36" y="70"/>
                      <a:pt x="36" y="69"/>
                    </a:cubicBezTo>
                    <a:cubicBezTo>
                      <a:pt x="36" y="69"/>
                      <a:pt x="35" y="69"/>
                      <a:pt x="35" y="69"/>
                    </a:cubicBezTo>
                    <a:cubicBezTo>
                      <a:pt x="34" y="69"/>
                      <a:pt x="35" y="69"/>
                      <a:pt x="35" y="68"/>
                    </a:cubicBezTo>
                    <a:cubicBezTo>
                      <a:pt x="35" y="68"/>
                      <a:pt x="35" y="68"/>
                      <a:pt x="35" y="68"/>
                    </a:cubicBezTo>
                    <a:cubicBezTo>
                      <a:pt x="36" y="66"/>
                      <a:pt x="36" y="63"/>
                      <a:pt x="36" y="60"/>
                    </a:cubicBezTo>
                    <a:cubicBezTo>
                      <a:pt x="36" y="60"/>
                      <a:pt x="36" y="60"/>
                      <a:pt x="35" y="60"/>
                    </a:cubicBezTo>
                    <a:cubicBezTo>
                      <a:pt x="36" y="58"/>
                      <a:pt x="36" y="56"/>
                      <a:pt x="36" y="54"/>
                    </a:cubicBezTo>
                    <a:cubicBezTo>
                      <a:pt x="36" y="54"/>
                      <a:pt x="35" y="54"/>
                      <a:pt x="35" y="53"/>
                    </a:cubicBezTo>
                    <a:cubicBezTo>
                      <a:pt x="34" y="51"/>
                      <a:pt x="36" y="52"/>
                      <a:pt x="36" y="51"/>
                    </a:cubicBezTo>
                    <a:cubicBezTo>
                      <a:pt x="36" y="51"/>
                      <a:pt x="36" y="50"/>
                      <a:pt x="36" y="49"/>
                    </a:cubicBezTo>
                    <a:cubicBezTo>
                      <a:pt x="36" y="49"/>
                      <a:pt x="36" y="49"/>
                      <a:pt x="36" y="49"/>
                    </a:cubicBezTo>
                    <a:cubicBezTo>
                      <a:pt x="35" y="49"/>
                      <a:pt x="35" y="48"/>
                      <a:pt x="36" y="47"/>
                    </a:cubicBezTo>
                    <a:cubicBezTo>
                      <a:pt x="36" y="47"/>
                      <a:pt x="36" y="47"/>
                      <a:pt x="36" y="47"/>
                    </a:cubicBezTo>
                    <a:cubicBezTo>
                      <a:pt x="36" y="46"/>
                      <a:pt x="36" y="46"/>
                      <a:pt x="36" y="45"/>
                    </a:cubicBezTo>
                    <a:cubicBezTo>
                      <a:pt x="35" y="45"/>
                      <a:pt x="36" y="43"/>
                      <a:pt x="35" y="43"/>
                    </a:cubicBezTo>
                    <a:cubicBezTo>
                      <a:pt x="35" y="43"/>
                      <a:pt x="35" y="43"/>
                      <a:pt x="36" y="42"/>
                    </a:cubicBezTo>
                    <a:cubicBezTo>
                      <a:pt x="35" y="42"/>
                      <a:pt x="35" y="42"/>
                      <a:pt x="35" y="42"/>
                    </a:cubicBezTo>
                    <a:cubicBezTo>
                      <a:pt x="35" y="41"/>
                      <a:pt x="35" y="41"/>
                      <a:pt x="35" y="41"/>
                    </a:cubicBezTo>
                    <a:cubicBezTo>
                      <a:pt x="36" y="41"/>
                      <a:pt x="36" y="42"/>
                      <a:pt x="36" y="42"/>
                    </a:cubicBezTo>
                    <a:cubicBezTo>
                      <a:pt x="36" y="41"/>
                      <a:pt x="36" y="41"/>
                      <a:pt x="35" y="41"/>
                    </a:cubicBezTo>
                    <a:cubicBezTo>
                      <a:pt x="35" y="40"/>
                      <a:pt x="35" y="40"/>
                      <a:pt x="36" y="39"/>
                    </a:cubicBezTo>
                    <a:cubicBezTo>
                      <a:pt x="36" y="40"/>
                      <a:pt x="35" y="40"/>
                      <a:pt x="36" y="40"/>
                    </a:cubicBezTo>
                    <a:cubicBezTo>
                      <a:pt x="36" y="41"/>
                      <a:pt x="36" y="40"/>
                      <a:pt x="36" y="40"/>
                    </a:cubicBezTo>
                    <a:cubicBezTo>
                      <a:pt x="36" y="39"/>
                      <a:pt x="35" y="39"/>
                      <a:pt x="36" y="39"/>
                    </a:cubicBezTo>
                    <a:cubicBezTo>
                      <a:pt x="36" y="38"/>
                      <a:pt x="36" y="37"/>
                      <a:pt x="36" y="37"/>
                    </a:cubicBezTo>
                    <a:cubicBezTo>
                      <a:pt x="36" y="36"/>
                      <a:pt x="36" y="36"/>
                      <a:pt x="36" y="35"/>
                    </a:cubicBezTo>
                    <a:cubicBezTo>
                      <a:pt x="36" y="36"/>
                      <a:pt x="35" y="37"/>
                      <a:pt x="35" y="37"/>
                    </a:cubicBezTo>
                    <a:cubicBezTo>
                      <a:pt x="35" y="36"/>
                      <a:pt x="35" y="35"/>
                      <a:pt x="35" y="35"/>
                    </a:cubicBezTo>
                    <a:cubicBezTo>
                      <a:pt x="35" y="36"/>
                      <a:pt x="35" y="36"/>
                      <a:pt x="35" y="36"/>
                    </a:cubicBezTo>
                    <a:cubicBezTo>
                      <a:pt x="35" y="35"/>
                      <a:pt x="35" y="34"/>
                      <a:pt x="35" y="35"/>
                    </a:cubicBezTo>
                    <a:cubicBezTo>
                      <a:pt x="35" y="34"/>
                      <a:pt x="35" y="34"/>
                      <a:pt x="35" y="34"/>
                    </a:cubicBezTo>
                    <a:cubicBezTo>
                      <a:pt x="35" y="33"/>
                      <a:pt x="35" y="32"/>
                      <a:pt x="35" y="32"/>
                    </a:cubicBezTo>
                    <a:cubicBezTo>
                      <a:pt x="36" y="32"/>
                      <a:pt x="36" y="32"/>
                      <a:pt x="36" y="31"/>
                    </a:cubicBezTo>
                    <a:cubicBezTo>
                      <a:pt x="36" y="30"/>
                      <a:pt x="36" y="30"/>
                      <a:pt x="36" y="30"/>
                    </a:cubicBezTo>
                    <a:cubicBezTo>
                      <a:pt x="36" y="29"/>
                      <a:pt x="36" y="29"/>
                      <a:pt x="36" y="29"/>
                    </a:cubicBezTo>
                    <a:cubicBezTo>
                      <a:pt x="37" y="27"/>
                      <a:pt x="35" y="27"/>
                      <a:pt x="35" y="25"/>
                    </a:cubicBezTo>
                    <a:cubicBezTo>
                      <a:pt x="36" y="26"/>
                      <a:pt x="36" y="25"/>
                      <a:pt x="36" y="24"/>
                    </a:cubicBezTo>
                    <a:cubicBezTo>
                      <a:pt x="36" y="24"/>
                      <a:pt x="36" y="24"/>
                      <a:pt x="36" y="24"/>
                    </a:cubicBezTo>
                    <a:cubicBezTo>
                      <a:pt x="36" y="24"/>
                      <a:pt x="36" y="24"/>
                      <a:pt x="36" y="25"/>
                    </a:cubicBezTo>
                    <a:cubicBezTo>
                      <a:pt x="35" y="25"/>
                      <a:pt x="36" y="24"/>
                      <a:pt x="35" y="24"/>
                    </a:cubicBezTo>
                    <a:cubicBezTo>
                      <a:pt x="37" y="22"/>
                      <a:pt x="36" y="19"/>
                      <a:pt x="37" y="16"/>
                    </a:cubicBezTo>
                    <a:cubicBezTo>
                      <a:pt x="36" y="16"/>
                      <a:pt x="36" y="15"/>
                      <a:pt x="36" y="14"/>
                    </a:cubicBezTo>
                    <a:cubicBezTo>
                      <a:pt x="37" y="15"/>
                      <a:pt x="36" y="13"/>
                      <a:pt x="37" y="12"/>
                    </a:cubicBezTo>
                    <a:cubicBezTo>
                      <a:pt x="36" y="13"/>
                      <a:pt x="36" y="13"/>
                      <a:pt x="36" y="13"/>
                    </a:cubicBezTo>
                    <a:cubicBezTo>
                      <a:pt x="36" y="11"/>
                      <a:pt x="35" y="10"/>
                      <a:pt x="36" y="9"/>
                    </a:cubicBezTo>
                    <a:cubicBezTo>
                      <a:pt x="36" y="8"/>
                      <a:pt x="36" y="9"/>
                      <a:pt x="36" y="10"/>
                    </a:cubicBezTo>
                    <a:cubicBezTo>
                      <a:pt x="37" y="9"/>
                      <a:pt x="36" y="7"/>
                      <a:pt x="37" y="6"/>
                    </a:cubicBezTo>
                    <a:cubicBezTo>
                      <a:pt x="36" y="6"/>
                      <a:pt x="36" y="6"/>
                      <a:pt x="35" y="5"/>
                    </a:cubicBezTo>
                    <a:cubicBezTo>
                      <a:pt x="36" y="4"/>
                      <a:pt x="36" y="2"/>
                      <a:pt x="36" y="2"/>
                    </a:cubicBezTo>
                    <a:cubicBezTo>
                      <a:pt x="36" y="2"/>
                      <a:pt x="36" y="2"/>
                      <a:pt x="36" y="2"/>
                    </a:cubicBezTo>
                    <a:cubicBezTo>
                      <a:pt x="36" y="0"/>
                      <a:pt x="36" y="0"/>
                      <a:pt x="36" y="0"/>
                    </a:cubicBezTo>
                    <a:cubicBezTo>
                      <a:pt x="34" y="0"/>
                      <a:pt x="34" y="0"/>
                      <a:pt x="34" y="0"/>
                    </a:cubicBezTo>
                    <a:cubicBezTo>
                      <a:pt x="33" y="0"/>
                      <a:pt x="33" y="1"/>
                      <a:pt x="32" y="0"/>
                    </a:cubicBezTo>
                    <a:cubicBezTo>
                      <a:pt x="32" y="0"/>
                      <a:pt x="33" y="0"/>
                      <a:pt x="33" y="0"/>
                    </a:cubicBezTo>
                    <a:cubicBezTo>
                      <a:pt x="32" y="0"/>
                      <a:pt x="31" y="0"/>
                      <a:pt x="30" y="0"/>
                    </a:cubicBezTo>
                    <a:cubicBezTo>
                      <a:pt x="29" y="0"/>
                      <a:pt x="27" y="0"/>
                      <a:pt x="26" y="0"/>
                    </a:cubicBezTo>
                    <a:cubicBezTo>
                      <a:pt x="25" y="1"/>
                      <a:pt x="23" y="0"/>
                      <a:pt x="23" y="1"/>
                    </a:cubicBezTo>
                    <a:cubicBezTo>
                      <a:pt x="23" y="1"/>
                      <a:pt x="23" y="0"/>
                      <a:pt x="23" y="0"/>
                    </a:cubicBezTo>
                    <a:cubicBezTo>
                      <a:pt x="23" y="1"/>
                      <a:pt x="22" y="1"/>
                      <a:pt x="22" y="1"/>
                    </a:cubicBezTo>
                    <a:cubicBezTo>
                      <a:pt x="22" y="1"/>
                      <a:pt x="22" y="1"/>
                      <a:pt x="22" y="1"/>
                    </a:cubicBezTo>
                    <a:cubicBezTo>
                      <a:pt x="22" y="0"/>
                      <a:pt x="20" y="1"/>
                      <a:pt x="20" y="0"/>
                    </a:cubicBezTo>
                    <a:cubicBezTo>
                      <a:pt x="20" y="1"/>
                      <a:pt x="19" y="0"/>
                      <a:pt x="19" y="1"/>
                    </a:cubicBezTo>
                    <a:cubicBezTo>
                      <a:pt x="18" y="1"/>
                      <a:pt x="18" y="1"/>
                      <a:pt x="18" y="1"/>
                    </a:cubicBezTo>
                    <a:cubicBezTo>
                      <a:pt x="17" y="1"/>
                      <a:pt x="18" y="1"/>
                      <a:pt x="17" y="1"/>
                    </a:cubicBezTo>
                    <a:cubicBezTo>
                      <a:pt x="16" y="2"/>
                      <a:pt x="16" y="1"/>
                      <a:pt x="17" y="1"/>
                    </a:cubicBezTo>
                    <a:cubicBezTo>
                      <a:pt x="15" y="0"/>
                      <a:pt x="14" y="1"/>
                      <a:pt x="13" y="1"/>
                    </a:cubicBezTo>
                    <a:cubicBezTo>
                      <a:pt x="14" y="0"/>
                      <a:pt x="12" y="2"/>
                      <a:pt x="12" y="1"/>
                    </a:cubicBezTo>
                    <a:cubicBezTo>
                      <a:pt x="10" y="2"/>
                      <a:pt x="16" y="0"/>
                      <a:pt x="14" y="1"/>
                    </a:cubicBezTo>
                    <a:cubicBezTo>
                      <a:pt x="14" y="1"/>
                      <a:pt x="13" y="1"/>
                      <a:pt x="13" y="1"/>
                    </a:cubicBezTo>
                    <a:cubicBezTo>
                      <a:pt x="13" y="0"/>
                      <a:pt x="13" y="0"/>
                      <a:pt x="13" y="0"/>
                    </a:cubicBezTo>
                    <a:cubicBezTo>
                      <a:pt x="12" y="0"/>
                      <a:pt x="11" y="1"/>
                      <a:pt x="11" y="1"/>
                    </a:cubicBezTo>
                    <a:cubicBezTo>
                      <a:pt x="9" y="1"/>
                      <a:pt x="5" y="1"/>
                      <a:pt x="4" y="2"/>
                    </a:cubicBezTo>
                    <a:cubicBezTo>
                      <a:pt x="4" y="2"/>
                      <a:pt x="4" y="1"/>
                      <a:pt x="4" y="1"/>
                    </a:cubicBezTo>
                    <a:cubicBezTo>
                      <a:pt x="3" y="1"/>
                      <a:pt x="3" y="2"/>
                      <a:pt x="2" y="2"/>
                    </a:cubicBezTo>
                    <a:cubicBezTo>
                      <a:pt x="2" y="2"/>
                      <a:pt x="2" y="2"/>
                      <a:pt x="2" y="2"/>
                    </a:cubicBezTo>
                    <a:cubicBezTo>
                      <a:pt x="0" y="2"/>
                      <a:pt x="0" y="2"/>
                      <a:pt x="0" y="2"/>
                    </a:cubicBezTo>
                    <a:cubicBezTo>
                      <a:pt x="0" y="4"/>
                      <a:pt x="0" y="4"/>
                      <a:pt x="0" y="4"/>
                    </a:cubicBezTo>
                    <a:cubicBezTo>
                      <a:pt x="1" y="4"/>
                      <a:pt x="0" y="4"/>
                      <a:pt x="0" y="5"/>
                    </a:cubicBezTo>
                    <a:cubicBezTo>
                      <a:pt x="0" y="5"/>
                      <a:pt x="1" y="5"/>
                      <a:pt x="1" y="5"/>
                    </a:cubicBezTo>
                    <a:cubicBezTo>
                      <a:pt x="0" y="7"/>
                      <a:pt x="1" y="9"/>
                      <a:pt x="1" y="11"/>
                    </a:cubicBezTo>
                    <a:cubicBezTo>
                      <a:pt x="1" y="11"/>
                      <a:pt x="0" y="10"/>
                      <a:pt x="0" y="10"/>
                    </a:cubicBezTo>
                    <a:cubicBezTo>
                      <a:pt x="1" y="12"/>
                      <a:pt x="1" y="14"/>
                      <a:pt x="2" y="15"/>
                    </a:cubicBezTo>
                    <a:cubicBezTo>
                      <a:pt x="1" y="15"/>
                      <a:pt x="1" y="15"/>
                      <a:pt x="1" y="15"/>
                    </a:cubicBezTo>
                    <a:cubicBezTo>
                      <a:pt x="1" y="16"/>
                      <a:pt x="1" y="17"/>
                      <a:pt x="2" y="18"/>
                    </a:cubicBezTo>
                    <a:cubicBezTo>
                      <a:pt x="2" y="17"/>
                      <a:pt x="2" y="18"/>
                      <a:pt x="2" y="17"/>
                    </a:cubicBezTo>
                    <a:cubicBezTo>
                      <a:pt x="2" y="16"/>
                      <a:pt x="3" y="18"/>
                      <a:pt x="2" y="19"/>
                    </a:cubicBezTo>
                    <a:cubicBezTo>
                      <a:pt x="2" y="19"/>
                      <a:pt x="2" y="19"/>
                      <a:pt x="2" y="19"/>
                    </a:cubicBezTo>
                    <a:cubicBezTo>
                      <a:pt x="2" y="20"/>
                      <a:pt x="3" y="20"/>
                      <a:pt x="3" y="21"/>
                    </a:cubicBezTo>
                    <a:cubicBezTo>
                      <a:pt x="3" y="22"/>
                      <a:pt x="3" y="20"/>
                      <a:pt x="2" y="21"/>
                    </a:cubicBezTo>
                    <a:cubicBezTo>
                      <a:pt x="2" y="21"/>
                      <a:pt x="2" y="23"/>
                      <a:pt x="2" y="24"/>
                    </a:cubicBezTo>
                    <a:cubicBezTo>
                      <a:pt x="2" y="24"/>
                      <a:pt x="2" y="24"/>
                      <a:pt x="2" y="24"/>
                    </a:cubicBezTo>
                    <a:cubicBezTo>
                      <a:pt x="3" y="25"/>
                      <a:pt x="2" y="25"/>
                      <a:pt x="2" y="25"/>
                    </a:cubicBezTo>
                    <a:cubicBezTo>
                      <a:pt x="4" y="28"/>
                      <a:pt x="4" y="28"/>
                      <a:pt x="4" y="28"/>
                    </a:cubicBezTo>
                    <a:cubicBezTo>
                      <a:pt x="4" y="27"/>
                      <a:pt x="3" y="29"/>
                      <a:pt x="3" y="28"/>
                    </a:cubicBezTo>
                    <a:cubicBezTo>
                      <a:pt x="3" y="30"/>
                      <a:pt x="4" y="31"/>
                      <a:pt x="5" y="32"/>
                    </a:cubicBezTo>
                    <a:cubicBezTo>
                      <a:pt x="4" y="32"/>
                      <a:pt x="5" y="34"/>
                      <a:pt x="5" y="35"/>
                    </a:cubicBezTo>
                    <a:cubicBezTo>
                      <a:pt x="4" y="35"/>
                      <a:pt x="5" y="34"/>
                      <a:pt x="5" y="34"/>
                    </a:cubicBezTo>
                    <a:cubicBezTo>
                      <a:pt x="4" y="35"/>
                      <a:pt x="4" y="35"/>
                      <a:pt x="4" y="35"/>
                    </a:cubicBezTo>
                    <a:cubicBezTo>
                      <a:pt x="4" y="34"/>
                      <a:pt x="3" y="35"/>
                      <a:pt x="3" y="34"/>
                    </a:cubicBezTo>
                    <a:cubicBezTo>
                      <a:pt x="3" y="35"/>
                      <a:pt x="3" y="38"/>
                      <a:pt x="3" y="39"/>
                    </a:cubicBezTo>
                    <a:cubicBezTo>
                      <a:pt x="4" y="38"/>
                      <a:pt x="4" y="41"/>
                      <a:pt x="4" y="41"/>
                    </a:cubicBezTo>
                    <a:cubicBezTo>
                      <a:pt x="5" y="43"/>
                      <a:pt x="4" y="42"/>
                      <a:pt x="4" y="43"/>
                    </a:cubicBezTo>
                    <a:cubicBezTo>
                      <a:pt x="4" y="45"/>
                      <a:pt x="4" y="46"/>
                      <a:pt x="4" y="48"/>
                    </a:cubicBezTo>
                    <a:cubicBezTo>
                      <a:pt x="4" y="48"/>
                      <a:pt x="4" y="48"/>
                      <a:pt x="4" y="48"/>
                    </a:cubicBezTo>
                    <a:cubicBezTo>
                      <a:pt x="4" y="49"/>
                      <a:pt x="4" y="52"/>
                      <a:pt x="5" y="53"/>
                    </a:cubicBezTo>
                    <a:cubicBezTo>
                      <a:pt x="5" y="53"/>
                      <a:pt x="5" y="53"/>
                      <a:pt x="5" y="53"/>
                    </a:cubicBezTo>
                    <a:cubicBezTo>
                      <a:pt x="4" y="55"/>
                      <a:pt x="6" y="53"/>
                      <a:pt x="5" y="55"/>
                    </a:cubicBezTo>
                    <a:cubicBezTo>
                      <a:pt x="5" y="55"/>
                      <a:pt x="5" y="55"/>
                      <a:pt x="5" y="55"/>
                    </a:cubicBezTo>
                    <a:cubicBezTo>
                      <a:pt x="5" y="56"/>
                      <a:pt x="5" y="57"/>
                      <a:pt x="5" y="58"/>
                    </a:cubicBezTo>
                    <a:cubicBezTo>
                      <a:pt x="5" y="59"/>
                      <a:pt x="5" y="58"/>
                      <a:pt x="5" y="58"/>
                    </a:cubicBezTo>
                    <a:cubicBezTo>
                      <a:pt x="5" y="59"/>
                      <a:pt x="5" y="61"/>
                      <a:pt x="6" y="62"/>
                    </a:cubicBezTo>
                    <a:cubicBezTo>
                      <a:pt x="5" y="62"/>
                      <a:pt x="5" y="62"/>
                      <a:pt x="5" y="61"/>
                    </a:cubicBezTo>
                    <a:cubicBezTo>
                      <a:pt x="5" y="62"/>
                      <a:pt x="6" y="62"/>
                      <a:pt x="6" y="64"/>
                    </a:cubicBezTo>
                    <a:cubicBezTo>
                      <a:pt x="6" y="64"/>
                      <a:pt x="5" y="65"/>
                      <a:pt x="5" y="64"/>
                    </a:cubicBezTo>
                    <a:cubicBezTo>
                      <a:pt x="6" y="65"/>
                      <a:pt x="6" y="67"/>
                      <a:pt x="6" y="67"/>
                    </a:cubicBezTo>
                    <a:cubicBezTo>
                      <a:pt x="6" y="67"/>
                      <a:pt x="6" y="68"/>
                      <a:pt x="5" y="68"/>
                    </a:cubicBezTo>
                    <a:cubicBezTo>
                      <a:pt x="6" y="75"/>
                      <a:pt x="6" y="81"/>
                      <a:pt x="7" y="87"/>
                    </a:cubicBezTo>
                    <a:cubicBezTo>
                      <a:pt x="6" y="88"/>
                      <a:pt x="6" y="85"/>
                      <a:pt x="6" y="86"/>
                    </a:cubicBezTo>
                    <a:cubicBezTo>
                      <a:pt x="7" y="86"/>
                      <a:pt x="6" y="87"/>
                      <a:pt x="6" y="89"/>
                    </a:cubicBezTo>
                    <a:cubicBezTo>
                      <a:pt x="6" y="89"/>
                      <a:pt x="6" y="89"/>
                      <a:pt x="6" y="89"/>
                    </a:cubicBezTo>
                    <a:cubicBezTo>
                      <a:pt x="7" y="90"/>
                      <a:pt x="6" y="90"/>
                      <a:pt x="6" y="91"/>
                    </a:cubicBezTo>
                    <a:cubicBezTo>
                      <a:pt x="7" y="91"/>
                      <a:pt x="7" y="91"/>
                      <a:pt x="7" y="91"/>
                    </a:cubicBezTo>
                    <a:cubicBezTo>
                      <a:pt x="7" y="92"/>
                      <a:pt x="6" y="93"/>
                      <a:pt x="7" y="93"/>
                    </a:cubicBezTo>
                    <a:cubicBezTo>
                      <a:pt x="6" y="94"/>
                      <a:pt x="6" y="94"/>
                      <a:pt x="6" y="94"/>
                    </a:cubicBezTo>
                    <a:cubicBezTo>
                      <a:pt x="7" y="95"/>
                      <a:pt x="6" y="96"/>
                      <a:pt x="7" y="97"/>
                    </a:cubicBezTo>
                    <a:cubicBezTo>
                      <a:pt x="7" y="96"/>
                      <a:pt x="7" y="96"/>
                      <a:pt x="7" y="96"/>
                    </a:cubicBezTo>
                    <a:cubicBezTo>
                      <a:pt x="6" y="98"/>
                      <a:pt x="8" y="99"/>
                      <a:pt x="7" y="100"/>
                    </a:cubicBezTo>
                    <a:cubicBezTo>
                      <a:pt x="7" y="101"/>
                      <a:pt x="7" y="103"/>
                      <a:pt x="8" y="103"/>
                    </a:cubicBezTo>
                    <a:cubicBezTo>
                      <a:pt x="8" y="103"/>
                      <a:pt x="8" y="103"/>
                      <a:pt x="7" y="103"/>
                    </a:cubicBezTo>
                    <a:cubicBezTo>
                      <a:pt x="8" y="108"/>
                      <a:pt x="8" y="113"/>
                      <a:pt x="9" y="117"/>
                    </a:cubicBezTo>
                    <a:cubicBezTo>
                      <a:pt x="9" y="117"/>
                      <a:pt x="9" y="117"/>
                      <a:pt x="9" y="117"/>
                    </a:cubicBezTo>
                    <a:cubicBezTo>
                      <a:pt x="10" y="119"/>
                      <a:pt x="8" y="122"/>
                      <a:pt x="10" y="124"/>
                    </a:cubicBezTo>
                    <a:cubicBezTo>
                      <a:pt x="10" y="125"/>
                      <a:pt x="10" y="125"/>
                      <a:pt x="10" y="125"/>
                    </a:cubicBezTo>
                    <a:cubicBezTo>
                      <a:pt x="10" y="125"/>
                      <a:pt x="10" y="125"/>
                      <a:pt x="10" y="126"/>
                    </a:cubicBezTo>
                    <a:cubicBezTo>
                      <a:pt x="10" y="126"/>
                      <a:pt x="10" y="128"/>
                      <a:pt x="10" y="128"/>
                    </a:cubicBezTo>
                    <a:cubicBezTo>
                      <a:pt x="10" y="129"/>
                      <a:pt x="10" y="128"/>
                      <a:pt x="10" y="128"/>
                    </a:cubicBezTo>
                    <a:cubicBezTo>
                      <a:pt x="10" y="129"/>
                      <a:pt x="11" y="131"/>
                      <a:pt x="11" y="132"/>
                    </a:cubicBezTo>
                    <a:cubicBezTo>
                      <a:pt x="10" y="132"/>
                      <a:pt x="10" y="132"/>
                      <a:pt x="10" y="132"/>
                    </a:cubicBezTo>
                    <a:cubicBezTo>
                      <a:pt x="10" y="138"/>
                      <a:pt x="9" y="145"/>
                      <a:pt x="11" y="150"/>
                    </a:cubicBezTo>
                    <a:cubicBezTo>
                      <a:pt x="11" y="151"/>
                      <a:pt x="10" y="151"/>
                      <a:pt x="10" y="151"/>
                    </a:cubicBezTo>
                    <a:cubicBezTo>
                      <a:pt x="12" y="156"/>
                      <a:pt x="10" y="162"/>
                      <a:pt x="12" y="167"/>
                    </a:cubicBezTo>
                    <a:cubicBezTo>
                      <a:pt x="13" y="170"/>
                      <a:pt x="15" y="171"/>
                      <a:pt x="15" y="171"/>
                    </a:cubicBezTo>
                    <a:close/>
                    <a:moveTo>
                      <a:pt x="15" y="171"/>
                    </a:moveTo>
                    <a:cubicBezTo>
                      <a:pt x="16" y="171"/>
                      <a:pt x="15" y="171"/>
                      <a:pt x="14" y="170"/>
                    </a:cubicBezTo>
                    <a:cubicBezTo>
                      <a:pt x="14" y="171"/>
                      <a:pt x="15" y="171"/>
                      <a:pt x="15" y="171"/>
                    </a:cubicBezTo>
                    <a:close/>
                    <a:moveTo>
                      <a:pt x="34" y="162"/>
                    </a:moveTo>
                    <a:cubicBezTo>
                      <a:pt x="34" y="162"/>
                      <a:pt x="33" y="161"/>
                      <a:pt x="33" y="161"/>
                    </a:cubicBezTo>
                    <a:cubicBezTo>
                      <a:pt x="33" y="161"/>
                      <a:pt x="33" y="161"/>
                      <a:pt x="33" y="161"/>
                    </a:cubicBezTo>
                    <a:cubicBezTo>
                      <a:pt x="33" y="162"/>
                      <a:pt x="34" y="161"/>
                      <a:pt x="34" y="162"/>
                    </a:cubicBezTo>
                    <a:close/>
                    <a:moveTo>
                      <a:pt x="34" y="157"/>
                    </a:moveTo>
                    <a:cubicBezTo>
                      <a:pt x="34" y="156"/>
                      <a:pt x="34" y="155"/>
                      <a:pt x="34" y="155"/>
                    </a:cubicBezTo>
                    <a:lnTo>
                      <a:pt x="34" y="157"/>
                    </a:lnTo>
                    <a:close/>
                    <a:moveTo>
                      <a:pt x="35" y="149"/>
                    </a:moveTo>
                    <a:cubicBezTo>
                      <a:pt x="35" y="148"/>
                      <a:pt x="35" y="148"/>
                      <a:pt x="35" y="148"/>
                    </a:cubicBezTo>
                    <a:cubicBezTo>
                      <a:pt x="35" y="148"/>
                      <a:pt x="35" y="149"/>
                      <a:pt x="35" y="149"/>
                    </a:cubicBezTo>
                    <a:close/>
                    <a:moveTo>
                      <a:pt x="35" y="147"/>
                    </a:moveTo>
                    <a:cubicBezTo>
                      <a:pt x="35" y="147"/>
                      <a:pt x="34" y="147"/>
                      <a:pt x="34" y="148"/>
                    </a:cubicBezTo>
                    <a:cubicBezTo>
                      <a:pt x="35" y="148"/>
                      <a:pt x="34" y="147"/>
                      <a:pt x="35" y="147"/>
                    </a:cubicBezTo>
                    <a:close/>
                    <a:moveTo>
                      <a:pt x="36" y="133"/>
                    </a:moveTo>
                    <a:cubicBezTo>
                      <a:pt x="35" y="133"/>
                      <a:pt x="36" y="134"/>
                      <a:pt x="36" y="134"/>
                    </a:cubicBezTo>
                    <a:cubicBezTo>
                      <a:pt x="36" y="134"/>
                      <a:pt x="35" y="133"/>
                      <a:pt x="36" y="133"/>
                    </a:cubicBezTo>
                    <a:close/>
                    <a:moveTo>
                      <a:pt x="36" y="127"/>
                    </a:moveTo>
                    <a:cubicBezTo>
                      <a:pt x="36" y="127"/>
                      <a:pt x="35" y="127"/>
                      <a:pt x="35" y="127"/>
                    </a:cubicBezTo>
                    <a:cubicBezTo>
                      <a:pt x="35" y="127"/>
                      <a:pt x="35" y="127"/>
                      <a:pt x="35" y="128"/>
                    </a:cubicBezTo>
                    <a:lnTo>
                      <a:pt x="36" y="127"/>
                    </a:lnTo>
                    <a:close/>
                    <a:moveTo>
                      <a:pt x="36" y="12"/>
                    </a:moveTo>
                    <a:cubicBezTo>
                      <a:pt x="36" y="12"/>
                      <a:pt x="36" y="12"/>
                      <a:pt x="36" y="12"/>
                    </a:cubicBezTo>
                    <a:cubicBezTo>
                      <a:pt x="36" y="11"/>
                      <a:pt x="36" y="11"/>
                      <a:pt x="36" y="11"/>
                    </a:cubicBezTo>
                    <a:lnTo>
                      <a:pt x="36" y="12"/>
                    </a:lnTo>
                    <a:close/>
                    <a:moveTo>
                      <a:pt x="0" y="15"/>
                    </a:moveTo>
                    <a:cubicBezTo>
                      <a:pt x="0" y="15"/>
                      <a:pt x="1" y="15"/>
                      <a:pt x="0" y="14"/>
                    </a:cubicBezTo>
                    <a:cubicBezTo>
                      <a:pt x="1" y="15"/>
                      <a:pt x="0" y="14"/>
                      <a:pt x="0" y="15"/>
                    </a:cubicBezTo>
                    <a:close/>
                    <a:moveTo>
                      <a:pt x="4" y="41"/>
                    </a:moveTo>
                    <a:cubicBezTo>
                      <a:pt x="4" y="41"/>
                      <a:pt x="4" y="41"/>
                      <a:pt x="4" y="41"/>
                    </a:cubicBezTo>
                    <a:cubicBezTo>
                      <a:pt x="4" y="42"/>
                      <a:pt x="4" y="42"/>
                      <a:pt x="4" y="42"/>
                    </a:cubicBezTo>
                    <a:lnTo>
                      <a:pt x="4" y="41"/>
                    </a:lnTo>
                    <a:close/>
                    <a:moveTo>
                      <a:pt x="26" y="342"/>
                    </a:moveTo>
                    <a:cubicBezTo>
                      <a:pt x="27" y="341"/>
                      <a:pt x="25" y="342"/>
                      <a:pt x="27" y="341"/>
                    </a:cubicBezTo>
                    <a:cubicBezTo>
                      <a:pt x="26" y="341"/>
                      <a:pt x="26" y="341"/>
                      <a:pt x="26" y="342"/>
                    </a:cubicBezTo>
                    <a:close/>
                    <a:moveTo>
                      <a:pt x="29" y="342"/>
                    </a:moveTo>
                    <a:cubicBezTo>
                      <a:pt x="28" y="334"/>
                      <a:pt x="28" y="327"/>
                      <a:pt x="29" y="319"/>
                    </a:cubicBezTo>
                    <a:cubicBezTo>
                      <a:pt x="28" y="316"/>
                      <a:pt x="28" y="313"/>
                      <a:pt x="28" y="311"/>
                    </a:cubicBezTo>
                    <a:cubicBezTo>
                      <a:pt x="27" y="300"/>
                      <a:pt x="28" y="290"/>
                      <a:pt x="26" y="279"/>
                    </a:cubicBezTo>
                    <a:cubicBezTo>
                      <a:pt x="26" y="280"/>
                      <a:pt x="26" y="279"/>
                      <a:pt x="26" y="279"/>
                    </a:cubicBezTo>
                    <a:cubicBezTo>
                      <a:pt x="26" y="279"/>
                      <a:pt x="26" y="279"/>
                      <a:pt x="26" y="279"/>
                    </a:cubicBezTo>
                    <a:cubicBezTo>
                      <a:pt x="25" y="278"/>
                      <a:pt x="25" y="278"/>
                      <a:pt x="25" y="278"/>
                    </a:cubicBezTo>
                    <a:cubicBezTo>
                      <a:pt x="25" y="277"/>
                      <a:pt x="26" y="277"/>
                      <a:pt x="26" y="278"/>
                    </a:cubicBezTo>
                    <a:cubicBezTo>
                      <a:pt x="26" y="274"/>
                      <a:pt x="25" y="270"/>
                      <a:pt x="25" y="266"/>
                    </a:cubicBezTo>
                    <a:cubicBezTo>
                      <a:pt x="24" y="266"/>
                      <a:pt x="25" y="264"/>
                      <a:pt x="24" y="264"/>
                    </a:cubicBezTo>
                    <a:cubicBezTo>
                      <a:pt x="24" y="264"/>
                      <a:pt x="24" y="264"/>
                      <a:pt x="25" y="264"/>
                    </a:cubicBezTo>
                    <a:cubicBezTo>
                      <a:pt x="24" y="261"/>
                      <a:pt x="24" y="261"/>
                      <a:pt x="25" y="258"/>
                    </a:cubicBezTo>
                    <a:cubicBezTo>
                      <a:pt x="24" y="247"/>
                      <a:pt x="23" y="237"/>
                      <a:pt x="23" y="226"/>
                    </a:cubicBezTo>
                    <a:cubicBezTo>
                      <a:pt x="19" y="193"/>
                      <a:pt x="19" y="193"/>
                      <a:pt x="19" y="193"/>
                    </a:cubicBezTo>
                    <a:cubicBezTo>
                      <a:pt x="18" y="191"/>
                      <a:pt x="18" y="189"/>
                      <a:pt x="17" y="187"/>
                    </a:cubicBezTo>
                    <a:cubicBezTo>
                      <a:pt x="18" y="187"/>
                      <a:pt x="18" y="187"/>
                      <a:pt x="18" y="187"/>
                    </a:cubicBezTo>
                    <a:cubicBezTo>
                      <a:pt x="17" y="186"/>
                      <a:pt x="17" y="186"/>
                      <a:pt x="17" y="185"/>
                    </a:cubicBezTo>
                    <a:cubicBezTo>
                      <a:pt x="15" y="188"/>
                      <a:pt x="15" y="188"/>
                      <a:pt x="15" y="188"/>
                    </a:cubicBezTo>
                    <a:cubicBezTo>
                      <a:pt x="15" y="188"/>
                      <a:pt x="16" y="188"/>
                      <a:pt x="17" y="188"/>
                    </a:cubicBezTo>
                    <a:cubicBezTo>
                      <a:pt x="17" y="188"/>
                      <a:pt x="18" y="188"/>
                      <a:pt x="18" y="187"/>
                    </a:cubicBezTo>
                    <a:cubicBezTo>
                      <a:pt x="18" y="187"/>
                      <a:pt x="19" y="188"/>
                      <a:pt x="20" y="188"/>
                    </a:cubicBezTo>
                    <a:cubicBezTo>
                      <a:pt x="20" y="188"/>
                      <a:pt x="20" y="188"/>
                      <a:pt x="20" y="188"/>
                    </a:cubicBezTo>
                    <a:cubicBezTo>
                      <a:pt x="23" y="187"/>
                      <a:pt x="20" y="188"/>
                      <a:pt x="23" y="189"/>
                    </a:cubicBezTo>
                    <a:cubicBezTo>
                      <a:pt x="28" y="189"/>
                      <a:pt x="34" y="189"/>
                      <a:pt x="38" y="190"/>
                    </a:cubicBezTo>
                    <a:cubicBezTo>
                      <a:pt x="38" y="190"/>
                      <a:pt x="38" y="189"/>
                      <a:pt x="38" y="189"/>
                    </a:cubicBezTo>
                    <a:cubicBezTo>
                      <a:pt x="39" y="190"/>
                      <a:pt x="40" y="189"/>
                      <a:pt x="41" y="189"/>
                    </a:cubicBezTo>
                    <a:cubicBezTo>
                      <a:pt x="38" y="187"/>
                      <a:pt x="38" y="187"/>
                      <a:pt x="38" y="187"/>
                    </a:cubicBezTo>
                    <a:cubicBezTo>
                      <a:pt x="38" y="187"/>
                      <a:pt x="38" y="187"/>
                      <a:pt x="38" y="187"/>
                    </a:cubicBezTo>
                    <a:cubicBezTo>
                      <a:pt x="38" y="187"/>
                      <a:pt x="38" y="187"/>
                      <a:pt x="38" y="187"/>
                    </a:cubicBezTo>
                    <a:cubicBezTo>
                      <a:pt x="41" y="189"/>
                      <a:pt x="41" y="189"/>
                      <a:pt x="41" y="189"/>
                    </a:cubicBezTo>
                    <a:cubicBezTo>
                      <a:pt x="41" y="190"/>
                      <a:pt x="40" y="190"/>
                      <a:pt x="40" y="190"/>
                    </a:cubicBezTo>
                    <a:cubicBezTo>
                      <a:pt x="41" y="190"/>
                      <a:pt x="41" y="190"/>
                      <a:pt x="41" y="190"/>
                    </a:cubicBezTo>
                    <a:cubicBezTo>
                      <a:pt x="38" y="187"/>
                      <a:pt x="38" y="187"/>
                      <a:pt x="38" y="187"/>
                    </a:cubicBezTo>
                    <a:cubicBezTo>
                      <a:pt x="38" y="189"/>
                      <a:pt x="38" y="190"/>
                      <a:pt x="38" y="192"/>
                    </a:cubicBezTo>
                    <a:cubicBezTo>
                      <a:pt x="38" y="192"/>
                      <a:pt x="38" y="192"/>
                      <a:pt x="38" y="192"/>
                    </a:cubicBezTo>
                    <a:cubicBezTo>
                      <a:pt x="39" y="194"/>
                      <a:pt x="38" y="197"/>
                      <a:pt x="39" y="198"/>
                    </a:cubicBezTo>
                    <a:cubicBezTo>
                      <a:pt x="38" y="198"/>
                      <a:pt x="38" y="199"/>
                      <a:pt x="38" y="199"/>
                    </a:cubicBezTo>
                    <a:cubicBezTo>
                      <a:pt x="40" y="201"/>
                      <a:pt x="38" y="203"/>
                      <a:pt x="39" y="205"/>
                    </a:cubicBezTo>
                    <a:cubicBezTo>
                      <a:pt x="39" y="205"/>
                      <a:pt x="39" y="205"/>
                      <a:pt x="39" y="205"/>
                    </a:cubicBezTo>
                    <a:cubicBezTo>
                      <a:pt x="39" y="210"/>
                      <a:pt x="40" y="216"/>
                      <a:pt x="41" y="222"/>
                    </a:cubicBezTo>
                    <a:cubicBezTo>
                      <a:pt x="41" y="225"/>
                      <a:pt x="40" y="228"/>
                      <a:pt x="41" y="232"/>
                    </a:cubicBezTo>
                    <a:cubicBezTo>
                      <a:pt x="41" y="232"/>
                      <a:pt x="41" y="232"/>
                      <a:pt x="42" y="232"/>
                    </a:cubicBezTo>
                    <a:cubicBezTo>
                      <a:pt x="42" y="233"/>
                      <a:pt x="41" y="232"/>
                      <a:pt x="41" y="233"/>
                    </a:cubicBezTo>
                    <a:cubicBezTo>
                      <a:pt x="42" y="234"/>
                      <a:pt x="41" y="237"/>
                      <a:pt x="41" y="239"/>
                    </a:cubicBezTo>
                    <a:cubicBezTo>
                      <a:pt x="42" y="239"/>
                      <a:pt x="42" y="240"/>
                      <a:pt x="42" y="239"/>
                    </a:cubicBezTo>
                    <a:cubicBezTo>
                      <a:pt x="41" y="242"/>
                      <a:pt x="43" y="245"/>
                      <a:pt x="42" y="248"/>
                    </a:cubicBezTo>
                    <a:cubicBezTo>
                      <a:pt x="43" y="247"/>
                      <a:pt x="43" y="249"/>
                      <a:pt x="43" y="250"/>
                    </a:cubicBezTo>
                    <a:cubicBezTo>
                      <a:pt x="43" y="250"/>
                      <a:pt x="43" y="250"/>
                      <a:pt x="43" y="250"/>
                    </a:cubicBezTo>
                    <a:cubicBezTo>
                      <a:pt x="43" y="250"/>
                      <a:pt x="43" y="250"/>
                      <a:pt x="43" y="250"/>
                    </a:cubicBezTo>
                    <a:cubicBezTo>
                      <a:pt x="43" y="252"/>
                      <a:pt x="43" y="253"/>
                      <a:pt x="43" y="255"/>
                    </a:cubicBezTo>
                    <a:cubicBezTo>
                      <a:pt x="43" y="256"/>
                      <a:pt x="44" y="256"/>
                      <a:pt x="44" y="258"/>
                    </a:cubicBezTo>
                    <a:cubicBezTo>
                      <a:pt x="43" y="258"/>
                      <a:pt x="44" y="260"/>
                      <a:pt x="44" y="261"/>
                    </a:cubicBezTo>
                    <a:cubicBezTo>
                      <a:pt x="45" y="261"/>
                      <a:pt x="45" y="262"/>
                      <a:pt x="45" y="264"/>
                    </a:cubicBezTo>
                    <a:cubicBezTo>
                      <a:pt x="44" y="263"/>
                      <a:pt x="44" y="263"/>
                      <a:pt x="44" y="263"/>
                    </a:cubicBezTo>
                    <a:cubicBezTo>
                      <a:pt x="45" y="267"/>
                      <a:pt x="44" y="273"/>
                      <a:pt x="46" y="277"/>
                    </a:cubicBezTo>
                    <a:cubicBezTo>
                      <a:pt x="45" y="277"/>
                      <a:pt x="45" y="277"/>
                      <a:pt x="45" y="277"/>
                    </a:cubicBezTo>
                    <a:cubicBezTo>
                      <a:pt x="46" y="282"/>
                      <a:pt x="46" y="286"/>
                      <a:pt x="47" y="291"/>
                    </a:cubicBezTo>
                    <a:cubicBezTo>
                      <a:pt x="47" y="292"/>
                      <a:pt x="47" y="294"/>
                      <a:pt x="47" y="295"/>
                    </a:cubicBezTo>
                    <a:cubicBezTo>
                      <a:pt x="48" y="296"/>
                      <a:pt x="48" y="297"/>
                      <a:pt x="49" y="298"/>
                    </a:cubicBezTo>
                    <a:cubicBezTo>
                      <a:pt x="49" y="299"/>
                      <a:pt x="48" y="299"/>
                      <a:pt x="48" y="299"/>
                    </a:cubicBezTo>
                    <a:cubicBezTo>
                      <a:pt x="48" y="301"/>
                      <a:pt x="48" y="303"/>
                      <a:pt x="49" y="305"/>
                    </a:cubicBezTo>
                    <a:cubicBezTo>
                      <a:pt x="48" y="305"/>
                      <a:pt x="48" y="305"/>
                      <a:pt x="48" y="305"/>
                    </a:cubicBezTo>
                    <a:cubicBezTo>
                      <a:pt x="49" y="306"/>
                      <a:pt x="50" y="309"/>
                      <a:pt x="49" y="311"/>
                    </a:cubicBezTo>
                    <a:cubicBezTo>
                      <a:pt x="50" y="311"/>
                      <a:pt x="50" y="313"/>
                      <a:pt x="50" y="312"/>
                    </a:cubicBezTo>
                    <a:cubicBezTo>
                      <a:pt x="50" y="313"/>
                      <a:pt x="50" y="312"/>
                      <a:pt x="50" y="313"/>
                    </a:cubicBezTo>
                    <a:cubicBezTo>
                      <a:pt x="49" y="313"/>
                      <a:pt x="49" y="313"/>
                      <a:pt x="49" y="313"/>
                    </a:cubicBezTo>
                    <a:cubicBezTo>
                      <a:pt x="50" y="317"/>
                      <a:pt x="50" y="320"/>
                      <a:pt x="51" y="324"/>
                    </a:cubicBezTo>
                    <a:cubicBezTo>
                      <a:pt x="50" y="325"/>
                      <a:pt x="51" y="328"/>
                      <a:pt x="51" y="330"/>
                    </a:cubicBezTo>
                    <a:cubicBezTo>
                      <a:pt x="51" y="330"/>
                      <a:pt x="51" y="331"/>
                      <a:pt x="51" y="331"/>
                    </a:cubicBezTo>
                    <a:cubicBezTo>
                      <a:pt x="52" y="330"/>
                      <a:pt x="52" y="330"/>
                      <a:pt x="52" y="330"/>
                    </a:cubicBezTo>
                    <a:cubicBezTo>
                      <a:pt x="51" y="330"/>
                      <a:pt x="50" y="331"/>
                      <a:pt x="50" y="331"/>
                    </a:cubicBezTo>
                    <a:cubicBezTo>
                      <a:pt x="49" y="331"/>
                      <a:pt x="49" y="331"/>
                      <a:pt x="49" y="331"/>
                    </a:cubicBezTo>
                    <a:cubicBezTo>
                      <a:pt x="48" y="332"/>
                      <a:pt x="46" y="333"/>
                      <a:pt x="43" y="333"/>
                    </a:cubicBezTo>
                    <a:cubicBezTo>
                      <a:pt x="42" y="334"/>
                      <a:pt x="42" y="334"/>
                      <a:pt x="42" y="335"/>
                    </a:cubicBezTo>
                    <a:cubicBezTo>
                      <a:pt x="41" y="335"/>
                      <a:pt x="41" y="335"/>
                      <a:pt x="41" y="335"/>
                    </a:cubicBezTo>
                    <a:cubicBezTo>
                      <a:pt x="40" y="335"/>
                      <a:pt x="40" y="336"/>
                      <a:pt x="40" y="337"/>
                    </a:cubicBezTo>
                    <a:cubicBezTo>
                      <a:pt x="39" y="337"/>
                      <a:pt x="39" y="337"/>
                      <a:pt x="38" y="337"/>
                    </a:cubicBezTo>
                    <a:cubicBezTo>
                      <a:pt x="39" y="336"/>
                      <a:pt x="39" y="336"/>
                      <a:pt x="40" y="335"/>
                    </a:cubicBezTo>
                    <a:cubicBezTo>
                      <a:pt x="38" y="335"/>
                      <a:pt x="38" y="337"/>
                      <a:pt x="36" y="337"/>
                    </a:cubicBezTo>
                    <a:cubicBezTo>
                      <a:pt x="35" y="337"/>
                      <a:pt x="34" y="338"/>
                      <a:pt x="35" y="338"/>
                    </a:cubicBezTo>
                    <a:cubicBezTo>
                      <a:pt x="35" y="338"/>
                      <a:pt x="34" y="338"/>
                      <a:pt x="34" y="338"/>
                    </a:cubicBezTo>
                    <a:cubicBezTo>
                      <a:pt x="33" y="338"/>
                      <a:pt x="33" y="338"/>
                      <a:pt x="32" y="339"/>
                    </a:cubicBezTo>
                    <a:cubicBezTo>
                      <a:pt x="32" y="339"/>
                      <a:pt x="33" y="339"/>
                      <a:pt x="33" y="338"/>
                    </a:cubicBezTo>
                    <a:cubicBezTo>
                      <a:pt x="33" y="339"/>
                      <a:pt x="32" y="339"/>
                      <a:pt x="33" y="340"/>
                    </a:cubicBezTo>
                    <a:cubicBezTo>
                      <a:pt x="33" y="340"/>
                      <a:pt x="33" y="339"/>
                      <a:pt x="33" y="339"/>
                    </a:cubicBezTo>
                    <a:cubicBezTo>
                      <a:pt x="33" y="340"/>
                      <a:pt x="32" y="341"/>
                      <a:pt x="32" y="340"/>
                    </a:cubicBezTo>
                    <a:cubicBezTo>
                      <a:pt x="31" y="340"/>
                      <a:pt x="32" y="339"/>
                      <a:pt x="31" y="339"/>
                    </a:cubicBezTo>
                    <a:cubicBezTo>
                      <a:pt x="30" y="341"/>
                      <a:pt x="30" y="341"/>
                      <a:pt x="30" y="341"/>
                    </a:cubicBezTo>
                    <a:cubicBezTo>
                      <a:pt x="30" y="341"/>
                      <a:pt x="31" y="341"/>
                      <a:pt x="31" y="341"/>
                    </a:cubicBezTo>
                    <a:cubicBezTo>
                      <a:pt x="32" y="340"/>
                      <a:pt x="32" y="340"/>
                      <a:pt x="32" y="340"/>
                    </a:cubicBezTo>
                    <a:cubicBezTo>
                      <a:pt x="32" y="341"/>
                      <a:pt x="32" y="341"/>
                      <a:pt x="32" y="341"/>
                    </a:cubicBezTo>
                    <a:cubicBezTo>
                      <a:pt x="33" y="340"/>
                      <a:pt x="34" y="340"/>
                      <a:pt x="36" y="339"/>
                    </a:cubicBezTo>
                    <a:cubicBezTo>
                      <a:pt x="35" y="339"/>
                      <a:pt x="35" y="339"/>
                      <a:pt x="35" y="339"/>
                    </a:cubicBezTo>
                    <a:cubicBezTo>
                      <a:pt x="36" y="339"/>
                      <a:pt x="37" y="338"/>
                      <a:pt x="38" y="338"/>
                    </a:cubicBezTo>
                    <a:cubicBezTo>
                      <a:pt x="37" y="338"/>
                      <a:pt x="38" y="338"/>
                      <a:pt x="38" y="338"/>
                    </a:cubicBezTo>
                    <a:cubicBezTo>
                      <a:pt x="38" y="338"/>
                      <a:pt x="38" y="338"/>
                      <a:pt x="38" y="338"/>
                    </a:cubicBezTo>
                    <a:cubicBezTo>
                      <a:pt x="38" y="339"/>
                      <a:pt x="38" y="339"/>
                      <a:pt x="38" y="339"/>
                    </a:cubicBezTo>
                    <a:cubicBezTo>
                      <a:pt x="38" y="338"/>
                      <a:pt x="41" y="337"/>
                      <a:pt x="41" y="337"/>
                    </a:cubicBezTo>
                    <a:cubicBezTo>
                      <a:pt x="41" y="337"/>
                      <a:pt x="41" y="337"/>
                      <a:pt x="41" y="337"/>
                    </a:cubicBezTo>
                    <a:cubicBezTo>
                      <a:pt x="42" y="337"/>
                      <a:pt x="40" y="337"/>
                      <a:pt x="41" y="337"/>
                    </a:cubicBezTo>
                    <a:cubicBezTo>
                      <a:pt x="42" y="336"/>
                      <a:pt x="42" y="337"/>
                      <a:pt x="43" y="337"/>
                    </a:cubicBezTo>
                    <a:cubicBezTo>
                      <a:pt x="44" y="337"/>
                      <a:pt x="46" y="335"/>
                      <a:pt x="48" y="335"/>
                    </a:cubicBezTo>
                    <a:cubicBezTo>
                      <a:pt x="49" y="334"/>
                      <a:pt x="50" y="334"/>
                      <a:pt x="51" y="333"/>
                    </a:cubicBezTo>
                    <a:cubicBezTo>
                      <a:pt x="52" y="332"/>
                      <a:pt x="52" y="334"/>
                      <a:pt x="53" y="333"/>
                    </a:cubicBezTo>
                    <a:cubicBezTo>
                      <a:pt x="53" y="334"/>
                      <a:pt x="54" y="334"/>
                      <a:pt x="53" y="335"/>
                    </a:cubicBezTo>
                    <a:cubicBezTo>
                      <a:pt x="53" y="334"/>
                      <a:pt x="54" y="334"/>
                      <a:pt x="54" y="334"/>
                    </a:cubicBezTo>
                    <a:cubicBezTo>
                      <a:pt x="57" y="333"/>
                      <a:pt x="57" y="333"/>
                      <a:pt x="57" y="333"/>
                    </a:cubicBezTo>
                    <a:cubicBezTo>
                      <a:pt x="56" y="331"/>
                      <a:pt x="56" y="331"/>
                      <a:pt x="56" y="331"/>
                    </a:cubicBezTo>
                    <a:cubicBezTo>
                      <a:pt x="56" y="331"/>
                      <a:pt x="56" y="331"/>
                      <a:pt x="56" y="330"/>
                    </a:cubicBezTo>
                    <a:cubicBezTo>
                      <a:pt x="56" y="330"/>
                      <a:pt x="57" y="331"/>
                      <a:pt x="57" y="330"/>
                    </a:cubicBezTo>
                    <a:cubicBezTo>
                      <a:pt x="56" y="330"/>
                      <a:pt x="56" y="330"/>
                      <a:pt x="56" y="331"/>
                    </a:cubicBezTo>
                    <a:cubicBezTo>
                      <a:pt x="55" y="334"/>
                      <a:pt x="55" y="334"/>
                      <a:pt x="55" y="334"/>
                    </a:cubicBezTo>
                    <a:cubicBezTo>
                      <a:pt x="54" y="334"/>
                      <a:pt x="54" y="334"/>
                      <a:pt x="54" y="334"/>
                    </a:cubicBezTo>
                    <a:cubicBezTo>
                      <a:pt x="54" y="334"/>
                      <a:pt x="53" y="334"/>
                      <a:pt x="53" y="334"/>
                    </a:cubicBezTo>
                    <a:cubicBezTo>
                      <a:pt x="53" y="334"/>
                      <a:pt x="53" y="333"/>
                      <a:pt x="54" y="333"/>
                    </a:cubicBezTo>
                    <a:cubicBezTo>
                      <a:pt x="55" y="332"/>
                      <a:pt x="55" y="332"/>
                      <a:pt x="55" y="332"/>
                    </a:cubicBezTo>
                    <a:cubicBezTo>
                      <a:pt x="55" y="331"/>
                      <a:pt x="55" y="331"/>
                      <a:pt x="55" y="331"/>
                    </a:cubicBezTo>
                    <a:cubicBezTo>
                      <a:pt x="55" y="330"/>
                      <a:pt x="55" y="330"/>
                      <a:pt x="54" y="330"/>
                    </a:cubicBezTo>
                    <a:cubicBezTo>
                      <a:pt x="55" y="329"/>
                      <a:pt x="54" y="327"/>
                      <a:pt x="54" y="325"/>
                    </a:cubicBezTo>
                    <a:cubicBezTo>
                      <a:pt x="54" y="326"/>
                      <a:pt x="55" y="326"/>
                      <a:pt x="55" y="325"/>
                    </a:cubicBezTo>
                    <a:cubicBezTo>
                      <a:pt x="54" y="324"/>
                      <a:pt x="54" y="323"/>
                      <a:pt x="54" y="321"/>
                    </a:cubicBezTo>
                    <a:cubicBezTo>
                      <a:pt x="53" y="322"/>
                      <a:pt x="54" y="322"/>
                      <a:pt x="53" y="322"/>
                    </a:cubicBezTo>
                    <a:cubicBezTo>
                      <a:pt x="53" y="322"/>
                      <a:pt x="53" y="321"/>
                      <a:pt x="53" y="321"/>
                    </a:cubicBezTo>
                    <a:cubicBezTo>
                      <a:pt x="53" y="321"/>
                      <a:pt x="54" y="321"/>
                      <a:pt x="54" y="319"/>
                    </a:cubicBezTo>
                    <a:cubicBezTo>
                      <a:pt x="55" y="320"/>
                      <a:pt x="54" y="322"/>
                      <a:pt x="55" y="321"/>
                    </a:cubicBezTo>
                    <a:cubicBezTo>
                      <a:pt x="56" y="321"/>
                      <a:pt x="56" y="324"/>
                      <a:pt x="55" y="325"/>
                    </a:cubicBezTo>
                    <a:cubicBezTo>
                      <a:pt x="56" y="326"/>
                      <a:pt x="55" y="324"/>
                      <a:pt x="56" y="324"/>
                    </a:cubicBezTo>
                    <a:cubicBezTo>
                      <a:pt x="56" y="323"/>
                      <a:pt x="56" y="322"/>
                      <a:pt x="55" y="320"/>
                    </a:cubicBezTo>
                    <a:cubicBezTo>
                      <a:pt x="55" y="320"/>
                      <a:pt x="55" y="321"/>
                      <a:pt x="55" y="320"/>
                    </a:cubicBezTo>
                    <a:cubicBezTo>
                      <a:pt x="54" y="319"/>
                      <a:pt x="55" y="318"/>
                      <a:pt x="55" y="318"/>
                    </a:cubicBezTo>
                    <a:cubicBezTo>
                      <a:pt x="55" y="319"/>
                      <a:pt x="55" y="319"/>
                      <a:pt x="55" y="319"/>
                    </a:cubicBezTo>
                    <a:cubicBezTo>
                      <a:pt x="55" y="318"/>
                      <a:pt x="55" y="317"/>
                      <a:pt x="55" y="316"/>
                    </a:cubicBezTo>
                    <a:cubicBezTo>
                      <a:pt x="56" y="316"/>
                      <a:pt x="55" y="318"/>
                      <a:pt x="56" y="318"/>
                    </a:cubicBezTo>
                    <a:cubicBezTo>
                      <a:pt x="56" y="318"/>
                      <a:pt x="56" y="318"/>
                      <a:pt x="56" y="318"/>
                    </a:cubicBezTo>
                    <a:cubicBezTo>
                      <a:pt x="56" y="316"/>
                      <a:pt x="56" y="317"/>
                      <a:pt x="56" y="316"/>
                    </a:cubicBezTo>
                    <a:cubicBezTo>
                      <a:pt x="56" y="316"/>
                      <a:pt x="56" y="316"/>
                      <a:pt x="56" y="316"/>
                    </a:cubicBezTo>
                    <a:cubicBezTo>
                      <a:pt x="56" y="315"/>
                      <a:pt x="56" y="315"/>
                      <a:pt x="56" y="315"/>
                    </a:cubicBezTo>
                    <a:cubicBezTo>
                      <a:pt x="55" y="315"/>
                      <a:pt x="55" y="315"/>
                      <a:pt x="55" y="316"/>
                    </a:cubicBezTo>
                    <a:cubicBezTo>
                      <a:pt x="54" y="315"/>
                      <a:pt x="55" y="315"/>
                      <a:pt x="55" y="314"/>
                    </a:cubicBezTo>
                    <a:cubicBezTo>
                      <a:pt x="54" y="313"/>
                      <a:pt x="55" y="314"/>
                      <a:pt x="54" y="314"/>
                    </a:cubicBezTo>
                    <a:cubicBezTo>
                      <a:pt x="54" y="314"/>
                      <a:pt x="53" y="313"/>
                      <a:pt x="53" y="313"/>
                    </a:cubicBezTo>
                    <a:cubicBezTo>
                      <a:pt x="53" y="312"/>
                      <a:pt x="54" y="312"/>
                      <a:pt x="54" y="312"/>
                    </a:cubicBezTo>
                    <a:cubicBezTo>
                      <a:pt x="54" y="312"/>
                      <a:pt x="54" y="313"/>
                      <a:pt x="54" y="313"/>
                    </a:cubicBezTo>
                    <a:cubicBezTo>
                      <a:pt x="55" y="314"/>
                      <a:pt x="55" y="312"/>
                      <a:pt x="56" y="313"/>
                    </a:cubicBezTo>
                    <a:cubicBezTo>
                      <a:pt x="56" y="312"/>
                      <a:pt x="55" y="312"/>
                      <a:pt x="55" y="311"/>
                    </a:cubicBezTo>
                    <a:cubicBezTo>
                      <a:pt x="55" y="312"/>
                      <a:pt x="55" y="311"/>
                      <a:pt x="54" y="311"/>
                    </a:cubicBezTo>
                    <a:cubicBezTo>
                      <a:pt x="53" y="310"/>
                      <a:pt x="55" y="310"/>
                      <a:pt x="55" y="308"/>
                    </a:cubicBezTo>
                    <a:cubicBezTo>
                      <a:pt x="54" y="309"/>
                      <a:pt x="53" y="306"/>
                      <a:pt x="52" y="307"/>
                    </a:cubicBezTo>
                    <a:cubicBezTo>
                      <a:pt x="52" y="307"/>
                      <a:pt x="52" y="306"/>
                      <a:pt x="52" y="306"/>
                    </a:cubicBezTo>
                    <a:cubicBezTo>
                      <a:pt x="53" y="306"/>
                      <a:pt x="52" y="305"/>
                      <a:pt x="53" y="306"/>
                    </a:cubicBezTo>
                    <a:cubicBezTo>
                      <a:pt x="53" y="305"/>
                      <a:pt x="53" y="305"/>
                      <a:pt x="53" y="305"/>
                    </a:cubicBezTo>
                    <a:cubicBezTo>
                      <a:pt x="54" y="306"/>
                      <a:pt x="54" y="306"/>
                      <a:pt x="54" y="306"/>
                    </a:cubicBezTo>
                    <a:cubicBezTo>
                      <a:pt x="54" y="305"/>
                      <a:pt x="55" y="304"/>
                      <a:pt x="55" y="304"/>
                    </a:cubicBezTo>
                    <a:cubicBezTo>
                      <a:pt x="55" y="303"/>
                      <a:pt x="54" y="304"/>
                      <a:pt x="54" y="303"/>
                    </a:cubicBezTo>
                    <a:cubicBezTo>
                      <a:pt x="54" y="303"/>
                      <a:pt x="55" y="303"/>
                      <a:pt x="55" y="302"/>
                    </a:cubicBezTo>
                    <a:cubicBezTo>
                      <a:pt x="54" y="303"/>
                      <a:pt x="54" y="302"/>
                      <a:pt x="54" y="302"/>
                    </a:cubicBezTo>
                    <a:cubicBezTo>
                      <a:pt x="53" y="301"/>
                      <a:pt x="54" y="300"/>
                      <a:pt x="54" y="300"/>
                    </a:cubicBezTo>
                    <a:cubicBezTo>
                      <a:pt x="55" y="301"/>
                      <a:pt x="55" y="301"/>
                      <a:pt x="55" y="301"/>
                    </a:cubicBezTo>
                    <a:cubicBezTo>
                      <a:pt x="54" y="300"/>
                      <a:pt x="55" y="301"/>
                      <a:pt x="55" y="300"/>
                    </a:cubicBezTo>
                    <a:cubicBezTo>
                      <a:pt x="54" y="300"/>
                      <a:pt x="54" y="299"/>
                      <a:pt x="53" y="299"/>
                    </a:cubicBezTo>
                    <a:cubicBezTo>
                      <a:pt x="53" y="298"/>
                      <a:pt x="54" y="298"/>
                      <a:pt x="53" y="298"/>
                    </a:cubicBezTo>
                    <a:cubicBezTo>
                      <a:pt x="54" y="299"/>
                      <a:pt x="54" y="299"/>
                      <a:pt x="54" y="299"/>
                    </a:cubicBezTo>
                    <a:cubicBezTo>
                      <a:pt x="54" y="297"/>
                      <a:pt x="55" y="298"/>
                      <a:pt x="55" y="297"/>
                    </a:cubicBezTo>
                    <a:cubicBezTo>
                      <a:pt x="54" y="297"/>
                      <a:pt x="54" y="297"/>
                      <a:pt x="54" y="297"/>
                    </a:cubicBezTo>
                    <a:cubicBezTo>
                      <a:pt x="54" y="296"/>
                      <a:pt x="54" y="296"/>
                      <a:pt x="54" y="297"/>
                    </a:cubicBezTo>
                    <a:cubicBezTo>
                      <a:pt x="54" y="296"/>
                      <a:pt x="54" y="296"/>
                      <a:pt x="54" y="295"/>
                    </a:cubicBezTo>
                    <a:cubicBezTo>
                      <a:pt x="54" y="295"/>
                      <a:pt x="54" y="295"/>
                      <a:pt x="54" y="295"/>
                    </a:cubicBezTo>
                    <a:cubicBezTo>
                      <a:pt x="54" y="295"/>
                      <a:pt x="53" y="294"/>
                      <a:pt x="54" y="293"/>
                    </a:cubicBezTo>
                    <a:cubicBezTo>
                      <a:pt x="53" y="294"/>
                      <a:pt x="54" y="294"/>
                      <a:pt x="54" y="295"/>
                    </a:cubicBezTo>
                    <a:cubicBezTo>
                      <a:pt x="53" y="296"/>
                      <a:pt x="53" y="294"/>
                      <a:pt x="53" y="294"/>
                    </a:cubicBezTo>
                    <a:cubicBezTo>
                      <a:pt x="54" y="294"/>
                      <a:pt x="53" y="292"/>
                      <a:pt x="53" y="292"/>
                    </a:cubicBezTo>
                    <a:cubicBezTo>
                      <a:pt x="53" y="291"/>
                      <a:pt x="53" y="291"/>
                      <a:pt x="53" y="291"/>
                    </a:cubicBezTo>
                    <a:cubicBezTo>
                      <a:pt x="53" y="290"/>
                      <a:pt x="53" y="290"/>
                      <a:pt x="53" y="290"/>
                    </a:cubicBezTo>
                    <a:cubicBezTo>
                      <a:pt x="54" y="290"/>
                      <a:pt x="52" y="289"/>
                      <a:pt x="53" y="288"/>
                    </a:cubicBezTo>
                    <a:cubicBezTo>
                      <a:pt x="53" y="289"/>
                      <a:pt x="53" y="289"/>
                      <a:pt x="54" y="288"/>
                    </a:cubicBezTo>
                    <a:cubicBezTo>
                      <a:pt x="53" y="289"/>
                      <a:pt x="52" y="287"/>
                      <a:pt x="52" y="287"/>
                    </a:cubicBezTo>
                    <a:cubicBezTo>
                      <a:pt x="52" y="286"/>
                      <a:pt x="53" y="287"/>
                      <a:pt x="53" y="287"/>
                    </a:cubicBezTo>
                    <a:cubicBezTo>
                      <a:pt x="53" y="286"/>
                      <a:pt x="54" y="285"/>
                      <a:pt x="53" y="285"/>
                    </a:cubicBezTo>
                    <a:cubicBezTo>
                      <a:pt x="53" y="286"/>
                      <a:pt x="52" y="285"/>
                      <a:pt x="52" y="285"/>
                    </a:cubicBezTo>
                    <a:cubicBezTo>
                      <a:pt x="52" y="283"/>
                      <a:pt x="52" y="285"/>
                      <a:pt x="53" y="284"/>
                    </a:cubicBezTo>
                    <a:cubicBezTo>
                      <a:pt x="52" y="283"/>
                      <a:pt x="52" y="283"/>
                      <a:pt x="52" y="284"/>
                    </a:cubicBezTo>
                    <a:cubicBezTo>
                      <a:pt x="52" y="283"/>
                      <a:pt x="51" y="282"/>
                      <a:pt x="51" y="281"/>
                    </a:cubicBezTo>
                    <a:cubicBezTo>
                      <a:pt x="52" y="281"/>
                      <a:pt x="52" y="283"/>
                      <a:pt x="52" y="282"/>
                    </a:cubicBezTo>
                    <a:cubicBezTo>
                      <a:pt x="52" y="281"/>
                      <a:pt x="51" y="282"/>
                      <a:pt x="50" y="280"/>
                    </a:cubicBezTo>
                    <a:cubicBezTo>
                      <a:pt x="50" y="281"/>
                      <a:pt x="49" y="280"/>
                      <a:pt x="49" y="279"/>
                    </a:cubicBezTo>
                    <a:cubicBezTo>
                      <a:pt x="49" y="278"/>
                      <a:pt x="49" y="280"/>
                      <a:pt x="50" y="279"/>
                    </a:cubicBezTo>
                    <a:cubicBezTo>
                      <a:pt x="50" y="279"/>
                      <a:pt x="50" y="279"/>
                      <a:pt x="50" y="279"/>
                    </a:cubicBezTo>
                    <a:cubicBezTo>
                      <a:pt x="50" y="278"/>
                      <a:pt x="51" y="281"/>
                      <a:pt x="52" y="280"/>
                    </a:cubicBezTo>
                    <a:cubicBezTo>
                      <a:pt x="52" y="279"/>
                      <a:pt x="52" y="279"/>
                      <a:pt x="52" y="279"/>
                    </a:cubicBezTo>
                    <a:cubicBezTo>
                      <a:pt x="52" y="279"/>
                      <a:pt x="52" y="279"/>
                      <a:pt x="53" y="279"/>
                    </a:cubicBezTo>
                    <a:cubicBezTo>
                      <a:pt x="52" y="279"/>
                      <a:pt x="52" y="277"/>
                      <a:pt x="52" y="277"/>
                    </a:cubicBezTo>
                    <a:cubicBezTo>
                      <a:pt x="51" y="277"/>
                      <a:pt x="52" y="278"/>
                      <a:pt x="52" y="278"/>
                    </a:cubicBezTo>
                    <a:cubicBezTo>
                      <a:pt x="52" y="277"/>
                      <a:pt x="51" y="276"/>
                      <a:pt x="51" y="275"/>
                    </a:cubicBezTo>
                    <a:cubicBezTo>
                      <a:pt x="51" y="276"/>
                      <a:pt x="52" y="275"/>
                      <a:pt x="52" y="275"/>
                    </a:cubicBezTo>
                    <a:cubicBezTo>
                      <a:pt x="52" y="274"/>
                      <a:pt x="51" y="275"/>
                      <a:pt x="52" y="274"/>
                    </a:cubicBezTo>
                    <a:cubicBezTo>
                      <a:pt x="52" y="274"/>
                      <a:pt x="52" y="274"/>
                      <a:pt x="52" y="274"/>
                    </a:cubicBezTo>
                    <a:cubicBezTo>
                      <a:pt x="52" y="271"/>
                      <a:pt x="51" y="267"/>
                      <a:pt x="50" y="264"/>
                    </a:cubicBezTo>
                    <a:cubicBezTo>
                      <a:pt x="50" y="263"/>
                      <a:pt x="50" y="262"/>
                      <a:pt x="50" y="261"/>
                    </a:cubicBezTo>
                    <a:cubicBezTo>
                      <a:pt x="50" y="261"/>
                      <a:pt x="50" y="261"/>
                      <a:pt x="50" y="260"/>
                    </a:cubicBezTo>
                    <a:cubicBezTo>
                      <a:pt x="50" y="260"/>
                      <a:pt x="50" y="260"/>
                      <a:pt x="50" y="260"/>
                    </a:cubicBezTo>
                    <a:cubicBezTo>
                      <a:pt x="51" y="259"/>
                      <a:pt x="50" y="257"/>
                      <a:pt x="50" y="257"/>
                    </a:cubicBezTo>
                    <a:cubicBezTo>
                      <a:pt x="50" y="256"/>
                      <a:pt x="50" y="256"/>
                      <a:pt x="50" y="256"/>
                    </a:cubicBezTo>
                    <a:cubicBezTo>
                      <a:pt x="50" y="255"/>
                      <a:pt x="50" y="255"/>
                      <a:pt x="49" y="255"/>
                    </a:cubicBezTo>
                    <a:cubicBezTo>
                      <a:pt x="50" y="254"/>
                      <a:pt x="50" y="254"/>
                      <a:pt x="50" y="254"/>
                    </a:cubicBezTo>
                    <a:cubicBezTo>
                      <a:pt x="49" y="254"/>
                      <a:pt x="49" y="254"/>
                      <a:pt x="49" y="254"/>
                    </a:cubicBezTo>
                    <a:cubicBezTo>
                      <a:pt x="49" y="254"/>
                      <a:pt x="49" y="252"/>
                      <a:pt x="50" y="252"/>
                    </a:cubicBezTo>
                    <a:cubicBezTo>
                      <a:pt x="50" y="252"/>
                      <a:pt x="49" y="252"/>
                      <a:pt x="49" y="252"/>
                    </a:cubicBezTo>
                    <a:cubicBezTo>
                      <a:pt x="50" y="251"/>
                      <a:pt x="49" y="249"/>
                      <a:pt x="49" y="248"/>
                    </a:cubicBezTo>
                    <a:cubicBezTo>
                      <a:pt x="49" y="248"/>
                      <a:pt x="49" y="248"/>
                      <a:pt x="48" y="248"/>
                    </a:cubicBezTo>
                    <a:cubicBezTo>
                      <a:pt x="47" y="248"/>
                      <a:pt x="48" y="248"/>
                      <a:pt x="48" y="247"/>
                    </a:cubicBezTo>
                    <a:cubicBezTo>
                      <a:pt x="48" y="247"/>
                      <a:pt x="48" y="247"/>
                      <a:pt x="49" y="247"/>
                    </a:cubicBezTo>
                    <a:cubicBezTo>
                      <a:pt x="49" y="245"/>
                      <a:pt x="48" y="242"/>
                      <a:pt x="48" y="240"/>
                    </a:cubicBezTo>
                    <a:cubicBezTo>
                      <a:pt x="48" y="239"/>
                      <a:pt x="48" y="240"/>
                      <a:pt x="48" y="239"/>
                    </a:cubicBezTo>
                    <a:cubicBezTo>
                      <a:pt x="49" y="238"/>
                      <a:pt x="48" y="236"/>
                      <a:pt x="48" y="234"/>
                    </a:cubicBezTo>
                    <a:cubicBezTo>
                      <a:pt x="48" y="234"/>
                      <a:pt x="47" y="234"/>
                      <a:pt x="46" y="233"/>
                    </a:cubicBezTo>
                    <a:cubicBezTo>
                      <a:pt x="46" y="232"/>
                      <a:pt x="47" y="232"/>
                      <a:pt x="48" y="231"/>
                    </a:cubicBezTo>
                    <a:cubicBezTo>
                      <a:pt x="47" y="231"/>
                      <a:pt x="47" y="230"/>
                      <a:pt x="47" y="230"/>
                    </a:cubicBezTo>
                    <a:cubicBezTo>
                      <a:pt x="47" y="230"/>
                      <a:pt x="47" y="230"/>
                      <a:pt x="47" y="230"/>
                    </a:cubicBezTo>
                    <a:cubicBezTo>
                      <a:pt x="47" y="229"/>
                      <a:pt x="47" y="228"/>
                      <a:pt x="47" y="228"/>
                    </a:cubicBezTo>
                    <a:cubicBezTo>
                      <a:pt x="47" y="228"/>
                      <a:pt x="47" y="228"/>
                      <a:pt x="47" y="228"/>
                    </a:cubicBezTo>
                    <a:cubicBezTo>
                      <a:pt x="47" y="227"/>
                      <a:pt x="47" y="226"/>
                      <a:pt x="47" y="226"/>
                    </a:cubicBezTo>
                    <a:cubicBezTo>
                      <a:pt x="47" y="226"/>
                      <a:pt x="47" y="224"/>
                      <a:pt x="46" y="224"/>
                    </a:cubicBezTo>
                    <a:cubicBezTo>
                      <a:pt x="46" y="224"/>
                      <a:pt x="46" y="224"/>
                      <a:pt x="46" y="224"/>
                    </a:cubicBezTo>
                    <a:cubicBezTo>
                      <a:pt x="46" y="224"/>
                      <a:pt x="46" y="224"/>
                      <a:pt x="46" y="224"/>
                    </a:cubicBezTo>
                    <a:cubicBezTo>
                      <a:pt x="46" y="222"/>
                      <a:pt x="46" y="222"/>
                      <a:pt x="46" y="222"/>
                    </a:cubicBezTo>
                    <a:cubicBezTo>
                      <a:pt x="46" y="223"/>
                      <a:pt x="47" y="223"/>
                      <a:pt x="47" y="223"/>
                    </a:cubicBezTo>
                    <a:cubicBezTo>
                      <a:pt x="47" y="222"/>
                      <a:pt x="46" y="223"/>
                      <a:pt x="46" y="222"/>
                    </a:cubicBezTo>
                    <a:cubicBezTo>
                      <a:pt x="45" y="221"/>
                      <a:pt x="46" y="221"/>
                      <a:pt x="46" y="221"/>
                    </a:cubicBezTo>
                    <a:cubicBezTo>
                      <a:pt x="46" y="221"/>
                      <a:pt x="46" y="221"/>
                      <a:pt x="46" y="222"/>
                    </a:cubicBezTo>
                    <a:cubicBezTo>
                      <a:pt x="47" y="222"/>
                      <a:pt x="46" y="221"/>
                      <a:pt x="47" y="221"/>
                    </a:cubicBezTo>
                    <a:cubicBezTo>
                      <a:pt x="47" y="221"/>
                      <a:pt x="46" y="221"/>
                      <a:pt x="46" y="220"/>
                    </a:cubicBezTo>
                    <a:cubicBezTo>
                      <a:pt x="46" y="220"/>
                      <a:pt x="46" y="218"/>
                      <a:pt x="46" y="218"/>
                    </a:cubicBezTo>
                    <a:cubicBezTo>
                      <a:pt x="46" y="218"/>
                      <a:pt x="46" y="217"/>
                      <a:pt x="46" y="217"/>
                    </a:cubicBezTo>
                    <a:cubicBezTo>
                      <a:pt x="46" y="217"/>
                      <a:pt x="46" y="218"/>
                      <a:pt x="45" y="218"/>
                    </a:cubicBezTo>
                    <a:cubicBezTo>
                      <a:pt x="45" y="218"/>
                      <a:pt x="45" y="217"/>
                      <a:pt x="45" y="217"/>
                    </a:cubicBezTo>
                    <a:cubicBezTo>
                      <a:pt x="45" y="217"/>
                      <a:pt x="45" y="217"/>
                      <a:pt x="45" y="217"/>
                    </a:cubicBezTo>
                    <a:cubicBezTo>
                      <a:pt x="45" y="217"/>
                      <a:pt x="45" y="216"/>
                      <a:pt x="45" y="217"/>
                    </a:cubicBezTo>
                    <a:cubicBezTo>
                      <a:pt x="45" y="216"/>
                      <a:pt x="45" y="216"/>
                      <a:pt x="45" y="216"/>
                    </a:cubicBezTo>
                    <a:cubicBezTo>
                      <a:pt x="45" y="215"/>
                      <a:pt x="45" y="214"/>
                      <a:pt x="45" y="214"/>
                    </a:cubicBezTo>
                    <a:cubicBezTo>
                      <a:pt x="45" y="214"/>
                      <a:pt x="46" y="214"/>
                      <a:pt x="46" y="213"/>
                    </a:cubicBezTo>
                    <a:cubicBezTo>
                      <a:pt x="45" y="212"/>
                      <a:pt x="45" y="212"/>
                      <a:pt x="45" y="212"/>
                    </a:cubicBezTo>
                    <a:cubicBezTo>
                      <a:pt x="45" y="211"/>
                      <a:pt x="45" y="211"/>
                      <a:pt x="46" y="211"/>
                    </a:cubicBezTo>
                    <a:cubicBezTo>
                      <a:pt x="46" y="209"/>
                      <a:pt x="44" y="209"/>
                      <a:pt x="44" y="207"/>
                    </a:cubicBezTo>
                    <a:cubicBezTo>
                      <a:pt x="45" y="208"/>
                      <a:pt x="45" y="207"/>
                      <a:pt x="45" y="207"/>
                    </a:cubicBezTo>
                    <a:cubicBezTo>
                      <a:pt x="45" y="207"/>
                      <a:pt x="45" y="207"/>
                      <a:pt x="45" y="206"/>
                    </a:cubicBezTo>
                    <a:cubicBezTo>
                      <a:pt x="45" y="207"/>
                      <a:pt x="45" y="207"/>
                      <a:pt x="45" y="207"/>
                    </a:cubicBezTo>
                    <a:cubicBezTo>
                      <a:pt x="45" y="208"/>
                      <a:pt x="45" y="207"/>
                      <a:pt x="44" y="206"/>
                    </a:cubicBezTo>
                    <a:cubicBezTo>
                      <a:pt x="46" y="205"/>
                      <a:pt x="44" y="202"/>
                      <a:pt x="45" y="199"/>
                    </a:cubicBezTo>
                    <a:cubicBezTo>
                      <a:pt x="44" y="199"/>
                      <a:pt x="45" y="198"/>
                      <a:pt x="44" y="198"/>
                    </a:cubicBezTo>
                    <a:cubicBezTo>
                      <a:pt x="45" y="198"/>
                      <a:pt x="44" y="196"/>
                      <a:pt x="44" y="196"/>
                    </a:cubicBezTo>
                    <a:cubicBezTo>
                      <a:pt x="44" y="196"/>
                      <a:pt x="44" y="196"/>
                      <a:pt x="44" y="196"/>
                    </a:cubicBezTo>
                    <a:cubicBezTo>
                      <a:pt x="44" y="195"/>
                      <a:pt x="42" y="194"/>
                      <a:pt x="43" y="193"/>
                    </a:cubicBezTo>
                    <a:cubicBezTo>
                      <a:pt x="43" y="192"/>
                      <a:pt x="44" y="193"/>
                      <a:pt x="44" y="194"/>
                    </a:cubicBezTo>
                    <a:cubicBezTo>
                      <a:pt x="45" y="192"/>
                      <a:pt x="43" y="191"/>
                      <a:pt x="44" y="190"/>
                    </a:cubicBezTo>
                    <a:cubicBezTo>
                      <a:pt x="44" y="190"/>
                      <a:pt x="43" y="190"/>
                      <a:pt x="43" y="189"/>
                    </a:cubicBezTo>
                    <a:cubicBezTo>
                      <a:pt x="43" y="188"/>
                      <a:pt x="43" y="187"/>
                      <a:pt x="43" y="187"/>
                    </a:cubicBezTo>
                    <a:cubicBezTo>
                      <a:pt x="43" y="186"/>
                      <a:pt x="43" y="186"/>
                      <a:pt x="43" y="186"/>
                    </a:cubicBezTo>
                    <a:cubicBezTo>
                      <a:pt x="42" y="184"/>
                      <a:pt x="42" y="184"/>
                      <a:pt x="42" y="184"/>
                    </a:cubicBezTo>
                    <a:cubicBezTo>
                      <a:pt x="41" y="184"/>
                      <a:pt x="41" y="184"/>
                      <a:pt x="41" y="184"/>
                    </a:cubicBezTo>
                    <a:cubicBezTo>
                      <a:pt x="41" y="185"/>
                      <a:pt x="41" y="185"/>
                      <a:pt x="40" y="184"/>
                    </a:cubicBezTo>
                    <a:cubicBezTo>
                      <a:pt x="40" y="184"/>
                      <a:pt x="41" y="184"/>
                      <a:pt x="41" y="184"/>
                    </a:cubicBezTo>
                    <a:cubicBezTo>
                      <a:pt x="40" y="184"/>
                      <a:pt x="39" y="184"/>
                      <a:pt x="38" y="184"/>
                    </a:cubicBezTo>
                    <a:cubicBezTo>
                      <a:pt x="37" y="184"/>
                      <a:pt x="35" y="184"/>
                      <a:pt x="34" y="183"/>
                    </a:cubicBezTo>
                    <a:cubicBezTo>
                      <a:pt x="33" y="184"/>
                      <a:pt x="32" y="183"/>
                      <a:pt x="32" y="184"/>
                    </a:cubicBezTo>
                    <a:cubicBezTo>
                      <a:pt x="32" y="184"/>
                      <a:pt x="32" y="184"/>
                      <a:pt x="32" y="184"/>
                    </a:cubicBezTo>
                    <a:cubicBezTo>
                      <a:pt x="31" y="184"/>
                      <a:pt x="31" y="185"/>
                      <a:pt x="30" y="185"/>
                    </a:cubicBezTo>
                    <a:cubicBezTo>
                      <a:pt x="30" y="184"/>
                      <a:pt x="30" y="184"/>
                      <a:pt x="30" y="184"/>
                    </a:cubicBezTo>
                    <a:cubicBezTo>
                      <a:pt x="31" y="183"/>
                      <a:pt x="29" y="184"/>
                      <a:pt x="29" y="183"/>
                    </a:cubicBezTo>
                    <a:cubicBezTo>
                      <a:pt x="29" y="184"/>
                      <a:pt x="28" y="183"/>
                      <a:pt x="28" y="184"/>
                    </a:cubicBezTo>
                    <a:cubicBezTo>
                      <a:pt x="27" y="184"/>
                      <a:pt x="27" y="184"/>
                      <a:pt x="27" y="184"/>
                    </a:cubicBezTo>
                    <a:cubicBezTo>
                      <a:pt x="26" y="184"/>
                      <a:pt x="27" y="184"/>
                      <a:pt x="26" y="184"/>
                    </a:cubicBezTo>
                    <a:cubicBezTo>
                      <a:pt x="25" y="184"/>
                      <a:pt x="25" y="183"/>
                      <a:pt x="26" y="183"/>
                    </a:cubicBezTo>
                    <a:cubicBezTo>
                      <a:pt x="25" y="183"/>
                      <a:pt x="24" y="183"/>
                      <a:pt x="23" y="183"/>
                    </a:cubicBezTo>
                    <a:cubicBezTo>
                      <a:pt x="23" y="183"/>
                      <a:pt x="21" y="184"/>
                      <a:pt x="21" y="183"/>
                    </a:cubicBezTo>
                    <a:cubicBezTo>
                      <a:pt x="20" y="184"/>
                      <a:pt x="25" y="183"/>
                      <a:pt x="24" y="184"/>
                    </a:cubicBezTo>
                    <a:cubicBezTo>
                      <a:pt x="24" y="183"/>
                      <a:pt x="22" y="183"/>
                      <a:pt x="22" y="183"/>
                    </a:cubicBezTo>
                    <a:cubicBezTo>
                      <a:pt x="22" y="183"/>
                      <a:pt x="22" y="183"/>
                      <a:pt x="22" y="183"/>
                    </a:cubicBezTo>
                    <a:cubicBezTo>
                      <a:pt x="22" y="183"/>
                      <a:pt x="20" y="183"/>
                      <a:pt x="20" y="183"/>
                    </a:cubicBezTo>
                    <a:cubicBezTo>
                      <a:pt x="19" y="183"/>
                      <a:pt x="17" y="183"/>
                      <a:pt x="15" y="183"/>
                    </a:cubicBezTo>
                    <a:cubicBezTo>
                      <a:pt x="12" y="183"/>
                      <a:pt x="12" y="183"/>
                      <a:pt x="12" y="183"/>
                    </a:cubicBezTo>
                    <a:cubicBezTo>
                      <a:pt x="13" y="185"/>
                      <a:pt x="13" y="185"/>
                      <a:pt x="13" y="185"/>
                    </a:cubicBezTo>
                    <a:cubicBezTo>
                      <a:pt x="13" y="186"/>
                      <a:pt x="13" y="186"/>
                      <a:pt x="13" y="187"/>
                    </a:cubicBezTo>
                    <a:cubicBezTo>
                      <a:pt x="13" y="186"/>
                      <a:pt x="13" y="186"/>
                      <a:pt x="13" y="186"/>
                    </a:cubicBezTo>
                    <a:cubicBezTo>
                      <a:pt x="13" y="187"/>
                      <a:pt x="14" y="188"/>
                      <a:pt x="13" y="188"/>
                    </a:cubicBezTo>
                    <a:cubicBezTo>
                      <a:pt x="14" y="188"/>
                      <a:pt x="13" y="188"/>
                      <a:pt x="13" y="189"/>
                    </a:cubicBezTo>
                    <a:cubicBezTo>
                      <a:pt x="13" y="189"/>
                      <a:pt x="14" y="189"/>
                      <a:pt x="13" y="189"/>
                    </a:cubicBezTo>
                    <a:cubicBezTo>
                      <a:pt x="13" y="191"/>
                      <a:pt x="14" y="193"/>
                      <a:pt x="14" y="195"/>
                    </a:cubicBezTo>
                    <a:cubicBezTo>
                      <a:pt x="14" y="195"/>
                      <a:pt x="13" y="194"/>
                      <a:pt x="13" y="194"/>
                    </a:cubicBezTo>
                    <a:cubicBezTo>
                      <a:pt x="14" y="196"/>
                      <a:pt x="14" y="197"/>
                      <a:pt x="15" y="199"/>
                    </a:cubicBezTo>
                    <a:cubicBezTo>
                      <a:pt x="14" y="198"/>
                      <a:pt x="14" y="199"/>
                      <a:pt x="14" y="198"/>
                    </a:cubicBezTo>
                    <a:cubicBezTo>
                      <a:pt x="14" y="199"/>
                      <a:pt x="14" y="200"/>
                      <a:pt x="15" y="201"/>
                    </a:cubicBezTo>
                    <a:cubicBezTo>
                      <a:pt x="15" y="200"/>
                      <a:pt x="15" y="201"/>
                      <a:pt x="15" y="200"/>
                    </a:cubicBezTo>
                    <a:cubicBezTo>
                      <a:pt x="15" y="200"/>
                      <a:pt x="16" y="201"/>
                      <a:pt x="16" y="202"/>
                    </a:cubicBezTo>
                    <a:cubicBezTo>
                      <a:pt x="15" y="202"/>
                      <a:pt x="15" y="202"/>
                      <a:pt x="15" y="202"/>
                    </a:cubicBezTo>
                    <a:cubicBezTo>
                      <a:pt x="15" y="203"/>
                      <a:pt x="16" y="203"/>
                      <a:pt x="16" y="204"/>
                    </a:cubicBezTo>
                    <a:cubicBezTo>
                      <a:pt x="16" y="204"/>
                      <a:pt x="16" y="203"/>
                      <a:pt x="15" y="204"/>
                    </a:cubicBezTo>
                    <a:cubicBezTo>
                      <a:pt x="15" y="204"/>
                      <a:pt x="15" y="206"/>
                      <a:pt x="15" y="206"/>
                    </a:cubicBezTo>
                    <a:cubicBezTo>
                      <a:pt x="15" y="206"/>
                      <a:pt x="15" y="207"/>
                      <a:pt x="16" y="207"/>
                    </a:cubicBezTo>
                    <a:cubicBezTo>
                      <a:pt x="16" y="208"/>
                      <a:pt x="15" y="207"/>
                      <a:pt x="15" y="208"/>
                    </a:cubicBezTo>
                    <a:cubicBezTo>
                      <a:pt x="17" y="210"/>
                      <a:pt x="17" y="210"/>
                      <a:pt x="17" y="210"/>
                    </a:cubicBezTo>
                    <a:cubicBezTo>
                      <a:pt x="17" y="209"/>
                      <a:pt x="16" y="211"/>
                      <a:pt x="16" y="210"/>
                    </a:cubicBezTo>
                    <a:cubicBezTo>
                      <a:pt x="16" y="212"/>
                      <a:pt x="17" y="213"/>
                      <a:pt x="18" y="214"/>
                    </a:cubicBezTo>
                    <a:cubicBezTo>
                      <a:pt x="18" y="214"/>
                      <a:pt x="18" y="216"/>
                      <a:pt x="18" y="216"/>
                    </a:cubicBezTo>
                    <a:cubicBezTo>
                      <a:pt x="18" y="217"/>
                      <a:pt x="18" y="216"/>
                      <a:pt x="18" y="216"/>
                    </a:cubicBezTo>
                    <a:cubicBezTo>
                      <a:pt x="17" y="217"/>
                      <a:pt x="17" y="217"/>
                      <a:pt x="17" y="217"/>
                    </a:cubicBezTo>
                    <a:cubicBezTo>
                      <a:pt x="17" y="216"/>
                      <a:pt x="17" y="217"/>
                      <a:pt x="16" y="216"/>
                    </a:cubicBezTo>
                    <a:cubicBezTo>
                      <a:pt x="17" y="217"/>
                      <a:pt x="16" y="219"/>
                      <a:pt x="16" y="221"/>
                    </a:cubicBezTo>
                    <a:cubicBezTo>
                      <a:pt x="17" y="220"/>
                      <a:pt x="17" y="223"/>
                      <a:pt x="18" y="222"/>
                    </a:cubicBezTo>
                    <a:cubicBezTo>
                      <a:pt x="18" y="224"/>
                      <a:pt x="17" y="223"/>
                      <a:pt x="17" y="224"/>
                    </a:cubicBezTo>
                    <a:cubicBezTo>
                      <a:pt x="17" y="226"/>
                      <a:pt x="17" y="227"/>
                      <a:pt x="18" y="229"/>
                    </a:cubicBezTo>
                    <a:cubicBezTo>
                      <a:pt x="18" y="229"/>
                      <a:pt x="17" y="229"/>
                      <a:pt x="17" y="229"/>
                    </a:cubicBezTo>
                    <a:cubicBezTo>
                      <a:pt x="18" y="230"/>
                      <a:pt x="18" y="232"/>
                      <a:pt x="18" y="234"/>
                    </a:cubicBezTo>
                    <a:cubicBezTo>
                      <a:pt x="18" y="234"/>
                      <a:pt x="18" y="234"/>
                      <a:pt x="18" y="233"/>
                    </a:cubicBezTo>
                    <a:cubicBezTo>
                      <a:pt x="18" y="235"/>
                      <a:pt x="19" y="234"/>
                      <a:pt x="19" y="235"/>
                    </a:cubicBezTo>
                    <a:cubicBezTo>
                      <a:pt x="18" y="235"/>
                      <a:pt x="18" y="235"/>
                      <a:pt x="18" y="235"/>
                    </a:cubicBezTo>
                    <a:cubicBezTo>
                      <a:pt x="19" y="236"/>
                      <a:pt x="18" y="237"/>
                      <a:pt x="19" y="238"/>
                    </a:cubicBezTo>
                    <a:cubicBezTo>
                      <a:pt x="19" y="238"/>
                      <a:pt x="18" y="238"/>
                      <a:pt x="18" y="238"/>
                    </a:cubicBezTo>
                    <a:cubicBezTo>
                      <a:pt x="19" y="239"/>
                      <a:pt x="19" y="240"/>
                      <a:pt x="19" y="241"/>
                    </a:cubicBezTo>
                    <a:cubicBezTo>
                      <a:pt x="19" y="241"/>
                      <a:pt x="19" y="241"/>
                      <a:pt x="19" y="241"/>
                    </a:cubicBezTo>
                    <a:cubicBezTo>
                      <a:pt x="18" y="242"/>
                      <a:pt x="19" y="242"/>
                      <a:pt x="19" y="243"/>
                    </a:cubicBezTo>
                    <a:cubicBezTo>
                      <a:pt x="19" y="243"/>
                      <a:pt x="19" y="244"/>
                      <a:pt x="19" y="244"/>
                    </a:cubicBezTo>
                    <a:cubicBezTo>
                      <a:pt x="19" y="244"/>
                      <a:pt x="19" y="246"/>
                      <a:pt x="19" y="246"/>
                    </a:cubicBezTo>
                    <a:cubicBezTo>
                      <a:pt x="19" y="246"/>
                      <a:pt x="19" y="247"/>
                      <a:pt x="19" y="247"/>
                    </a:cubicBezTo>
                    <a:cubicBezTo>
                      <a:pt x="19" y="253"/>
                      <a:pt x="20" y="259"/>
                      <a:pt x="21" y="264"/>
                    </a:cubicBezTo>
                    <a:cubicBezTo>
                      <a:pt x="20" y="265"/>
                      <a:pt x="20" y="263"/>
                      <a:pt x="20" y="264"/>
                    </a:cubicBezTo>
                    <a:cubicBezTo>
                      <a:pt x="20" y="264"/>
                      <a:pt x="20" y="265"/>
                      <a:pt x="20" y="266"/>
                    </a:cubicBezTo>
                    <a:cubicBezTo>
                      <a:pt x="20" y="266"/>
                      <a:pt x="20" y="266"/>
                      <a:pt x="20" y="266"/>
                    </a:cubicBezTo>
                    <a:cubicBezTo>
                      <a:pt x="20" y="267"/>
                      <a:pt x="20" y="267"/>
                      <a:pt x="20" y="268"/>
                    </a:cubicBezTo>
                    <a:cubicBezTo>
                      <a:pt x="20" y="268"/>
                      <a:pt x="20" y="268"/>
                      <a:pt x="20" y="268"/>
                    </a:cubicBezTo>
                    <a:cubicBezTo>
                      <a:pt x="21" y="269"/>
                      <a:pt x="20" y="270"/>
                      <a:pt x="21" y="270"/>
                    </a:cubicBezTo>
                    <a:cubicBezTo>
                      <a:pt x="20" y="271"/>
                      <a:pt x="20" y="271"/>
                      <a:pt x="20" y="271"/>
                    </a:cubicBezTo>
                    <a:cubicBezTo>
                      <a:pt x="21" y="272"/>
                      <a:pt x="20" y="272"/>
                      <a:pt x="21" y="273"/>
                    </a:cubicBezTo>
                    <a:cubicBezTo>
                      <a:pt x="21" y="273"/>
                      <a:pt x="21" y="273"/>
                      <a:pt x="21" y="273"/>
                    </a:cubicBezTo>
                    <a:cubicBezTo>
                      <a:pt x="20" y="275"/>
                      <a:pt x="22" y="276"/>
                      <a:pt x="21" y="277"/>
                    </a:cubicBezTo>
                    <a:cubicBezTo>
                      <a:pt x="21" y="278"/>
                      <a:pt x="21" y="279"/>
                      <a:pt x="22" y="279"/>
                    </a:cubicBezTo>
                    <a:cubicBezTo>
                      <a:pt x="22" y="279"/>
                      <a:pt x="21" y="279"/>
                      <a:pt x="21" y="279"/>
                    </a:cubicBezTo>
                    <a:cubicBezTo>
                      <a:pt x="22" y="283"/>
                      <a:pt x="22" y="288"/>
                      <a:pt x="23" y="292"/>
                    </a:cubicBezTo>
                    <a:cubicBezTo>
                      <a:pt x="23" y="292"/>
                      <a:pt x="23" y="292"/>
                      <a:pt x="23" y="292"/>
                    </a:cubicBezTo>
                    <a:cubicBezTo>
                      <a:pt x="24" y="294"/>
                      <a:pt x="22" y="297"/>
                      <a:pt x="24" y="299"/>
                    </a:cubicBezTo>
                    <a:cubicBezTo>
                      <a:pt x="25" y="299"/>
                      <a:pt x="25" y="299"/>
                      <a:pt x="25" y="299"/>
                    </a:cubicBezTo>
                    <a:cubicBezTo>
                      <a:pt x="24" y="300"/>
                      <a:pt x="24" y="300"/>
                      <a:pt x="24" y="300"/>
                    </a:cubicBezTo>
                    <a:cubicBezTo>
                      <a:pt x="24" y="301"/>
                      <a:pt x="24" y="302"/>
                      <a:pt x="25" y="303"/>
                    </a:cubicBezTo>
                    <a:cubicBezTo>
                      <a:pt x="24" y="303"/>
                      <a:pt x="24" y="302"/>
                      <a:pt x="24" y="302"/>
                    </a:cubicBezTo>
                    <a:cubicBezTo>
                      <a:pt x="24" y="304"/>
                      <a:pt x="25" y="305"/>
                      <a:pt x="25" y="306"/>
                    </a:cubicBezTo>
                    <a:cubicBezTo>
                      <a:pt x="25" y="306"/>
                      <a:pt x="25" y="306"/>
                      <a:pt x="25" y="306"/>
                    </a:cubicBezTo>
                    <a:cubicBezTo>
                      <a:pt x="24" y="311"/>
                      <a:pt x="24" y="318"/>
                      <a:pt x="25" y="323"/>
                    </a:cubicBezTo>
                    <a:cubicBezTo>
                      <a:pt x="26" y="324"/>
                      <a:pt x="25" y="323"/>
                      <a:pt x="25" y="324"/>
                    </a:cubicBezTo>
                    <a:cubicBezTo>
                      <a:pt x="26" y="328"/>
                      <a:pt x="25" y="334"/>
                      <a:pt x="27" y="338"/>
                    </a:cubicBezTo>
                    <a:cubicBezTo>
                      <a:pt x="27" y="341"/>
                      <a:pt x="29" y="342"/>
                      <a:pt x="29" y="342"/>
                    </a:cubicBezTo>
                    <a:close/>
                    <a:moveTo>
                      <a:pt x="29" y="341"/>
                    </a:moveTo>
                    <a:cubicBezTo>
                      <a:pt x="29" y="340"/>
                      <a:pt x="28" y="340"/>
                      <a:pt x="28" y="340"/>
                    </a:cubicBezTo>
                    <a:cubicBezTo>
                      <a:pt x="28" y="341"/>
                      <a:pt x="29" y="341"/>
                      <a:pt x="29" y="341"/>
                    </a:cubicBezTo>
                    <a:close/>
                    <a:moveTo>
                      <a:pt x="52" y="335"/>
                    </a:moveTo>
                    <a:cubicBezTo>
                      <a:pt x="52" y="335"/>
                      <a:pt x="52" y="334"/>
                      <a:pt x="53" y="334"/>
                    </a:cubicBezTo>
                    <a:cubicBezTo>
                      <a:pt x="52" y="334"/>
                      <a:pt x="52" y="334"/>
                      <a:pt x="52" y="334"/>
                    </a:cubicBezTo>
                    <a:cubicBezTo>
                      <a:pt x="52" y="334"/>
                      <a:pt x="52" y="334"/>
                      <a:pt x="52" y="335"/>
                    </a:cubicBezTo>
                    <a:close/>
                    <a:moveTo>
                      <a:pt x="56" y="329"/>
                    </a:moveTo>
                    <a:cubicBezTo>
                      <a:pt x="56" y="328"/>
                      <a:pt x="55" y="327"/>
                      <a:pt x="55" y="326"/>
                    </a:cubicBezTo>
                    <a:lnTo>
                      <a:pt x="56" y="329"/>
                    </a:lnTo>
                    <a:close/>
                    <a:moveTo>
                      <a:pt x="56" y="321"/>
                    </a:moveTo>
                    <a:cubicBezTo>
                      <a:pt x="56" y="320"/>
                      <a:pt x="56" y="320"/>
                      <a:pt x="56" y="321"/>
                    </a:cubicBezTo>
                    <a:cubicBezTo>
                      <a:pt x="56" y="321"/>
                      <a:pt x="56" y="321"/>
                      <a:pt x="56" y="321"/>
                    </a:cubicBezTo>
                    <a:close/>
                    <a:moveTo>
                      <a:pt x="56" y="319"/>
                    </a:moveTo>
                    <a:cubicBezTo>
                      <a:pt x="55" y="319"/>
                      <a:pt x="55" y="320"/>
                      <a:pt x="55" y="320"/>
                    </a:cubicBezTo>
                    <a:cubicBezTo>
                      <a:pt x="56" y="320"/>
                      <a:pt x="55" y="319"/>
                      <a:pt x="56" y="319"/>
                    </a:cubicBezTo>
                    <a:close/>
                    <a:moveTo>
                      <a:pt x="55" y="306"/>
                    </a:moveTo>
                    <a:cubicBezTo>
                      <a:pt x="55" y="307"/>
                      <a:pt x="55" y="307"/>
                      <a:pt x="55" y="307"/>
                    </a:cubicBezTo>
                    <a:cubicBezTo>
                      <a:pt x="56" y="308"/>
                      <a:pt x="55" y="307"/>
                      <a:pt x="55" y="306"/>
                    </a:cubicBezTo>
                    <a:close/>
                    <a:moveTo>
                      <a:pt x="55" y="301"/>
                    </a:moveTo>
                    <a:cubicBezTo>
                      <a:pt x="55" y="301"/>
                      <a:pt x="54" y="301"/>
                      <a:pt x="54" y="301"/>
                    </a:cubicBezTo>
                    <a:cubicBezTo>
                      <a:pt x="54" y="301"/>
                      <a:pt x="54" y="301"/>
                      <a:pt x="54" y="302"/>
                    </a:cubicBezTo>
                    <a:lnTo>
                      <a:pt x="55" y="301"/>
                    </a:lnTo>
                    <a:close/>
                    <a:moveTo>
                      <a:pt x="44" y="195"/>
                    </a:moveTo>
                    <a:cubicBezTo>
                      <a:pt x="44" y="195"/>
                      <a:pt x="44" y="195"/>
                      <a:pt x="44" y="195"/>
                    </a:cubicBezTo>
                    <a:cubicBezTo>
                      <a:pt x="44" y="195"/>
                      <a:pt x="44" y="195"/>
                      <a:pt x="44" y="195"/>
                    </a:cubicBezTo>
                    <a:close/>
                    <a:moveTo>
                      <a:pt x="13" y="198"/>
                    </a:moveTo>
                    <a:cubicBezTo>
                      <a:pt x="13" y="198"/>
                      <a:pt x="14" y="198"/>
                      <a:pt x="13" y="198"/>
                    </a:cubicBezTo>
                    <a:cubicBezTo>
                      <a:pt x="14" y="198"/>
                      <a:pt x="13" y="198"/>
                      <a:pt x="13" y="198"/>
                    </a:cubicBezTo>
                    <a:close/>
                    <a:moveTo>
                      <a:pt x="18" y="223"/>
                    </a:moveTo>
                    <a:cubicBezTo>
                      <a:pt x="17" y="223"/>
                      <a:pt x="17" y="223"/>
                      <a:pt x="17" y="223"/>
                    </a:cubicBezTo>
                    <a:cubicBezTo>
                      <a:pt x="17" y="223"/>
                      <a:pt x="17" y="223"/>
                      <a:pt x="17" y="223"/>
                    </a:cubicBezTo>
                    <a:lnTo>
                      <a:pt x="18" y="223"/>
                    </a:lnTo>
                    <a:close/>
                    <a:moveTo>
                      <a:pt x="42" y="566"/>
                    </a:moveTo>
                    <a:cubicBezTo>
                      <a:pt x="44" y="566"/>
                      <a:pt x="41" y="566"/>
                      <a:pt x="43" y="566"/>
                    </a:cubicBezTo>
                    <a:cubicBezTo>
                      <a:pt x="43" y="566"/>
                      <a:pt x="42" y="566"/>
                      <a:pt x="42" y="566"/>
                    </a:cubicBezTo>
                    <a:close/>
                    <a:moveTo>
                      <a:pt x="45" y="567"/>
                    </a:moveTo>
                    <a:cubicBezTo>
                      <a:pt x="44" y="556"/>
                      <a:pt x="44" y="546"/>
                      <a:pt x="44" y="536"/>
                    </a:cubicBezTo>
                    <a:cubicBezTo>
                      <a:pt x="44" y="532"/>
                      <a:pt x="43" y="527"/>
                      <a:pt x="43" y="524"/>
                    </a:cubicBezTo>
                    <a:cubicBezTo>
                      <a:pt x="42" y="510"/>
                      <a:pt x="43" y="496"/>
                      <a:pt x="41" y="481"/>
                    </a:cubicBezTo>
                    <a:cubicBezTo>
                      <a:pt x="41" y="482"/>
                      <a:pt x="41" y="481"/>
                      <a:pt x="41" y="481"/>
                    </a:cubicBezTo>
                    <a:cubicBezTo>
                      <a:pt x="41" y="481"/>
                      <a:pt x="41" y="481"/>
                      <a:pt x="41" y="481"/>
                    </a:cubicBezTo>
                    <a:cubicBezTo>
                      <a:pt x="40" y="479"/>
                      <a:pt x="40" y="479"/>
                      <a:pt x="40" y="479"/>
                    </a:cubicBezTo>
                    <a:cubicBezTo>
                      <a:pt x="40" y="478"/>
                      <a:pt x="41" y="479"/>
                      <a:pt x="41" y="480"/>
                    </a:cubicBezTo>
                    <a:cubicBezTo>
                      <a:pt x="40" y="474"/>
                      <a:pt x="40" y="469"/>
                      <a:pt x="40" y="463"/>
                    </a:cubicBezTo>
                    <a:cubicBezTo>
                      <a:pt x="39" y="463"/>
                      <a:pt x="39" y="461"/>
                      <a:pt x="39" y="460"/>
                    </a:cubicBezTo>
                    <a:cubicBezTo>
                      <a:pt x="39" y="460"/>
                      <a:pt x="39" y="460"/>
                      <a:pt x="39" y="460"/>
                    </a:cubicBezTo>
                    <a:cubicBezTo>
                      <a:pt x="38" y="457"/>
                      <a:pt x="38" y="456"/>
                      <a:pt x="39" y="453"/>
                    </a:cubicBezTo>
                    <a:cubicBezTo>
                      <a:pt x="39" y="438"/>
                      <a:pt x="37" y="423"/>
                      <a:pt x="37" y="409"/>
                    </a:cubicBezTo>
                    <a:cubicBezTo>
                      <a:pt x="33" y="364"/>
                      <a:pt x="33" y="364"/>
                      <a:pt x="33" y="364"/>
                    </a:cubicBezTo>
                    <a:cubicBezTo>
                      <a:pt x="31" y="362"/>
                      <a:pt x="32" y="358"/>
                      <a:pt x="31" y="356"/>
                    </a:cubicBezTo>
                    <a:cubicBezTo>
                      <a:pt x="31" y="356"/>
                      <a:pt x="31" y="356"/>
                      <a:pt x="31" y="356"/>
                    </a:cubicBezTo>
                    <a:cubicBezTo>
                      <a:pt x="30" y="354"/>
                      <a:pt x="31" y="353"/>
                      <a:pt x="31" y="351"/>
                    </a:cubicBezTo>
                    <a:cubicBezTo>
                      <a:pt x="29" y="354"/>
                      <a:pt x="29" y="354"/>
                      <a:pt x="29" y="354"/>
                    </a:cubicBezTo>
                    <a:cubicBezTo>
                      <a:pt x="30" y="354"/>
                      <a:pt x="30" y="354"/>
                      <a:pt x="30" y="354"/>
                    </a:cubicBezTo>
                    <a:cubicBezTo>
                      <a:pt x="30" y="354"/>
                      <a:pt x="31" y="354"/>
                      <a:pt x="31" y="353"/>
                    </a:cubicBezTo>
                    <a:cubicBezTo>
                      <a:pt x="32" y="353"/>
                      <a:pt x="33" y="354"/>
                      <a:pt x="34" y="353"/>
                    </a:cubicBezTo>
                    <a:cubicBezTo>
                      <a:pt x="34" y="353"/>
                      <a:pt x="34" y="353"/>
                      <a:pt x="35" y="353"/>
                    </a:cubicBezTo>
                    <a:cubicBezTo>
                      <a:pt x="38" y="352"/>
                      <a:pt x="34" y="354"/>
                      <a:pt x="39" y="353"/>
                    </a:cubicBezTo>
                    <a:cubicBezTo>
                      <a:pt x="45" y="352"/>
                      <a:pt x="52" y="350"/>
                      <a:pt x="59" y="349"/>
                    </a:cubicBezTo>
                    <a:cubicBezTo>
                      <a:pt x="58" y="349"/>
                      <a:pt x="58" y="348"/>
                      <a:pt x="59" y="348"/>
                    </a:cubicBezTo>
                    <a:cubicBezTo>
                      <a:pt x="55" y="345"/>
                      <a:pt x="55" y="345"/>
                      <a:pt x="55" y="345"/>
                    </a:cubicBezTo>
                    <a:cubicBezTo>
                      <a:pt x="55" y="345"/>
                      <a:pt x="55" y="345"/>
                      <a:pt x="55" y="345"/>
                    </a:cubicBezTo>
                    <a:cubicBezTo>
                      <a:pt x="54" y="346"/>
                      <a:pt x="56" y="348"/>
                      <a:pt x="55" y="349"/>
                    </a:cubicBezTo>
                    <a:cubicBezTo>
                      <a:pt x="55" y="349"/>
                      <a:pt x="55" y="348"/>
                      <a:pt x="55" y="348"/>
                    </a:cubicBezTo>
                    <a:cubicBezTo>
                      <a:pt x="55" y="351"/>
                      <a:pt x="55" y="353"/>
                      <a:pt x="55" y="356"/>
                    </a:cubicBezTo>
                    <a:cubicBezTo>
                      <a:pt x="55" y="356"/>
                      <a:pt x="55" y="356"/>
                      <a:pt x="55" y="356"/>
                    </a:cubicBezTo>
                    <a:cubicBezTo>
                      <a:pt x="56" y="358"/>
                      <a:pt x="54" y="362"/>
                      <a:pt x="55" y="364"/>
                    </a:cubicBezTo>
                    <a:cubicBezTo>
                      <a:pt x="55" y="363"/>
                      <a:pt x="55" y="365"/>
                      <a:pt x="55" y="366"/>
                    </a:cubicBezTo>
                    <a:cubicBezTo>
                      <a:pt x="56" y="368"/>
                      <a:pt x="54" y="371"/>
                      <a:pt x="55" y="373"/>
                    </a:cubicBezTo>
                    <a:cubicBezTo>
                      <a:pt x="55" y="373"/>
                      <a:pt x="55" y="373"/>
                      <a:pt x="55" y="373"/>
                    </a:cubicBezTo>
                    <a:cubicBezTo>
                      <a:pt x="55" y="381"/>
                      <a:pt x="55" y="389"/>
                      <a:pt x="56" y="396"/>
                    </a:cubicBezTo>
                    <a:cubicBezTo>
                      <a:pt x="56" y="401"/>
                      <a:pt x="55" y="405"/>
                      <a:pt x="55" y="410"/>
                    </a:cubicBezTo>
                    <a:cubicBezTo>
                      <a:pt x="55" y="411"/>
                      <a:pt x="56" y="410"/>
                      <a:pt x="56" y="411"/>
                    </a:cubicBezTo>
                    <a:cubicBezTo>
                      <a:pt x="56" y="412"/>
                      <a:pt x="55" y="411"/>
                      <a:pt x="55" y="411"/>
                    </a:cubicBezTo>
                    <a:cubicBezTo>
                      <a:pt x="56" y="414"/>
                      <a:pt x="55" y="417"/>
                      <a:pt x="55" y="420"/>
                    </a:cubicBezTo>
                    <a:cubicBezTo>
                      <a:pt x="56" y="420"/>
                      <a:pt x="56" y="421"/>
                      <a:pt x="56" y="421"/>
                    </a:cubicBezTo>
                    <a:cubicBezTo>
                      <a:pt x="55" y="424"/>
                      <a:pt x="56" y="428"/>
                      <a:pt x="56" y="432"/>
                    </a:cubicBezTo>
                    <a:cubicBezTo>
                      <a:pt x="57" y="430"/>
                      <a:pt x="56" y="434"/>
                      <a:pt x="57" y="435"/>
                    </a:cubicBezTo>
                    <a:cubicBezTo>
                      <a:pt x="57" y="436"/>
                      <a:pt x="56" y="435"/>
                      <a:pt x="56" y="435"/>
                    </a:cubicBezTo>
                    <a:cubicBezTo>
                      <a:pt x="56" y="434"/>
                      <a:pt x="56" y="434"/>
                      <a:pt x="56" y="434"/>
                    </a:cubicBezTo>
                    <a:cubicBezTo>
                      <a:pt x="56" y="437"/>
                      <a:pt x="56" y="439"/>
                      <a:pt x="56" y="442"/>
                    </a:cubicBezTo>
                    <a:cubicBezTo>
                      <a:pt x="56" y="443"/>
                      <a:pt x="57" y="444"/>
                      <a:pt x="57" y="445"/>
                    </a:cubicBezTo>
                    <a:cubicBezTo>
                      <a:pt x="56" y="446"/>
                      <a:pt x="57" y="449"/>
                      <a:pt x="56" y="450"/>
                    </a:cubicBezTo>
                    <a:cubicBezTo>
                      <a:pt x="57" y="450"/>
                      <a:pt x="58" y="452"/>
                      <a:pt x="57" y="454"/>
                    </a:cubicBezTo>
                    <a:cubicBezTo>
                      <a:pt x="56" y="453"/>
                      <a:pt x="56" y="453"/>
                      <a:pt x="56" y="453"/>
                    </a:cubicBezTo>
                    <a:cubicBezTo>
                      <a:pt x="57" y="458"/>
                      <a:pt x="56" y="466"/>
                      <a:pt x="57" y="472"/>
                    </a:cubicBezTo>
                    <a:cubicBezTo>
                      <a:pt x="57" y="472"/>
                      <a:pt x="57" y="472"/>
                      <a:pt x="57" y="472"/>
                    </a:cubicBezTo>
                    <a:cubicBezTo>
                      <a:pt x="58" y="478"/>
                      <a:pt x="57" y="485"/>
                      <a:pt x="58" y="490"/>
                    </a:cubicBezTo>
                    <a:cubicBezTo>
                      <a:pt x="58" y="492"/>
                      <a:pt x="58" y="495"/>
                      <a:pt x="58" y="496"/>
                    </a:cubicBezTo>
                    <a:cubicBezTo>
                      <a:pt x="58" y="498"/>
                      <a:pt x="58" y="499"/>
                      <a:pt x="59" y="501"/>
                    </a:cubicBezTo>
                    <a:cubicBezTo>
                      <a:pt x="59" y="501"/>
                      <a:pt x="59" y="502"/>
                      <a:pt x="58" y="502"/>
                    </a:cubicBezTo>
                    <a:cubicBezTo>
                      <a:pt x="58" y="505"/>
                      <a:pt x="58" y="508"/>
                      <a:pt x="58" y="510"/>
                    </a:cubicBezTo>
                    <a:cubicBezTo>
                      <a:pt x="58" y="510"/>
                      <a:pt x="58" y="510"/>
                      <a:pt x="58" y="510"/>
                    </a:cubicBezTo>
                    <a:cubicBezTo>
                      <a:pt x="58" y="512"/>
                      <a:pt x="59" y="515"/>
                      <a:pt x="59" y="518"/>
                    </a:cubicBezTo>
                    <a:cubicBezTo>
                      <a:pt x="59" y="518"/>
                      <a:pt x="59" y="521"/>
                      <a:pt x="60" y="520"/>
                    </a:cubicBezTo>
                    <a:cubicBezTo>
                      <a:pt x="60" y="521"/>
                      <a:pt x="59" y="520"/>
                      <a:pt x="59" y="521"/>
                    </a:cubicBezTo>
                    <a:cubicBezTo>
                      <a:pt x="59" y="520"/>
                      <a:pt x="59" y="520"/>
                      <a:pt x="59" y="520"/>
                    </a:cubicBezTo>
                    <a:cubicBezTo>
                      <a:pt x="59" y="526"/>
                      <a:pt x="59" y="531"/>
                      <a:pt x="60" y="536"/>
                    </a:cubicBezTo>
                    <a:cubicBezTo>
                      <a:pt x="59" y="537"/>
                      <a:pt x="60" y="541"/>
                      <a:pt x="59" y="544"/>
                    </a:cubicBezTo>
                    <a:cubicBezTo>
                      <a:pt x="60" y="546"/>
                      <a:pt x="59" y="549"/>
                      <a:pt x="60" y="550"/>
                    </a:cubicBezTo>
                    <a:cubicBezTo>
                      <a:pt x="60" y="550"/>
                      <a:pt x="60" y="550"/>
                      <a:pt x="60" y="550"/>
                    </a:cubicBezTo>
                    <a:cubicBezTo>
                      <a:pt x="60" y="552"/>
                      <a:pt x="60" y="556"/>
                      <a:pt x="60" y="559"/>
                    </a:cubicBezTo>
                    <a:cubicBezTo>
                      <a:pt x="59" y="561"/>
                      <a:pt x="60" y="561"/>
                      <a:pt x="60" y="562"/>
                    </a:cubicBezTo>
                    <a:cubicBezTo>
                      <a:pt x="60" y="562"/>
                      <a:pt x="60" y="562"/>
                      <a:pt x="60" y="562"/>
                    </a:cubicBezTo>
                    <a:cubicBezTo>
                      <a:pt x="60" y="564"/>
                      <a:pt x="61" y="564"/>
                      <a:pt x="61" y="565"/>
                    </a:cubicBezTo>
                    <a:cubicBezTo>
                      <a:pt x="61" y="565"/>
                      <a:pt x="61" y="565"/>
                      <a:pt x="61" y="566"/>
                    </a:cubicBezTo>
                    <a:cubicBezTo>
                      <a:pt x="61" y="566"/>
                      <a:pt x="61" y="566"/>
                      <a:pt x="61" y="566"/>
                    </a:cubicBezTo>
                    <a:cubicBezTo>
                      <a:pt x="61" y="566"/>
                      <a:pt x="61" y="566"/>
                      <a:pt x="60" y="566"/>
                    </a:cubicBezTo>
                    <a:cubicBezTo>
                      <a:pt x="60" y="565"/>
                      <a:pt x="61" y="565"/>
                      <a:pt x="61" y="565"/>
                    </a:cubicBezTo>
                    <a:cubicBezTo>
                      <a:pt x="61" y="566"/>
                      <a:pt x="61" y="566"/>
                      <a:pt x="61" y="566"/>
                    </a:cubicBezTo>
                    <a:cubicBezTo>
                      <a:pt x="60" y="565"/>
                      <a:pt x="60" y="565"/>
                      <a:pt x="60" y="564"/>
                    </a:cubicBezTo>
                    <a:cubicBezTo>
                      <a:pt x="60" y="565"/>
                      <a:pt x="60" y="565"/>
                      <a:pt x="60" y="566"/>
                    </a:cubicBezTo>
                    <a:cubicBezTo>
                      <a:pt x="61" y="564"/>
                      <a:pt x="61" y="564"/>
                      <a:pt x="61" y="564"/>
                    </a:cubicBezTo>
                    <a:cubicBezTo>
                      <a:pt x="60" y="565"/>
                      <a:pt x="59" y="565"/>
                      <a:pt x="58" y="565"/>
                    </a:cubicBezTo>
                    <a:cubicBezTo>
                      <a:pt x="56" y="565"/>
                      <a:pt x="55" y="565"/>
                      <a:pt x="55" y="566"/>
                    </a:cubicBezTo>
                    <a:cubicBezTo>
                      <a:pt x="55" y="565"/>
                      <a:pt x="54" y="565"/>
                      <a:pt x="54" y="565"/>
                    </a:cubicBezTo>
                    <a:cubicBezTo>
                      <a:pt x="53" y="565"/>
                      <a:pt x="52" y="565"/>
                      <a:pt x="52" y="566"/>
                    </a:cubicBezTo>
                    <a:cubicBezTo>
                      <a:pt x="52" y="565"/>
                      <a:pt x="52" y="565"/>
                      <a:pt x="53" y="565"/>
                    </a:cubicBezTo>
                    <a:cubicBezTo>
                      <a:pt x="52" y="566"/>
                      <a:pt x="51" y="566"/>
                      <a:pt x="51" y="567"/>
                    </a:cubicBezTo>
                    <a:cubicBezTo>
                      <a:pt x="52" y="566"/>
                      <a:pt x="52" y="566"/>
                      <a:pt x="53" y="566"/>
                    </a:cubicBezTo>
                    <a:cubicBezTo>
                      <a:pt x="52" y="567"/>
                      <a:pt x="50" y="567"/>
                      <a:pt x="50" y="567"/>
                    </a:cubicBezTo>
                    <a:cubicBezTo>
                      <a:pt x="49" y="566"/>
                      <a:pt x="51" y="566"/>
                      <a:pt x="50" y="566"/>
                    </a:cubicBezTo>
                    <a:cubicBezTo>
                      <a:pt x="47" y="567"/>
                      <a:pt x="47" y="567"/>
                      <a:pt x="47" y="567"/>
                    </a:cubicBezTo>
                    <a:cubicBezTo>
                      <a:pt x="48" y="567"/>
                      <a:pt x="49" y="567"/>
                      <a:pt x="48" y="567"/>
                    </a:cubicBezTo>
                    <a:cubicBezTo>
                      <a:pt x="50" y="567"/>
                      <a:pt x="50" y="567"/>
                      <a:pt x="50" y="567"/>
                    </a:cubicBezTo>
                    <a:cubicBezTo>
                      <a:pt x="50" y="567"/>
                      <a:pt x="50" y="567"/>
                      <a:pt x="50" y="567"/>
                    </a:cubicBezTo>
                    <a:cubicBezTo>
                      <a:pt x="52" y="567"/>
                      <a:pt x="53" y="567"/>
                      <a:pt x="56" y="567"/>
                    </a:cubicBezTo>
                    <a:cubicBezTo>
                      <a:pt x="55" y="566"/>
                      <a:pt x="55" y="566"/>
                      <a:pt x="55" y="566"/>
                    </a:cubicBezTo>
                    <a:cubicBezTo>
                      <a:pt x="56" y="566"/>
                      <a:pt x="57" y="566"/>
                      <a:pt x="59" y="566"/>
                    </a:cubicBezTo>
                    <a:cubicBezTo>
                      <a:pt x="58" y="566"/>
                      <a:pt x="59" y="567"/>
                      <a:pt x="59" y="567"/>
                    </a:cubicBezTo>
                    <a:cubicBezTo>
                      <a:pt x="59" y="567"/>
                      <a:pt x="59" y="566"/>
                      <a:pt x="60" y="567"/>
                    </a:cubicBezTo>
                    <a:cubicBezTo>
                      <a:pt x="59" y="567"/>
                      <a:pt x="59" y="567"/>
                      <a:pt x="59" y="567"/>
                    </a:cubicBezTo>
                    <a:cubicBezTo>
                      <a:pt x="59" y="567"/>
                      <a:pt x="60" y="567"/>
                      <a:pt x="61" y="567"/>
                    </a:cubicBezTo>
                    <a:cubicBezTo>
                      <a:pt x="62" y="567"/>
                      <a:pt x="62" y="567"/>
                      <a:pt x="62" y="567"/>
                    </a:cubicBezTo>
                    <a:cubicBezTo>
                      <a:pt x="62" y="566"/>
                      <a:pt x="62" y="566"/>
                      <a:pt x="62" y="566"/>
                    </a:cubicBezTo>
                    <a:cubicBezTo>
                      <a:pt x="62" y="565"/>
                      <a:pt x="62" y="564"/>
                      <a:pt x="62" y="564"/>
                    </a:cubicBezTo>
                    <a:cubicBezTo>
                      <a:pt x="62" y="564"/>
                      <a:pt x="62" y="564"/>
                      <a:pt x="62" y="564"/>
                    </a:cubicBezTo>
                    <a:cubicBezTo>
                      <a:pt x="63" y="562"/>
                      <a:pt x="62" y="564"/>
                      <a:pt x="62" y="563"/>
                    </a:cubicBezTo>
                    <a:cubicBezTo>
                      <a:pt x="62" y="562"/>
                      <a:pt x="63" y="563"/>
                      <a:pt x="63" y="562"/>
                    </a:cubicBezTo>
                    <a:cubicBezTo>
                      <a:pt x="63" y="560"/>
                      <a:pt x="62" y="556"/>
                      <a:pt x="63" y="554"/>
                    </a:cubicBezTo>
                    <a:cubicBezTo>
                      <a:pt x="63" y="552"/>
                      <a:pt x="62" y="550"/>
                      <a:pt x="62" y="549"/>
                    </a:cubicBezTo>
                    <a:cubicBezTo>
                      <a:pt x="62" y="547"/>
                      <a:pt x="63" y="549"/>
                      <a:pt x="63" y="547"/>
                    </a:cubicBezTo>
                    <a:cubicBezTo>
                      <a:pt x="63" y="547"/>
                      <a:pt x="64" y="546"/>
                      <a:pt x="64" y="548"/>
                    </a:cubicBezTo>
                    <a:cubicBezTo>
                      <a:pt x="64" y="547"/>
                      <a:pt x="65" y="546"/>
                      <a:pt x="64" y="545"/>
                    </a:cubicBezTo>
                    <a:cubicBezTo>
                      <a:pt x="64" y="545"/>
                      <a:pt x="65" y="546"/>
                      <a:pt x="65" y="545"/>
                    </a:cubicBezTo>
                    <a:cubicBezTo>
                      <a:pt x="64" y="544"/>
                      <a:pt x="64" y="545"/>
                      <a:pt x="64" y="547"/>
                    </a:cubicBezTo>
                    <a:cubicBezTo>
                      <a:pt x="63" y="548"/>
                      <a:pt x="64" y="544"/>
                      <a:pt x="63" y="545"/>
                    </a:cubicBezTo>
                    <a:cubicBezTo>
                      <a:pt x="63" y="543"/>
                      <a:pt x="63" y="540"/>
                      <a:pt x="63" y="538"/>
                    </a:cubicBezTo>
                    <a:cubicBezTo>
                      <a:pt x="63" y="539"/>
                      <a:pt x="63" y="539"/>
                      <a:pt x="64" y="538"/>
                    </a:cubicBezTo>
                    <a:cubicBezTo>
                      <a:pt x="63" y="537"/>
                      <a:pt x="63" y="535"/>
                      <a:pt x="63" y="533"/>
                    </a:cubicBezTo>
                    <a:cubicBezTo>
                      <a:pt x="62" y="533"/>
                      <a:pt x="62" y="534"/>
                      <a:pt x="62" y="533"/>
                    </a:cubicBezTo>
                    <a:cubicBezTo>
                      <a:pt x="62" y="533"/>
                      <a:pt x="61" y="533"/>
                      <a:pt x="61" y="532"/>
                    </a:cubicBezTo>
                    <a:cubicBezTo>
                      <a:pt x="62" y="532"/>
                      <a:pt x="63" y="532"/>
                      <a:pt x="63" y="530"/>
                    </a:cubicBezTo>
                    <a:cubicBezTo>
                      <a:pt x="64" y="530"/>
                      <a:pt x="63" y="533"/>
                      <a:pt x="64" y="532"/>
                    </a:cubicBezTo>
                    <a:cubicBezTo>
                      <a:pt x="64" y="533"/>
                      <a:pt x="64" y="536"/>
                      <a:pt x="64" y="537"/>
                    </a:cubicBezTo>
                    <a:cubicBezTo>
                      <a:pt x="65" y="539"/>
                      <a:pt x="64" y="536"/>
                      <a:pt x="65" y="536"/>
                    </a:cubicBezTo>
                    <a:cubicBezTo>
                      <a:pt x="65" y="535"/>
                      <a:pt x="64" y="534"/>
                      <a:pt x="64" y="532"/>
                    </a:cubicBezTo>
                    <a:cubicBezTo>
                      <a:pt x="64" y="532"/>
                      <a:pt x="64" y="532"/>
                      <a:pt x="63" y="531"/>
                    </a:cubicBezTo>
                    <a:cubicBezTo>
                      <a:pt x="63" y="529"/>
                      <a:pt x="64" y="529"/>
                      <a:pt x="64" y="528"/>
                    </a:cubicBezTo>
                    <a:cubicBezTo>
                      <a:pt x="64" y="529"/>
                      <a:pt x="64" y="529"/>
                      <a:pt x="64" y="529"/>
                    </a:cubicBezTo>
                    <a:cubicBezTo>
                      <a:pt x="64" y="528"/>
                      <a:pt x="64" y="528"/>
                      <a:pt x="64" y="526"/>
                    </a:cubicBezTo>
                    <a:cubicBezTo>
                      <a:pt x="65" y="526"/>
                      <a:pt x="64" y="528"/>
                      <a:pt x="65" y="529"/>
                    </a:cubicBezTo>
                    <a:cubicBezTo>
                      <a:pt x="65" y="528"/>
                      <a:pt x="65" y="528"/>
                      <a:pt x="65" y="528"/>
                    </a:cubicBezTo>
                    <a:cubicBezTo>
                      <a:pt x="66" y="526"/>
                      <a:pt x="65" y="527"/>
                      <a:pt x="65" y="525"/>
                    </a:cubicBezTo>
                    <a:cubicBezTo>
                      <a:pt x="65" y="525"/>
                      <a:pt x="65" y="525"/>
                      <a:pt x="65" y="525"/>
                    </a:cubicBezTo>
                    <a:cubicBezTo>
                      <a:pt x="65" y="524"/>
                      <a:pt x="65" y="524"/>
                      <a:pt x="65" y="524"/>
                    </a:cubicBezTo>
                    <a:cubicBezTo>
                      <a:pt x="65" y="524"/>
                      <a:pt x="64" y="524"/>
                      <a:pt x="64" y="525"/>
                    </a:cubicBezTo>
                    <a:cubicBezTo>
                      <a:pt x="63" y="525"/>
                      <a:pt x="64" y="524"/>
                      <a:pt x="64" y="522"/>
                    </a:cubicBezTo>
                    <a:cubicBezTo>
                      <a:pt x="63" y="522"/>
                      <a:pt x="64" y="523"/>
                      <a:pt x="63" y="523"/>
                    </a:cubicBezTo>
                    <a:cubicBezTo>
                      <a:pt x="63" y="523"/>
                      <a:pt x="63" y="522"/>
                      <a:pt x="63" y="521"/>
                    </a:cubicBezTo>
                    <a:cubicBezTo>
                      <a:pt x="63" y="520"/>
                      <a:pt x="63" y="520"/>
                      <a:pt x="64" y="520"/>
                    </a:cubicBezTo>
                    <a:cubicBezTo>
                      <a:pt x="64" y="520"/>
                      <a:pt x="64" y="521"/>
                      <a:pt x="63" y="521"/>
                    </a:cubicBezTo>
                    <a:cubicBezTo>
                      <a:pt x="64" y="523"/>
                      <a:pt x="65" y="520"/>
                      <a:pt x="65" y="521"/>
                    </a:cubicBezTo>
                    <a:cubicBezTo>
                      <a:pt x="65" y="520"/>
                      <a:pt x="64" y="520"/>
                      <a:pt x="64" y="519"/>
                    </a:cubicBezTo>
                    <a:cubicBezTo>
                      <a:pt x="65" y="520"/>
                      <a:pt x="64" y="519"/>
                      <a:pt x="64" y="519"/>
                    </a:cubicBezTo>
                    <a:cubicBezTo>
                      <a:pt x="62" y="517"/>
                      <a:pt x="65" y="518"/>
                      <a:pt x="64" y="515"/>
                    </a:cubicBezTo>
                    <a:cubicBezTo>
                      <a:pt x="63" y="516"/>
                      <a:pt x="63" y="512"/>
                      <a:pt x="62" y="514"/>
                    </a:cubicBezTo>
                    <a:cubicBezTo>
                      <a:pt x="62" y="513"/>
                      <a:pt x="62" y="512"/>
                      <a:pt x="62" y="512"/>
                    </a:cubicBezTo>
                    <a:cubicBezTo>
                      <a:pt x="62" y="512"/>
                      <a:pt x="62" y="511"/>
                      <a:pt x="63" y="512"/>
                    </a:cubicBezTo>
                    <a:cubicBezTo>
                      <a:pt x="63" y="511"/>
                      <a:pt x="63" y="511"/>
                      <a:pt x="63" y="511"/>
                    </a:cubicBezTo>
                    <a:cubicBezTo>
                      <a:pt x="64" y="512"/>
                      <a:pt x="64" y="512"/>
                      <a:pt x="64" y="512"/>
                    </a:cubicBezTo>
                    <a:cubicBezTo>
                      <a:pt x="64" y="511"/>
                      <a:pt x="65" y="510"/>
                      <a:pt x="65" y="509"/>
                    </a:cubicBezTo>
                    <a:cubicBezTo>
                      <a:pt x="65" y="508"/>
                      <a:pt x="64" y="509"/>
                      <a:pt x="64" y="508"/>
                    </a:cubicBezTo>
                    <a:cubicBezTo>
                      <a:pt x="64" y="508"/>
                      <a:pt x="65" y="508"/>
                      <a:pt x="65" y="507"/>
                    </a:cubicBezTo>
                    <a:cubicBezTo>
                      <a:pt x="64" y="508"/>
                      <a:pt x="64" y="507"/>
                      <a:pt x="63" y="506"/>
                    </a:cubicBezTo>
                    <a:cubicBezTo>
                      <a:pt x="63" y="505"/>
                      <a:pt x="64" y="504"/>
                      <a:pt x="64" y="504"/>
                    </a:cubicBezTo>
                    <a:cubicBezTo>
                      <a:pt x="65" y="505"/>
                      <a:pt x="65" y="505"/>
                      <a:pt x="65" y="505"/>
                    </a:cubicBezTo>
                    <a:cubicBezTo>
                      <a:pt x="64" y="504"/>
                      <a:pt x="65" y="505"/>
                      <a:pt x="65" y="504"/>
                    </a:cubicBezTo>
                    <a:cubicBezTo>
                      <a:pt x="64" y="503"/>
                      <a:pt x="64" y="503"/>
                      <a:pt x="63" y="502"/>
                    </a:cubicBezTo>
                    <a:cubicBezTo>
                      <a:pt x="63" y="502"/>
                      <a:pt x="64" y="501"/>
                      <a:pt x="64" y="501"/>
                    </a:cubicBezTo>
                    <a:cubicBezTo>
                      <a:pt x="64" y="502"/>
                      <a:pt x="64" y="502"/>
                      <a:pt x="64" y="502"/>
                    </a:cubicBezTo>
                    <a:cubicBezTo>
                      <a:pt x="64" y="500"/>
                      <a:pt x="65" y="502"/>
                      <a:pt x="65" y="500"/>
                    </a:cubicBezTo>
                    <a:cubicBezTo>
                      <a:pt x="64" y="499"/>
                      <a:pt x="64" y="499"/>
                      <a:pt x="64" y="499"/>
                    </a:cubicBezTo>
                    <a:cubicBezTo>
                      <a:pt x="64" y="499"/>
                      <a:pt x="65" y="499"/>
                      <a:pt x="65" y="499"/>
                    </a:cubicBezTo>
                    <a:cubicBezTo>
                      <a:pt x="64" y="499"/>
                      <a:pt x="64" y="498"/>
                      <a:pt x="64" y="497"/>
                    </a:cubicBezTo>
                    <a:cubicBezTo>
                      <a:pt x="65" y="497"/>
                      <a:pt x="65" y="497"/>
                      <a:pt x="65" y="497"/>
                    </a:cubicBezTo>
                    <a:cubicBezTo>
                      <a:pt x="64" y="496"/>
                      <a:pt x="64" y="496"/>
                      <a:pt x="64" y="495"/>
                    </a:cubicBezTo>
                    <a:cubicBezTo>
                      <a:pt x="63" y="495"/>
                      <a:pt x="64" y="496"/>
                      <a:pt x="64" y="497"/>
                    </a:cubicBezTo>
                    <a:cubicBezTo>
                      <a:pt x="63" y="498"/>
                      <a:pt x="63" y="496"/>
                      <a:pt x="63" y="495"/>
                    </a:cubicBezTo>
                    <a:cubicBezTo>
                      <a:pt x="64" y="495"/>
                      <a:pt x="63" y="493"/>
                      <a:pt x="63" y="492"/>
                    </a:cubicBezTo>
                    <a:cubicBezTo>
                      <a:pt x="64" y="492"/>
                      <a:pt x="64" y="491"/>
                      <a:pt x="64" y="491"/>
                    </a:cubicBezTo>
                    <a:cubicBezTo>
                      <a:pt x="63" y="491"/>
                      <a:pt x="63" y="491"/>
                      <a:pt x="63" y="491"/>
                    </a:cubicBezTo>
                    <a:cubicBezTo>
                      <a:pt x="64" y="490"/>
                      <a:pt x="63" y="489"/>
                      <a:pt x="63" y="488"/>
                    </a:cubicBezTo>
                    <a:cubicBezTo>
                      <a:pt x="64" y="488"/>
                      <a:pt x="64" y="488"/>
                      <a:pt x="64" y="488"/>
                    </a:cubicBezTo>
                    <a:cubicBezTo>
                      <a:pt x="64" y="489"/>
                      <a:pt x="63" y="486"/>
                      <a:pt x="63" y="486"/>
                    </a:cubicBezTo>
                    <a:cubicBezTo>
                      <a:pt x="63" y="484"/>
                      <a:pt x="64" y="487"/>
                      <a:pt x="64" y="486"/>
                    </a:cubicBezTo>
                    <a:cubicBezTo>
                      <a:pt x="64" y="485"/>
                      <a:pt x="65" y="484"/>
                      <a:pt x="64" y="483"/>
                    </a:cubicBezTo>
                    <a:cubicBezTo>
                      <a:pt x="64" y="485"/>
                      <a:pt x="63" y="483"/>
                      <a:pt x="63" y="483"/>
                    </a:cubicBezTo>
                    <a:cubicBezTo>
                      <a:pt x="63" y="481"/>
                      <a:pt x="63" y="483"/>
                      <a:pt x="64" y="482"/>
                    </a:cubicBezTo>
                    <a:cubicBezTo>
                      <a:pt x="64" y="481"/>
                      <a:pt x="63" y="480"/>
                      <a:pt x="63" y="481"/>
                    </a:cubicBezTo>
                    <a:cubicBezTo>
                      <a:pt x="63" y="480"/>
                      <a:pt x="62" y="479"/>
                      <a:pt x="63" y="478"/>
                    </a:cubicBezTo>
                    <a:cubicBezTo>
                      <a:pt x="63" y="478"/>
                      <a:pt x="63" y="480"/>
                      <a:pt x="63" y="480"/>
                    </a:cubicBezTo>
                    <a:cubicBezTo>
                      <a:pt x="63" y="477"/>
                      <a:pt x="62" y="479"/>
                      <a:pt x="62" y="476"/>
                    </a:cubicBezTo>
                    <a:cubicBezTo>
                      <a:pt x="61" y="477"/>
                      <a:pt x="60" y="476"/>
                      <a:pt x="60" y="475"/>
                    </a:cubicBezTo>
                    <a:cubicBezTo>
                      <a:pt x="60" y="473"/>
                      <a:pt x="60" y="476"/>
                      <a:pt x="61" y="475"/>
                    </a:cubicBezTo>
                    <a:cubicBezTo>
                      <a:pt x="61" y="474"/>
                      <a:pt x="61" y="474"/>
                      <a:pt x="61" y="474"/>
                    </a:cubicBezTo>
                    <a:cubicBezTo>
                      <a:pt x="62" y="473"/>
                      <a:pt x="63" y="477"/>
                      <a:pt x="63" y="476"/>
                    </a:cubicBezTo>
                    <a:cubicBezTo>
                      <a:pt x="63" y="475"/>
                      <a:pt x="63" y="475"/>
                      <a:pt x="63" y="475"/>
                    </a:cubicBezTo>
                    <a:cubicBezTo>
                      <a:pt x="63" y="475"/>
                      <a:pt x="64" y="476"/>
                      <a:pt x="64" y="475"/>
                    </a:cubicBezTo>
                    <a:cubicBezTo>
                      <a:pt x="63" y="475"/>
                      <a:pt x="64" y="473"/>
                      <a:pt x="64" y="472"/>
                    </a:cubicBezTo>
                    <a:cubicBezTo>
                      <a:pt x="63" y="472"/>
                      <a:pt x="64" y="473"/>
                      <a:pt x="63" y="473"/>
                    </a:cubicBezTo>
                    <a:cubicBezTo>
                      <a:pt x="63" y="472"/>
                      <a:pt x="62" y="472"/>
                      <a:pt x="63" y="470"/>
                    </a:cubicBezTo>
                    <a:cubicBezTo>
                      <a:pt x="63" y="471"/>
                      <a:pt x="63" y="469"/>
                      <a:pt x="64" y="470"/>
                    </a:cubicBezTo>
                    <a:cubicBezTo>
                      <a:pt x="64" y="469"/>
                      <a:pt x="63" y="470"/>
                      <a:pt x="63" y="468"/>
                    </a:cubicBezTo>
                    <a:cubicBezTo>
                      <a:pt x="64" y="469"/>
                      <a:pt x="64" y="469"/>
                      <a:pt x="64" y="469"/>
                    </a:cubicBezTo>
                    <a:cubicBezTo>
                      <a:pt x="64" y="464"/>
                      <a:pt x="63" y="458"/>
                      <a:pt x="62" y="455"/>
                    </a:cubicBezTo>
                    <a:cubicBezTo>
                      <a:pt x="63" y="454"/>
                      <a:pt x="63" y="452"/>
                      <a:pt x="63" y="450"/>
                    </a:cubicBezTo>
                    <a:cubicBezTo>
                      <a:pt x="63" y="451"/>
                      <a:pt x="62" y="450"/>
                      <a:pt x="62" y="450"/>
                    </a:cubicBezTo>
                    <a:cubicBezTo>
                      <a:pt x="63" y="449"/>
                      <a:pt x="63" y="449"/>
                      <a:pt x="63" y="449"/>
                    </a:cubicBezTo>
                    <a:cubicBezTo>
                      <a:pt x="63" y="447"/>
                      <a:pt x="63" y="446"/>
                      <a:pt x="62" y="444"/>
                    </a:cubicBezTo>
                    <a:cubicBezTo>
                      <a:pt x="62" y="444"/>
                      <a:pt x="63" y="444"/>
                      <a:pt x="63" y="444"/>
                    </a:cubicBezTo>
                    <a:cubicBezTo>
                      <a:pt x="63" y="443"/>
                      <a:pt x="62" y="443"/>
                      <a:pt x="62" y="442"/>
                    </a:cubicBezTo>
                    <a:cubicBezTo>
                      <a:pt x="63" y="442"/>
                      <a:pt x="63" y="442"/>
                      <a:pt x="63" y="442"/>
                    </a:cubicBezTo>
                    <a:cubicBezTo>
                      <a:pt x="62" y="442"/>
                      <a:pt x="62" y="442"/>
                      <a:pt x="62" y="442"/>
                    </a:cubicBezTo>
                    <a:cubicBezTo>
                      <a:pt x="62" y="440"/>
                      <a:pt x="62" y="439"/>
                      <a:pt x="63" y="439"/>
                    </a:cubicBezTo>
                    <a:cubicBezTo>
                      <a:pt x="63" y="439"/>
                      <a:pt x="63" y="438"/>
                      <a:pt x="62" y="439"/>
                    </a:cubicBezTo>
                    <a:cubicBezTo>
                      <a:pt x="63" y="437"/>
                      <a:pt x="63" y="434"/>
                      <a:pt x="62" y="432"/>
                    </a:cubicBezTo>
                    <a:cubicBezTo>
                      <a:pt x="62" y="433"/>
                      <a:pt x="62" y="433"/>
                      <a:pt x="62" y="433"/>
                    </a:cubicBezTo>
                    <a:cubicBezTo>
                      <a:pt x="61" y="433"/>
                      <a:pt x="62" y="433"/>
                      <a:pt x="61" y="432"/>
                    </a:cubicBezTo>
                    <a:cubicBezTo>
                      <a:pt x="62" y="432"/>
                      <a:pt x="62" y="431"/>
                      <a:pt x="62" y="432"/>
                    </a:cubicBezTo>
                    <a:cubicBezTo>
                      <a:pt x="63" y="429"/>
                      <a:pt x="62" y="425"/>
                      <a:pt x="62" y="422"/>
                    </a:cubicBezTo>
                    <a:cubicBezTo>
                      <a:pt x="62" y="421"/>
                      <a:pt x="62" y="421"/>
                      <a:pt x="62" y="421"/>
                    </a:cubicBezTo>
                    <a:cubicBezTo>
                      <a:pt x="63" y="419"/>
                      <a:pt x="62" y="416"/>
                      <a:pt x="62" y="414"/>
                    </a:cubicBezTo>
                    <a:cubicBezTo>
                      <a:pt x="62" y="414"/>
                      <a:pt x="61" y="413"/>
                      <a:pt x="61" y="412"/>
                    </a:cubicBezTo>
                    <a:cubicBezTo>
                      <a:pt x="60" y="411"/>
                      <a:pt x="62" y="412"/>
                      <a:pt x="62" y="410"/>
                    </a:cubicBezTo>
                    <a:cubicBezTo>
                      <a:pt x="62" y="410"/>
                      <a:pt x="62" y="408"/>
                      <a:pt x="62" y="408"/>
                    </a:cubicBezTo>
                    <a:cubicBezTo>
                      <a:pt x="62" y="408"/>
                      <a:pt x="62" y="408"/>
                      <a:pt x="62" y="408"/>
                    </a:cubicBezTo>
                    <a:cubicBezTo>
                      <a:pt x="61" y="407"/>
                      <a:pt x="61" y="406"/>
                      <a:pt x="61" y="405"/>
                    </a:cubicBezTo>
                    <a:cubicBezTo>
                      <a:pt x="62" y="405"/>
                      <a:pt x="62" y="405"/>
                      <a:pt x="62" y="405"/>
                    </a:cubicBezTo>
                    <a:cubicBezTo>
                      <a:pt x="62" y="404"/>
                      <a:pt x="62" y="403"/>
                      <a:pt x="62" y="403"/>
                    </a:cubicBezTo>
                    <a:cubicBezTo>
                      <a:pt x="61" y="402"/>
                      <a:pt x="62" y="400"/>
                      <a:pt x="61" y="400"/>
                    </a:cubicBezTo>
                    <a:cubicBezTo>
                      <a:pt x="61" y="400"/>
                      <a:pt x="61" y="400"/>
                      <a:pt x="61" y="400"/>
                    </a:cubicBezTo>
                    <a:cubicBezTo>
                      <a:pt x="61" y="399"/>
                      <a:pt x="61" y="399"/>
                      <a:pt x="61" y="399"/>
                    </a:cubicBezTo>
                    <a:cubicBezTo>
                      <a:pt x="61" y="398"/>
                      <a:pt x="61" y="398"/>
                      <a:pt x="61" y="398"/>
                    </a:cubicBezTo>
                    <a:cubicBezTo>
                      <a:pt x="61" y="398"/>
                      <a:pt x="62" y="398"/>
                      <a:pt x="62" y="399"/>
                    </a:cubicBezTo>
                    <a:cubicBezTo>
                      <a:pt x="62" y="397"/>
                      <a:pt x="61" y="398"/>
                      <a:pt x="61" y="397"/>
                    </a:cubicBezTo>
                    <a:cubicBezTo>
                      <a:pt x="61" y="396"/>
                      <a:pt x="61" y="396"/>
                      <a:pt x="61" y="396"/>
                    </a:cubicBezTo>
                    <a:cubicBezTo>
                      <a:pt x="61" y="396"/>
                      <a:pt x="61" y="396"/>
                      <a:pt x="61" y="397"/>
                    </a:cubicBezTo>
                    <a:cubicBezTo>
                      <a:pt x="62" y="397"/>
                      <a:pt x="61" y="396"/>
                      <a:pt x="62" y="396"/>
                    </a:cubicBezTo>
                    <a:cubicBezTo>
                      <a:pt x="62" y="396"/>
                      <a:pt x="61" y="396"/>
                      <a:pt x="61" y="395"/>
                    </a:cubicBezTo>
                    <a:cubicBezTo>
                      <a:pt x="61" y="394"/>
                      <a:pt x="61" y="392"/>
                      <a:pt x="62" y="392"/>
                    </a:cubicBezTo>
                    <a:cubicBezTo>
                      <a:pt x="61" y="392"/>
                      <a:pt x="61" y="391"/>
                      <a:pt x="61" y="390"/>
                    </a:cubicBezTo>
                    <a:cubicBezTo>
                      <a:pt x="61" y="391"/>
                      <a:pt x="61" y="392"/>
                      <a:pt x="61" y="392"/>
                    </a:cubicBezTo>
                    <a:cubicBezTo>
                      <a:pt x="60" y="392"/>
                      <a:pt x="60" y="391"/>
                      <a:pt x="61" y="391"/>
                    </a:cubicBezTo>
                    <a:cubicBezTo>
                      <a:pt x="61" y="391"/>
                      <a:pt x="61" y="391"/>
                      <a:pt x="61" y="391"/>
                    </a:cubicBezTo>
                    <a:cubicBezTo>
                      <a:pt x="61" y="391"/>
                      <a:pt x="61" y="389"/>
                      <a:pt x="60" y="390"/>
                    </a:cubicBezTo>
                    <a:cubicBezTo>
                      <a:pt x="61" y="389"/>
                      <a:pt x="61" y="389"/>
                      <a:pt x="61" y="389"/>
                    </a:cubicBezTo>
                    <a:cubicBezTo>
                      <a:pt x="60" y="388"/>
                      <a:pt x="60" y="387"/>
                      <a:pt x="60" y="386"/>
                    </a:cubicBezTo>
                    <a:cubicBezTo>
                      <a:pt x="61" y="386"/>
                      <a:pt x="61" y="387"/>
                      <a:pt x="62" y="385"/>
                    </a:cubicBezTo>
                    <a:cubicBezTo>
                      <a:pt x="61" y="383"/>
                      <a:pt x="61" y="383"/>
                      <a:pt x="61" y="383"/>
                    </a:cubicBezTo>
                    <a:cubicBezTo>
                      <a:pt x="61" y="383"/>
                      <a:pt x="61" y="382"/>
                      <a:pt x="61" y="382"/>
                    </a:cubicBezTo>
                    <a:cubicBezTo>
                      <a:pt x="62" y="380"/>
                      <a:pt x="60" y="380"/>
                      <a:pt x="60" y="377"/>
                    </a:cubicBezTo>
                    <a:cubicBezTo>
                      <a:pt x="61" y="378"/>
                      <a:pt x="61" y="378"/>
                      <a:pt x="61" y="377"/>
                    </a:cubicBezTo>
                    <a:cubicBezTo>
                      <a:pt x="61" y="377"/>
                      <a:pt x="61" y="376"/>
                      <a:pt x="61" y="376"/>
                    </a:cubicBezTo>
                    <a:cubicBezTo>
                      <a:pt x="61" y="376"/>
                      <a:pt x="61" y="377"/>
                      <a:pt x="61" y="377"/>
                    </a:cubicBezTo>
                    <a:cubicBezTo>
                      <a:pt x="60" y="378"/>
                      <a:pt x="61" y="376"/>
                      <a:pt x="60" y="376"/>
                    </a:cubicBezTo>
                    <a:cubicBezTo>
                      <a:pt x="62" y="374"/>
                      <a:pt x="61" y="370"/>
                      <a:pt x="61" y="366"/>
                    </a:cubicBezTo>
                    <a:cubicBezTo>
                      <a:pt x="61" y="367"/>
                      <a:pt x="61" y="365"/>
                      <a:pt x="61" y="364"/>
                    </a:cubicBezTo>
                    <a:cubicBezTo>
                      <a:pt x="62" y="364"/>
                      <a:pt x="61" y="362"/>
                      <a:pt x="61" y="362"/>
                    </a:cubicBezTo>
                    <a:cubicBezTo>
                      <a:pt x="60" y="362"/>
                      <a:pt x="60" y="362"/>
                      <a:pt x="60" y="362"/>
                    </a:cubicBezTo>
                    <a:cubicBezTo>
                      <a:pt x="61" y="360"/>
                      <a:pt x="59" y="359"/>
                      <a:pt x="60" y="358"/>
                    </a:cubicBezTo>
                    <a:cubicBezTo>
                      <a:pt x="60" y="357"/>
                      <a:pt x="61" y="358"/>
                      <a:pt x="61" y="359"/>
                    </a:cubicBezTo>
                    <a:cubicBezTo>
                      <a:pt x="62" y="357"/>
                      <a:pt x="60" y="355"/>
                      <a:pt x="61" y="353"/>
                    </a:cubicBezTo>
                    <a:cubicBezTo>
                      <a:pt x="61" y="353"/>
                      <a:pt x="60" y="354"/>
                      <a:pt x="60" y="352"/>
                    </a:cubicBezTo>
                    <a:cubicBezTo>
                      <a:pt x="60" y="351"/>
                      <a:pt x="60" y="349"/>
                      <a:pt x="61" y="349"/>
                    </a:cubicBezTo>
                    <a:cubicBezTo>
                      <a:pt x="60" y="349"/>
                      <a:pt x="60" y="348"/>
                      <a:pt x="60" y="347"/>
                    </a:cubicBezTo>
                    <a:cubicBezTo>
                      <a:pt x="61" y="347"/>
                      <a:pt x="61" y="348"/>
                      <a:pt x="61" y="348"/>
                    </a:cubicBezTo>
                    <a:cubicBezTo>
                      <a:pt x="61" y="347"/>
                      <a:pt x="61" y="346"/>
                      <a:pt x="61" y="345"/>
                    </a:cubicBezTo>
                    <a:cubicBezTo>
                      <a:pt x="60" y="342"/>
                      <a:pt x="60" y="342"/>
                      <a:pt x="60" y="342"/>
                    </a:cubicBezTo>
                    <a:cubicBezTo>
                      <a:pt x="58" y="343"/>
                      <a:pt x="58" y="343"/>
                      <a:pt x="58" y="343"/>
                    </a:cubicBezTo>
                    <a:cubicBezTo>
                      <a:pt x="57" y="344"/>
                      <a:pt x="57" y="344"/>
                      <a:pt x="57" y="344"/>
                    </a:cubicBezTo>
                    <a:cubicBezTo>
                      <a:pt x="56" y="343"/>
                      <a:pt x="53" y="344"/>
                      <a:pt x="51" y="344"/>
                    </a:cubicBezTo>
                    <a:cubicBezTo>
                      <a:pt x="51" y="345"/>
                      <a:pt x="49" y="344"/>
                      <a:pt x="49" y="345"/>
                    </a:cubicBezTo>
                    <a:cubicBezTo>
                      <a:pt x="49" y="345"/>
                      <a:pt x="48" y="345"/>
                      <a:pt x="48" y="345"/>
                    </a:cubicBezTo>
                    <a:cubicBezTo>
                      <a:pt x="48" y="345"/>
                      <a:pt x="47" y="346"/>
                      <a:pt x="47" y="346"/>
                    </a:cubicBezTo>
                    <a:cubicBezTo>
                      <a:pt x="47" y="346"/>
                      <a:pt x="47" y="346"/>
                      <a:pt x="47" y="346"/>
                    </a:cubicBezTo>
                    <a:cubicBezTo>
                      <a:pt x="47" y="345"/>
                      <a:pt x="44" y="346"/>
                      <a:pt x="44" y="346"/>
                    </a:cubicBezTo>
                    <a:cubicBezTo>
                      <a:pt x="45" y="346"/>
                      <a:pt x="43" y="346"/>
                      <a:pt x="43" y="346"/>
                    </a:cubicBezTo>
                    <a:cubicBezTo>
                      <a:pt x="42" y="347"/>
                      <a:pt x="42" y="347"/>
                      <a:pt x="42" y="347"/>
                    </a:cubicBezTo>
                    <a:cubicBezTo>
                      <a:pt x="41" y="347"/>
                      <a:pt x="42" y="347"/>
                      <a:pt x="40" y="348"/>
                    </a:cubicBezTo>
                    <a:cubicBezTo>
                      <a:pt x="39" y="348"/>
                      <a:pt x="40" y="347"/>
                      <a:pt x="40" y="347"/>
                    </a:cubicBezTo>
                    <a:cubicBezTo>
                      <a:pt x="39" y="347"/>
                      <a:pt x="38" y="347"/>
                      <a:pt x="36" y="348"/>
                    </a:cubicBezTo>
                    <a:cubicBezTo>
                      <a:pt x="37" y="347"/>
                      <a:pt x="35" y="349"/>
                      <a:pt x="34" y="348"/>
                    </a:cubicBezTo>
                    <a:cubicBezTo>
                      <a:pt x="32" y="349"/>
                      <a:pt x="39" y="347"/>
                      <a:pt x="38" y="348"/>
                    </a:cubicBezTo>
                    <a:cubicBezTo>
                      <a:pt x="38" y="347"/>
                      <a:pt x="36" y="348"/>
                      <a:pt x="35" y="348"/>
                    </a:cubicBezTo>
                    <a:cubicBezTo>
                      <a:pt x="36" y="347"/>
                      <a:pt x="36" y="347"/>
                      <a:pt x="36" y="347"/>
                    </a:cubicBezTo>
                    <a:cubicBezTo>
                      <a:pt x="35" y="347"/>
                      <a:pt x="33" y="348"/>
                      <a:pt x="33" y="348"/>
                    </a:cubicBezTo>
                    <a:cubicBezTo>
                      <a:pt x="32" y="348"/>
                      <a:pt x="30" y="349"/>
                      <a:pt x="28" y="349"/>
                    </a:cubicBezTo>
                    <a:cubicBezTo>
                      <a:pt x="26" y="350"/>
                      <a:pt x="26" y="350"/>
                      <a:pt x="26" y="350"/>
                    </a:cubicBezTo>
                    <a:cubicBezTo>
                      <a:pt x="26" y="352"/>
                      <a:pt x="26" y="352"/>
                      <a:pt x="26" y="352"/>
                    </a:cubicBezTo>
                    <a:cubicBezTo>
                      <a:pt x="26" y="353"/>
                      <a:pt x="26" y="355"/>
                      <a:pt x="27" y="355"/>
                    </a:cubicBezTo>
                    <a:cubicBezTo>
                      <a:pt x="26" y="354"/>
                      <a:pt x="26" y="354"/>
                      <a:pt x="26" y="355"/>
                    </a:cubicBezTo>
                    <a:cubicBezTo>
                      <a:pt x="27" y="355"/>
                      <a:pt x="27" y="356"/>
                      <a:pt x="27" y="357"/>
                    </a:cubicBezTo>
                    <a:cubicBezTo>
                      <a:pt x="27" y="357"/>
                      <a:pt x="26" y="357"/>
                      <a:pt x="26" y="359"/>
                    </a:cubicBezTo>
                    <a:cubicBezTo>
                      <a:pt x="26" y="359"/>
                      <a:pt x="27" y="359"/>
                      <a:pt x="27" y="359"/>
                    </a:cubicBezTo>
                    <a:cubicBezTo>
                      <a:pt x="26" y="361"/>
                      <a:pt x="28" y="364"/>
                      <a:pt x="27" y="367"/>
                    </a:cubicBezTo>
                    <a:cubicBezTo>
                      <a:pt x="28" y="366"/>
                      <a:pt x="26" y="365"/>
                      <a:pt x="27" y="365"/>
                    </a:cubicBezTo>
                    <a:cubicBezTo>
                      <a:pt x="27" y="368"/>
                      <a:pt x="28" y="370"/>
                      <a:pt x="28" y="372"/>
                    </a:cubicBezTo>
                    <a:cubicBezTo>
                      <a:pt x="28" y="371"/>
                      <a:pt x="28" y="371"/>
                      <a:pt x="28" y="371"/>
                    </a:cubicBezTo>
                    <a:cubicBezTo>
                      <a:pt x="28" y="372"/>
                      <a:pt x="28" y="374"/>
                      <a:pt x="28" y="375"/>
                    </a:cubicBezTo>
                    <a:cubicBezTo>
                      <a:pt x="29" y="374"/>
                      <a:pt x="28" y="375"/>
                      <a:pt x="28" y="374"/>
                    </a:cubicBezTo>
                    <a:cubicBezTo>
                      <a:pt x="29" y="373"/>
                      <a:pt x="29" y="375"/>
                      <a:pt x="29" y="376"/>
                    </a:cubicBezTo>
                    <a:cubicBezTo>
                      <a:pt x="29" y="376"/>
                      <a:pt x="29" y="376"/>
                      <a:pt x="29" y="376"/>
                    </a:cubicBezTo>
                    <a:cubicBezTo>
                      <a:pt x="29" y="377"/>
                      <a:pt x="29" y="377"/>
                      <a:pt x="29" y="379"/>
                    </a:cubicBezTo>
                    <a:cubicBezTo>
                      <a:pt x="29" y="379"/>
                      <a:pt x="29" y="378"/>
                      <a:pt x="29" y="378"/>
                    </a:cubicBezTo>
                    <a:cubicBezTo>
                      <a:pt x="28" y="379"/>
                      <a:pt x="29" y="382"/>
                      <a:pt x="29" y="382"/>
                    </a:cubicBezTo>
                    <a:cubicBezTo>
                      <a:pt x="29" y="382"/>
                      <a:pt x="29" y="383"/>
                      <a:pt x="29" y="383"/>
                    </a:cubicBezTo>
                    <a:cubicBezTo>
                      <a:pt x="29" y="384"/>
                      <a:pt x="29" y="383"/>
                      <a:pt x="29" y="384"/>
                    </a:cubicBezTo>
                    <a:cubicBezTo>
                      <a:pt x="31" y="387"/>
                      <a:pt x="31" y="387"/>
                      <a:pt x="31" y="387"/>
                    </a:cubicBezTo>
                    <a:cubicBezTo>
                      <a:pt x="30" y="386"/>
                      <a:pt x="30" y="388"/>
                      <a:pt x="30" y="387"/>
                    </a:cubicBezTo>
                    <a:cubicBezTo>
                      <a:pt x="30" y="389"/>
                      <a:pt x="31" y="391"/>
                      <a:pt x="31" y="392"/>
                    </a:cubicBezTo>
                    <a:cubicBezTo>
                      <a:pt x="31" y="393"/>
                      <a:pt x="32" y="395"/>
                      <a:pt x="32" y="396"/>
                    </a:cubicBezTo>
                    <a:cubicBezTo>
                      <a:pt x="32" y="396"/>
                      <a:pt x="32" y="395"/>
                      <a:pt x="32" y="395"/>
                    </a:cubicBezTo>
                    <a:cubicBezTo>
                      <a:pt x="31" y="396"/>
                      <a:pt x="31" y="396"/>
                      <a:pt x="31" y="396"/>
                    </a:cubicBezTo>
                    <a:cubicBezTo>
                      <a:pt x="31" y="395"/>
                      <a:pt x="30" y="396"/>
                      <a:pt x="30" y="396"/>
                    </a:cubicBezTo>
                    <a:cubicBezTo>
                      <a:pt x="30" y="397"/>
                      <a:pt x="30" y="400"/>
                      <a:pt x="30" y="402"/>
                    </a:cubicBezTo>
                    <a:cubicBezTo>
                      <a:pt x="31" y="400"/>
                      <a:pt x="31" y="404"/>
                      <a:pt x="32" y="404"/>
                    </a:cubicBezTo>
                    <a:cubicBezTo>
                      <a:pt x="32" y="406"/>
                      <a:pt x="31" y="405"/>
                      <a:pt x="31" y="406"/>
                    </a:cubicBezTo>
                    <a:cubicBezTo>
                      <a:pt x="31" y="408"/>
                      <a:pt x="31" y="410"/>
                      <a:pt x="32" y="412"/>
                    </a:cubicBezTo>
                    <a:cubicBezTo>
                      <a:pt x="32" y="412"/>
                      <a:pt x="31" y="413"/>
                      <a:pt x="31" y="412"/>
                    </a:cubicBezTo>
                    <a:cubicBezTo>
                      <a:pt x="32" y="414"/>
                      <a:pt x="32" y="417"/>
                      <a:pt x="33" y="419"/>
                    </a:cubicBezTo>
                    <a:cubicBezTo>
                      <a:pt x="32" y="419"/>
                      <a:pt x="32" y="419"/>
                      <a:pt x="32" y="419"/>
                    </a:cubicBezTo>
                    <a:cubicBezTo>
                      <a:pt x="32" y="421"/>
                      <a:pt x="33" y="419"/>
                      <a:pt x="33" y="422"/>
                    </a:cubicBezTo>
                    <a:cubicBezTo>
                      <a:pt x="32" y="421"/>
                      <a:pt x="32" y="421"/>
                      <a:pt x="32" y="421"/>
                    </a:cubicBezTo>
                    <a:cubicBezTo>
                      <a:pt x="33" y="422"/>
                      <a:pt x="32" y="424"/>
                      <a:pt x="33" y="426"/>
                    </a:cubicBezTo>
                    <a:cubicBezTo>
                      <a:pt x="33" y="426"/>
                      <a:pt x="33" y="425"/>
                      <a:pt x="32" y="425"/>
                    </a:cubicBezTo>
                    <a:cubicBezTo>
                      <a:pt x="33" y="427"/>
                      <a:pt x="33" y="428"/>
                      <a:pt x="33" y="430"/>
                    </a:cubicBezTo>
                    <a:cubicBezTo>
                      <a:pt x="33" y="430"/>
                      <a:pt x="33" y="430"/>
                      <a:pt x="33" y="429"/>
                    </a:cubicBezTo>
                    <a:cubicBezTo>
                      <a:pt x="32" y="430"/>
                      <a:pt x="34" y="431"/>
                      <a:pt x="33" y="432"/>
                    </a:cubicBezTo>
                    <a:cubicBezTo>
                      <a:pt x="33" y="432"/>
                      <a:pt x="33" y="433"/>
                      <a:pt x="33" y="433"/>
                    </a:cubicBezTo>
                    <a:cubicBezTo>
                      <a:pt x="33" y="434"/>
                      <a:pt x="34" y="436"/>
                      <a:pt x="34" y="436"/>
                    </a:cubicBezTo>
                    <a:cubicBezTo>
                      <a:pt x="33" y="437"/>
                      <a:pt x="33" y="437"/>
                      <a:pt x="33" y="438"/>
                    </a:cubicBezTo>
                    <a:cubicBezTo>
                      <a:pt x="34" y="446"/>
                      <a:pt x="34" y="453"/>
                      <a:pt x="35" y="461"/>
                    </a:cubicBezTo>
                    <a:cubicBezTo>
                      <a:pt x="35" y="462"/>
                      <a:pt x="35" y="459"/>
                      <a:pt x="34" y="460"/>
                    </a:cubicBezTo>
                    <a:cubicBezTo>
                      <a:pt x="35" y="460"/>
                      <a:pt x="34" y="461"/>
                      <a:pt x="35" y="464"/>
                    </a:cubicBezTo>
                    <a:cubicBezTo>
                      <a:pt x="35" y="464"/>
                      <a:pt x="35" y="464"/>
                      <a:pt x="35" y="464"/>
                    </a:cubicBezTo>
                    <a:cubicBezTo>
                      <a:pt x="35" y="465"/>
                      <a:pt x="35" y="465"/>
                      <a:pt x="35" y="466"/>
                    </a:cubicBezTo>
                    <a:cubicBezTo>
                      <a:pt x="35" y="466"/>
                      <a:pt x="35" y="466"/>
                      <a:pt x="35" y="466"/>
                    </a:cubicBezTo>
                    <a:cubicBezTo>
                      <a:pt x="36" y="467"/>
                      <a:pt x="34" y="469"/>
                      <a:pt x="35" y="469"/>
                    </a:cubicBezTo>
                    <a:cubicBezTo>
                      <a:pt x="35" y="470"/>
                      <a:pt x="35" y="470"/>
                      <a:pt x="35" y="470"/>
                    </a:cubicBezTo>
                    <a:cubicBezTo>
                      <a:pt x="36" y="471"/>
                      <a:pt x="35" y="472"/>
                      <a:pt x="35" y="473"/>
                    </a:cubicBezTo>
                    <a:cubicBezTo>
                      <a:pt x="35" y="473"/>
                      <a:pt x="35" y="473"/>
                      <a:pt x="35" y="473"/>
                    </a:cubicBezTo>
                    <a:cubicBezTo>
                      <a:pt x="35" y="475"/>
                      <a:pt x="36" y="477"/>
                      <a:pt x="36" y="478"/>
                    </a:cubicBezTo>
                    <a:cubicBezTo>
                      <a:pt x="36" y="479"/>
                      <a:pt x="36" y="481"/>
                      <a:pt x="37" y="481"/>
                    </a:cubicBezTo>
                    <a:cubicBezTo>
                      <a:pt x="37" y="482"/>
                      <a:pt x="36" y="481"/>
                      <a:pt x="36" y="481"/>
                    </a:cubicBezTo>
                    <a:cubicBezTo>
                      <a:pt x="37" y="487"/>
                      <a:pt x="37" y="494"/>
                      <a:pt x="38" y="499"/>
                    </a:cubicBezTo>
                    <a:cubicBezTo>
                      <a:pt x="38" y="499"/>
                      <a:pt x="38" y="499"/>
                      <a:pt x="38" y="498"/>
                    </a:cubicBezTo>
                    <a:cubicBezTo>
                      <a:pt x="39" y="502"/>
                      <a:pt x="37" y="505"/>
                      <a:pt x="39" y="507"/>
                    </a:cubicBezTo>
                    <a:cubicBezTo>
                      <a:pt x="40" y="508"/>
                      <a:pt x="40" y="508"/>
                      <a:pt x="40" y="508"/>
                    </a:cubicBezTo>
                    <a:cubicBezTo>
                      <a:pt x="39" y="509"/>
                      <a:pt x="39" y="509"/>
                      <a:pt x="39" y="510"/>
                    </a:cubicBezTo>
                    <a:cubicBezTo>
                      <a:pt x="39" y="510"/>
                      <a:pt x="39" y="513"/>
                      <a:pt x="40" y="513"/>
                    </a:cubicBezTo>
                    <a:cubicBezTo>
                      <a:pt x="39" y="513"/>
                      <a:pt x="39" y="513"/>
                      <a:pt x="39" y="513"/>
                    </a:cubicBezTo>
                    <a:cubicBezTo>
                      <a:pt x="39" y="514"/>
                      <a:pt x="40" y="516"/>
                      <a:pt x="40" y="517"/>
                    </a:cubicBezTo>
                    <a:cubicBezTo>
                      <a:pt x="40" y="517"/>
                      <a:pt x="40" y="517"/>
                      <a:pt x="40" y="517"/>
                    </a:cubicBezTo>
                    <a:cubicBezTo>
                      <a:pt x="39" y="524"/>
                      <a:pt x="39" y="534"/>
                      <a:pt x="41" y="540"/>
                    </a:cubicBezTo>
                    <a:cubicBezTo>
                      <a:pt x="41" y="542"/>
                      <a:pt x="40" y="541"/>
                      <a:pt x="40" y="542"/>
                    </a:cubicBezTo>
                    <a:cubicBezTo>
                      <a:pt x="42" y="548"/>
                      <a:pt x="40" y="556"/>
                      <a:pt x="42" y="561"/>
                    </a:cubicBezTo>
                    <a:cubicBezTo>
                      <a:pt x="43" y="566"/>
                      <a:pt x="45" y="567"/>
                      <a:pt x="45" y="567"/>
                    </a:cubicBezTo>
                    <a:close/>
                    <a:moveTo>
                      <a:pt x="46" y="567"/>
                    </a:moveTo>
                    <a:cubicBezTo>
                      <a:pt x="47" y="566"/>
                      <a:pt x="46" y="566"/>
                      <a:pt x="45" y="566"/>
                    </a:cubicBezTo>
                    <a:cubicBezTo>
                      <a:pt x="45" y="566"/>
                      <a:pt x="46" y="566"/>
                      <a:pt x="46" y="567"/>
                    </a:cubicBezTo>
                    <a:close/>
                    <a:moveTo>
                      <a:pt x="64" y="549"/>
                    </a:moveTo>
                    <a:cubicBezTo>
                      <a:pt x="64" y="549"/>
                      <a:pt x="64" y="548"/>
                      <a:pt x="64" y="548"/>
                    </a:cubicBezTo>
                    <a:cubicBezTo>
                      <a:pt x="64" y="548"/>
                      <a:pt x="63" y="548"/>
                      <a:pt x="63" y="548"/>
                    </a:cubicBezTo>
                    <a:cubicBezTo>
                      <a:pt x="64" y="548"/>
                      <a:pt x="64" y="548"/>
                      <a:pt x="64" y="549"/>
                    </a:cubicBezTo>
                    <a:close/>
                    <a:moveTo>
                      <a:pt x="64" y="543"/>
                    </a:moveTo>
                    <a:cubicBezTo>
                      <a:pt x="64" y="542"/>
                      <a:pt x="64" y="540"/>
                      <a:pt x="64" y="540"/>
                    </a:cubicBezTo>
                    <a:lnTo>
                      <a:pt x="64" y="543"/>
                    </a:lnTo>
                    <a:close/>
                    <a:moveTo>
                      <a:pt x="65" y="532"/>
                    </a:moveTo>
                    <a:cubicBezTo>
                      <a:pt x="65" y="531"/>
                      <a:pt x="65" y="531"/>
                      <a:pt x="65" y="532"/>
                    </a:cubicBezTo>
                    <a:cubicBezTo>
                      <a:pt x="65" y="532"/>
                      <a:pt x="65" y="532"/>
                      <a:pt x="65" y="532"/>
                    </a:cubicBezTo>
                    <a:close/>
                    <a:moveTo>
                      <a:pt x="64" y="530"/>
                    </a:moveTo>
                    <a:cubicBezTo>
                      <a:pt x="64" y="530"/>
                      <a:pt x="64" y="531"/>
                      <a:pt x="64" y="531"/>
                    </a:cubicBezTo>
                    <a:cubicBezTo>
                      <a:pt x="65" y="531"/>
                      <a:pt x="64" y="530"/>
                      <a:pt x="64" y="530"/>
                    </a:cubicBezTo>
                    <a:close/>
                    <a:moveTo>
                      <a:pt x="65" y="512"/>
                    </a:moveTo>
                    <a:cubicBezTo>
                      <a:pt x="64" y="513"/>
                      <a:pt x="65" y="514"/>
                      <a:pt x="65" y="514"/>
                    </a:cubicBezTo>
                    <a:cubicBezTo>
                      <a:pt x="65" y="514"/>
                      <a:pt x="65" y="513"/>
                      <a:pt x="65" y="512"/>
                    </a:cubicBezTo>
                    <a:close/>
                    <a:moveTo>
                      <a:pt x="65" y="506"/>
                    </a:moveTo>
                    <a:cubicBezTo>
                      <a:pt x="65" y="505"/>
                      <a:pt x="64" y="505"/>
                      <a:pt x="64" y="505"/>
                    </a:cubicBezTo>
                    <a:cubicBezTo>
                      <a:pt x="64" y="506"/>
                      <a:pt x="64" y="506"/>
                      <a:pt x="64" y="506"/>
                    </a:cubicBezTo>
                    <a:lnTo>
                      <a:pt x="65" y="506"/>
                    </a:lnTo>
                    <a:close/>
                    <a:moveTo>
                      <a:pt x="61" y="361"/>
                    </a:moveTo>
                    <a:cubicBezTo>
                      <a:pt x="61" y="361"/>
                      <a:pt x="61" y="361"/>
                      <a:pt x="61" y="361"/>
                    </a:cubicBezTo>
                    <a:cubicBezTo>
                      <a:pt x="61" y="360"/>
                      <a:pt x="61" y="360"/>
                      <a:pt x="61" y="360"/>
                    </a:cubicBezTo>
                    <a:lnTo>
                      <a:pt x="61" y="361"/>
                    </a:lnTo>
                    <a:close/>
                    <a:moveTo>
                      <a:pt x="27" y="371"/>
                    </a:moveTo>
                    <a:cubicBezTo>
                      <a:pt x="27" y="371"/>
                      <a:pt x="27" y="371"/>
                      <a:pt x="27" y="370"/>
                    </a:cubicBezTo>
                    <a:cubicBezTo>
                      <a:pt x="27" y="371"/>
                      <a:pt x="27" y="370"/>
                      <a:pt x="27" y="371"/>
                    </a:cubicBezTo>
                    <a:close/>
                    <a:moveTo>
                      <a:pt x="31" y="404"/>
                    </a:moveTo>
                    <a:cubicBezTo>
                      <a:pt x="31" y="404"/>
                      <a:pt x="31" y="404"/>
                      <a:pt x="31" y="404"/>
                    </a:cubicBezTo>
                    <a:cubicBezTo>
                      <a:pt x="31" y="404"/>
                      <a:pt x="31" y="404"/>
                      <a:pt x="31" y="404"/>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9" name="Freeform 28"/>
              <p:cNvSpPr/>
              <p:nvPr/>
            </p:nvSpPr>
            <p:spPr bwMode="auto">
              <a:xfrm>
                <a:off x="3783" y="2557"/>
                <a:ext cx="5" cy="12"/>
              </a:xfrm>
              <a:custGeom>
                <a:avLst/>
                <a:gdLst>
                  <a:gd name="T0" fmla="*/ 0 w 2"/>
                  <a:gd name="T1" fmla="*/ 2 h 5"/>
                  <a:gd name="T2" fmla="*/ 2 w 2"/>
                  <a:gd name="T3" fmla="*/ 4 h 5"/>
                  <a:gd name="T4" fmla="*/ 0 w 2"/>
                  <a:gd name="T5" fmla="*/ 2 h 5"/>
                </a:gdLst>
                <a:ahLst/>
                <a:cxnLst>
                  <a:cxn ang="0">
                    <a:pos x="T0" y="T1"/>
                  </a:cxn>
                  <a:cxn ang="0">
                    <a:pos x="T2" y="T3"/>
                  </a:cxn>
                  <a:cxn ang="0">
                    <a:pos x="T4" y="T5"/>
                  </a:cxn>
                </a:cxnLst>
                <a:rect l="0" t="0" r="r" b="b"/>
                <a:pathLst>
                  <a:path w="2" h="5">
                    <a:moveTo>
                      <a:pt x="0" y="2"/>
                    </a:moveTo>
                    <a:cubicBezTo>
                      <a:pt x="2" y="5"/>
                      <a:pt x="0" y="0"/>
                      <a:pt x="2" y="4"/>
                    </a:cubicBezTo>
                    <a:cubicBezTo>
                      <a:pt x="1" y="4"/>
                      <a:pt x="1" y="3"/>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0" name="Freeform 29"/>
              <p:cNvSpPr/>
              <p:nvPr/>
            </p:nvSpPr>
            <p:spPr bwMode="auto">
              <a:xfrm>
                <a:off x="3037" y="2363"/>
                <a:ext cx="798" cy="549"/>
              </a:xfrm>
              <a:custGeom>
                <a:avLst/>
                <a:gdLst>
                  <a:gd name="T0" fmla="*/ 334 w 337"/>
                  <a:gd name="T1" fmla="*/ 175 h 232"/>
                  <a:gd name="T2" fmla="*/ 330 w 337"/>
                  <a:gd name="T3" fmla="*/ 201 h 232"/>
                  <a:gd name="T4" fmla="*/ 292 w 337"/>
                  <a:gd name="T5" fmla="*/ 225 h 232"/>
                  <a:gd name="T6" fmla="*/ 270 w 337"/>
                  <a:gd name="T7" fmla="*/ 224 h 232"/>
                  <a:gd name="T8" fmla="*/ 215 w 337"/>
                  <a:gd name="T9" fmla="*/ 214 h 232"/>
                  <a:gd name="T10" fmla="*/ 194 w 337"/>
                  <a:gd name="T11" fmla="*/ 213 h 232"/>
                  <a:gd name="T12" fmla="*/ 170 w 337"/>
                  <a:gd name="T13" fmla="*/ 215 h 232"/>
                  <a:gd name="T14" fmla="*/ 141 w 337"/>
                  <a:gd name="T15" fmla="*/ 225 h 232"/>
                  <a:gd name="T16" fmla="*/ 118 w 337"/>
                  <a:gd name="T17" fmla="*/ 232 h 232"/>
                  <a:gd name="T18" fmla="*/ 103 w 337"/>
                  <a:gd name="T19" fmla="*/ 228 h 232"/>
                  <a:gd name="T20" fmla="*/ 85 w 337"/>
                  <a:gd name="T21" fmla="*/ 225 h 232"/>
                  <a:gd name="T22" fmla="*/ 50 w 337"/>
                  <a:gd name="T23" fmla="*/ 207 h 232"/>
                  <a:gd name="T24" fmla="*/ 39 w 337"/>
                  <a:gd name="T25" fmla="*/ 199 h 232"/>
                  <a:gd name="T26" fmla="*/ 31 w 337"/>
                  <a:gd name="T27" fmla="*/ 190 h 232"/>
                  <a:gd name="T28" fmla="*/ 12 w 337"/>
                  <a:gd name="T29" fmla="*/ 172 h 232"/>
                  <a:gd name="T30" fmla="*/ 3 w 337"/>
                  <a:gd name="T31" fmla="*/ 154 h 232"/>
                  <a:gd name="T32" fmla="*/ 3 w 337"/>
                  <a:gd name="T33" fmla="*/ 136 h 232"/>
                  <a:gd name="T34" fmla="*/ 18 w 337"/>
                  <a:gd name="T35" fmla="*/ 120 h 232"/>
                  <a:gd name="T36" fmla="*/ 37 w 337"/>
                  <a:gd name="T37" fmla="*/ 114 h 232"/>
                  <a:gd name="T38" fmla="*/ 46 w 337"/>
                  <a:gd name="T39" fmla="*/ 113 h 232"/>
                  <a:gd name="T40" fmla="*/ 59 w 337"/>
                  <a:gd name="T41" fmla="*/ 118 h 232"/>
                  <a:gd name="T42" fmla="*/ 69 w 337"/>
                  <a:gd name="T43" fmla="*/ 123 h 232"/>
                  <a:gd name="T44" fmla="*/ 61 w 337"/>
                  <a:gd name="T45" fmla="*/ 119 h 232"/>
                  <a:gd name="T46" fmla="*/ 76 w 337"/>
                  <a:gd name="T47" fmla="*/ 74 h 232"/>
                  <a:gd name="T48" fmla="*/ 87 w 337"/>
                  <a:gd name="T49" fmla="*/ 59 h 232"/>
                  <a:gd name="T50" fmla="*/ 99 w 337"/>
                  <a:gd name="T51" fmla="*/ 48 h 232"/>
                  <a:gd name="T52" fmla="*/ 129 w 337"/>
                  <a:gd name="T53" fmla="*/ 24 h 232"/>
                  <a:gd name="T54" fmla="*/ 138 w 337"/>
                  <a:gd name="T55" fmla="*/ 21 h 232"/>
                  <a:gd name="T56" fmla="*/ 148 w 337"/>
                  <a:gd name="T57" fmla="*/ 12 h 232"/>
                  <a:gd name="T58" fmla="*/ 159 w 337"/>
                  <a:gd name="T59" fmla="*/ 5 h 232"/>
                  <a:gd name="T60" fmla="*/ 177 w 337"/>
                  <a:gd name="T61" fmla="*/ 2 h 232"/>
                  <a:gd name="T62" fmla="*/ 183 w 337"/>
                  <a:gd name="T63" fmla="*/ 0 h 232"/>
                  <a:gd name="T64" fmla="*/ 191 w 337"/>
                  <a:gd name="T65" fmla="*/ 1 h 232"/>
                  <a:gd name="T66" fmla="*/ 205 w 337"/>
                  <a:gd name="T67" fmla="*/ 5 h 232"/>
                  <a:gd name="T68" fmla="*/ 220 w 337"/>
                  <a:gd name="T69" fmla="*/ 6 h 232"/>
                  <a:gd name="T70" fmla="*/ 227 w 337"/>
                  <a:gd name="T71" fmla="*/ 9 h 232"/>
                  <a:gd name="T72" fmla="*/ 240 w 337"/>
                  <a:gd name="T73" fmla="*/ 13 h 232"/>
                  <a:gd name="T74" fmla="*/ 252 w 337"/>
                  <a:gd name="T75" fmla="*/ 19 h 232"/>
                  <a:gd name="T76" fmla="*/ 245 w 337"/>
                  <a:gd name="T77" fmla="*/ 19 h 232"/>
                  <a:gd name="T78" fmla="*/ 267 w 337"/>
                  <a:gd name="T79" fmla="*/ 30 h 232"/>
                  <a:gd name="T80" fmla="*/ 290 w 337"/>
                  <a:gd name="T81" fmla="*/ 54 h 232"/>
                  <a:gd name="T82" fmla="*/ 297 w 337"/>
                  <a:gd name="T83" fmla="*/ 61 h 232"/>
                  <a:gd name="T84" fmla="*/ 313 w 337"/>
                  <a:gd name="T85" fmla="*/ 77 h 232"/>
                  <a:gd name="T86" fmla="*/ 305 w 337"/>
                  <a:gd name="T87" fmla="*/ 72 h 232"/>
                  <a:gd name="T88" fmla="*/ 292 w 337"/>
                  <a:gd name="T89" fmla="*/ 57 h 232"/>
                  <a:gd name="T90" fmla="*/ 259 w 337"/>
                  <a:gd name="T91" fmla="*/ 35 h 232"/>
                  <a:gd name="T92" fmla="*/ 202 w 337"/>
                  <a:gd name="T93" fmla="*/ 13 h 232"/>
                  <a:gd name="T94" fmla="*/ 138 w 337"/>
                  <a:gd name="T95" fmla="*/ 30 h 232"/>
                  <a:gd name="T96" fmla="*/ 96 w 337"/>
                  <a:gd name="T97" fmla="*/ 66 h 232"/>
                  <a:gd name="T98" fmla="*/ 76 w 337"/>
                  <a:gd name="T99" fmla="*/ 99 h 232"/>
                  <a:gd name="T100" fmla="*/ 73 w 337"/>
                  <a:gd name="T101" fmla="*/ 124 h 232"/>
                  <a:gd name="T102" fmla="*/ 21 w 337"/>
                  <a:gd name="T103" fmla="*/ 132 h 232"/>
                  <a:gd name="T104" fmla="*/ 11 w 337"/>
                  <a:gd name="T105" fmla="*/ 144 h 232"/>
                  <a:gd name="T106" fmla="*/ 21 w 337"/>
                  <a:gd name="T107" fmla="*/ 170 h 232"/>
                  <a:gd name="T108" fmla="*/ 62 w 337"/>
                  <a:gd name="T109" fmla="*/ 204 h 232"/>
                  <a:gd name="T110" fmla="*/ 143 w 337"/>
                  <a:gd name="T111" fmla="*/ 216 h 232"/>
                  <a:gd name="T112" fmla="*/ 261 w 337"/>
                  <a:gd name="T113" fmla="*/ 215 h 232"/>
                  <a:gd name="T114" fmla="*/ 297 w 337"/>
                  <a:gd name="T115" fmla="*/ 217 h 232"/>
                  <a:gd name="T116" fmla="*/ 327 w 337"/>
                  <a:gd name="T117" fmla="*/ 14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7" h="232">
                    <a:moveTo>
                      <a:pt x="321" y="95"/>
                    </a:moveTo>
                    <a:cubicBezTo>
                      <a:pt x="328" y="105"/>
                      <a:pt x="329" y="119"/>
                      <a:pt x="333" y="130"/>
                    </a:cubicBezTo>
                    <a:cubicBezTo>
                      <a:pt x="334" y="131"/>
                      <a:pt x="332" y="130"/>
                      <a:pt x="333" y="133"/>
                    </a:cubicBezTo>
                    <a:cubicBezTo>
                      <a:pt x="335" y="138"/>
                      <a:pt x="336" y="146"/>
                      <a:pt x="337" y="154"/>
                    </a:cubicBezTo>
                    <a:cubicBezTo>
                      <a:pt x="337" y="161"/>
                      <a:pt x="336" y="169"/>
                      <a:pt x="335" y="176"/>
                    </a:cubicBezTo>
                    <a:cubicBezTo>
                      <a:pt x="334" y="175"/>
                      <a:pt x="334" y="175"/>
                      <a:pt x="334" y="175"/>
                    </a:cubicBezTo>
                    <a:cubicBezTo>
                      <a:pt x="334" y="178"/>
                      <a:pt x="335" y="181"/>
                      <a:pt x="334" y="184"/>
                    </a:cubicBezTo>
                    <a:cubicBezTo>
                      <a:pt x="334" y="184"/>
                      <a:pt x="334" y="183"/>
                      <a:pt x="333" y="183"/>
                    </a:cubicBezTo>
                    <a:cubicBezTo>
                      <a:pt x="334" y="184"/>
                      <a:pt x="333" y="188"/>
                      <a:pt x="333" y="190"/>
                    </a:cubicBezTo>
                    <a:cubicBezTo>
                      <a:pt x="333" y="191"/>
                      <a:pt x="332" y="190"/>
                      <a:pt x="331" y="192"/>
                    </a:cubicBezTo>
                    <a:cubicBezTo>
                      <a:pt x="332" y="193"/>
                      <a:pt x="332" y="193"/>
                      <a:pt x="332" y="193"/>
                    </a:cubicBezTo>
                    <a:cubicBezTo>
                      <a:pt x="332" y="196"/>
                      <a:pt x="331" y="199"/>
                      <a:pt x="330" y="201"/>
                    </a:cubicBezTo>
                    <a:cubicBezTo>
                      <a:pt x="329" y="204"/>
                      <a:pt x="327" y="206"/>
                      <a:pt x="326" y="209"/>
                    </a:cubicBezTo>
                    <a:cubicBezTo>
                      <a:pt x="326" y="209"/>
                      <a:pt x="326" y="208"/>
                      <a:pt x="326" y="209"/>
                    </a:cubicBezTo>
                    <a:cubicBezTo>
                      <a:pt x="324" y="213"/>
                      <a:pt x="320" y="217"/>
                      <a:pt x="315" y="220"/>
                    </a:cubicBezTo>
                    <a:cubicBezTo>
                      <a:pt x="310" y="223"/>
                      <a:pt x="304" y="224"/>
                      <a:pt x="298" y="225"/>
                    </a:cubicBezTo>
                    <a:cubicBezTo>
                      <a:pt x="299" y="224"/>
                      <a:pt x="299" y="223"/>
                      <a:pt x="298" y="223"/>
                    </a:cubicBezTo>
                    <a:cubicBezTo>
                      <a:pt x="298" y="224"/>
                      <a:pt x="295" y="225"/>
                      <a:pt x="292" y="225"/>
                    </a:cubicBezTo>
                    <a:cubicBezTo>
                      <a:pt x="290" y="224"/>
                      <a:pt x="286" y="226"/>
                      <a:pt x="283" y="225"/>
                    </a:cubicBezTo>
                    <a:cubicBezTo>
                      <a:pt x="283" y="225"/>
                      <a:pt x="283" y="225"/>
                      <a:pt x="283" y="225"/>
                    </a:cubicBezTo>
                    <a:cubicBezTo>
                      <a:pt x="281" y="226"/>
                      <a:pt x="280" y="224"/>
                      <a:pt x="277" y="225"/>
                    </a:cubicBezTo>
                    <a:cubicBezTo>
                      <a:pt x="276" y="224"/>
                      <a:pt x="276" y="224"/>
                      <a:pt x="276" y="224"/>
                    </a:cubicBezTo>
                    <a:cubicBezTo>
                      <a:pt x="275" y="226"/>
                      <a:pt x="272" y="223"/>
                      <a:pt x="270" y="224"/>
                    </a:cubicBezTo>
                    <a:cubicBezTo>
                      <a:pt x="270" y="224"/>
                      <a:pt x="270" y="224"/>
                      <a:pt x="270" y="224"/>
                    </a:cubicBezTo>
                    <a:cubicBezTo>
                      <a:pt x="268" y="224"/>
                      <a:pt x="267" y="223"/>
                      <a:pt x="265" y="223"/>
                    </a:cubicBezTo>
                    <a:cubicBezTo>
                      <a:pt x="265" y="223"/>
                      <a:pt x="265" y="223"/>
                      <a:pt x="265" y="223"/>
                    </a:cubicBezTo>
                    <a:cubicBezTo>
                      <a:pt x="261" y="223"/>
                      <a:pt x="258" y="222"/>
                      <a:pt x="258" y="223"/>
                    </a:cubicBezTo>
                    <a:cubicBezTo>
                      <a:pt x="257" y="222"/>
                      <a:pt x="262" y="223"/>
                      <a:pt x="260" y="221"/>
                    </a:cubicBezTo>
                    <a:cubicBezTo>
                      <a:pt x="246" y="221"/>
                      <a:pt x="232" y="218"/>
                      <a:pt x="218" y="216"/>
                    </a:cubicBezTo>
                    <a:cubicBezTo>
                      <a:pt x="216" y="215"/>
                      <a:pt x="215" y="215"/>
                      <a:pt x="215" y="214"/>
                    </a:cubicBezTo>
                    <a:cubicBezTo>
                      <a:pt x="213" y="214"/>
                      <a:pt x="209" y="214"/>
                      <a:pt x="208" y="214"/>
                    </a:cubicBezTo>
                    <a:cubicBezTo>
                      <a:pt x="208" y="214"/>
                      <a:pt x="207" y="214"/>
                      <a:pt x="206" y="214"/>
                    </a:cubicBezTo>
                    <a:cubicBezTo>
                      <a:pt x="204" y="213"/>
                      <a:pt x="203" y="215"/>
                      <a:pt x="201" y="214"/>
                    </a:cubicBezTo>
                    <a:cubicBezTo>
                      <a:pt x="202" y="214"/>
                      <a:pt x="202" y="213"/>
                      <a:pt x="202" y="213"/>
                    </a:cubicBezTo>
                    <a:cubicBezTo>
                      <a:pt x="199" y="214"/>
                      <a:pt x="196" y="213"/>
                      <a:pt x="193" y="214"/>
                    </a:cubicBezTo>
                    <a:cubicBezTo>
                      <a:pt x="194" y="213"/>
                      <a:pt x="194" y="213"/>
                      <a:pt x="194" y="213"/>
                    </a:cubicBezTo>
                    <a:cubicBezTo>
                      <a:pt x="191" y="214"/>
                      <a:pt x="189" y="212"/>
                      <a:pt x="186" y="213"/>
                    </a:cubicBezTo>
                    <a:cubicBezTo>
                      <a:pt x="187" y="213"/>
                      <a:pt x="187" y="213"/>
                      <a:pt x="187" y="213"/>
                    </a:cubicBezTo>
                    <a:cubicBezTo>
                      <a:pt x="182" y="212"/>
                      <a:pt x="186" y="214"/>
                      <a:pt x="182" y="214"/>
                    </a:cubicBezTo>
                    <a:cubicBezTo>
                      <a:pt x="183" y="213"/>
                      <a:pt x="182" y="213"/>
                      <a:pt x="182" y="213"/>
                    </a:cubicBezTo>
                    <a:cubicBezTo>
                      <a:pt x="179" y="214"/>
                      <a:pt x="173" y="214"/>
                      <a:pt x="170" y="216"/>
                    </a:cubicBezTo>
                    <a:cubicBezTo>
                      <a:pt x="170" y="215"/>
                      <a:pt x="170" y="215"/>
                      <a:pt x="170" y="215"/>
                    </a:cubicBezTo>
                    <a:cubicBezTo>
                      <a:pt x="166" y="216"/>
                      <a:pt x="162" y="217"/>
                      <a:pt x="158" y="219"/>
                    </a:cubicBezTo>
                    <a:cubicBezTo>
                      <a:pt x="157" y="219"/>
                      <a:pt x="158" y="217"/>
                      <a:pt x="154" y="219"/>
                    </a:cubicBezTo>
                    <a:cubicBezTo>
                      <a:pt x="155" y="220"/>
                      <a:pt x="148" y="222"/>
                      <a:pt x="151" y="223"/>
                    </a:cubicBezTo>
                    <a:cubicBezTo>
                      <a:pt x="150" y="223"/>
                      <a:pt x="148" y="224"/>
                      <a:pt x="146" y="225"/>
                    </a:cubicBezTo>
                    <a:cubicBezTo>
                      <a:pt x="144" y="226"/>
                      <a:pt x="142" y="227"/>
                      <a:pt x="141" y="228"/>
                    </a:cubicBezTo>
                    <a:cubicBezTo>
                      <a:pt x="142" y="226"/>
                      <a:pt x="138" y="226"/>
                      <a:pt x="141" y="225"/>
                    </a:cubicBezTo>
                    <a:cubicBezTo>
                      <a:pt x="140" y="225"/>
                      <a:pt x="140" y="225"/>
                      <a:pt x="139" y="225"/>
                    </a:cubicBezTo>
                    <a:cubicBezTo>
                      <a:pt x="139" y="225"/>
                      <a:pt x="141" y="225"/>
                      <a:pt x="140" y="224"/>
                    </a:cubicBezTo>
                    <a:cubicBezTo>
                      <a:pt x="139" y="225"/>
                      <a:pt x="135" y="227"/>
                      <a:pt x="134" y="227"/>
                    </a:cubicBezTo>
                    <a:cubicBezTo>
                      <a:pt x="131" y="228"/>
                      <a:pt x="129" y="230"/>
                      <a:pt x="124" y="231"/>
                    </a:cubicBezTo>
                    <a:cubicBezTo>
                      <a:pt x="127" y="230"/>
                      <a:pt x="123" y="229"/>
                      <a:pt x="125" y="229"/>
                    </a:cubicBezTo>
                    <a:cubicBezTo>
                      <a:pt x="123" y="230"/>
                      <a:pt x="121" y="231"/>
                      <a:pt x="118" y="232"/>
                    </a:cubicBezTo>
                    <a:cubicBezTo>
                      <a:pt x="117" y="232"/>
                      <a:pt x="118" y="230"/>
                      <a:pt x="116" y="231"/>
                    </a:cubicBezTo>
                    <a:cubicBezTo>
                      <a:pt x="116" y="231"/>
                      <a:pt x="115" y="231"/>
                      <a:pt x="114" y="231"/>
                    </a:cubicBezTo>
                    <a:cubicBezTo>
                      <a:pt x="114" y="231"/>
                      <a:pt x="108" y="231"/>
                      <a:pt x="108" y="230"/>
                    </a:cubicBezTo>
                    <a:cubicBezTo>
                      <a:pt x="107" y="229"/>
                      <a:pt x="110" y="230"/>
                      <a:pt x="109" y="229"/>
                    </a:cubicBezTo>
                    <a:cubicBezTo>
                      <a:pt x="106" y="228"/>
                      <a:pt x="106" y="229"/>
                      <a:pt x="103" y="228"/>
                    </a:cubicBezTo>
                    <a:cubicBezTo>
                      <a:pt x="103" y="228"/>
                      <a:pt x="103" y="228"/>
                      <a:pt x="103" y="228"/>
                    </a:cubicBezTo>
                    <a:cubicBezTo>
                      <a:pt x="101" y="228"/>
                      <a:pt x="98" y="227"/>
                      <a:pt x="99" y="229"/>
                    </a:cubicBezTo>
                    <a:cubicBezTo>
                      <a:pt x="101" y="229"/>
                      <a:pt x="99" y="228"/>
                      <a:pt x="101" y="229"/>
                    </a:cubicBezTo>
                    <a:cubicBezTo>
                      <a:pt x="99" y="229"/>
                      <a:pt x="96" y="229"/>
                      <a:pt x="93" y="228"/>
                    </a:cubicBezTo>
                    <a:cubicBezTo>
                      <a:pt x="94" y="228"/>
                      <a:pt x="94" y="227"/>
                      <a:pt x="95" y="227"/>
                    </a:cubicBezTo>
                    <a:cubicBezTo>
                      <a:pt x="91" y="227"/>
                      <a:pt x="87" y="226"/>
                      <a:pt x="83" y="225"/>
                    </a:cubicBezTo>
                    <a:cubicBezTo>
                      <a:pt x="83" y="226"/>
                      <a:pt x="85" y="225"/>
                      <a:pt x="85" y="225"/>
                    </a:cubicBezTo>
                    <a:cubicBezTo>
                      <a:pt x="81" y="222"/>
                      <a:pt x="75" y="222"/>
                      <a:pt x="71" y="219"/>
                    </a:cubicBezTo>
                    <a:cubicBezTo>
                      <a:pt x="72" y="219"/>
                      <a:pt x="71" y="220"/>
                      <a:pt x="71" y="220"/>
                    </a:cubicBezTo>
                    <a:cubicBezTo>
                      <a:pt x="69" y="218"/>
                      <a:pt x="70" y="218"/>
                      <a:pt x="68" y="217"/>
                    </a:cubicBezTo>
                    <a:cubicBezTo>
                      <a:pt x="68" y="217"/>
                      <a:pt x="66" y="216"/>
                      <a:pt x="64" y="216"/>
                    </a:cubicBezTo>
                    <a:cubicBezTo>
                      <a:pt x="63" y="216"/>
                      <a:pt x="64" y="215"/>
                      <a:pt x="66" y="216"/>
                    </a:cubicBezTo>
                    <a:cubicBezTo>
                      <a:pt x="63" y="215"/>
                      <a:pt x="54" y="211"/>
                      <a:pt x="50" y="207"/>
                    </a:cubicBezTo>
                    <a:cubicBezTo>
                      <a:pt x="50" y="208"/>
                      <a:pt x="47" y="206"/>
                      <a:pt x="46" y="206"/>
                    </a:cubicBezTo>
                    <a:cubicBezTo>
                      <a:pt x="47" y="205"/>
                      <a:pt x="47" y="205"/>
                      <a:pt x="47" y="205"/>
                    </a:cubicBezTo>
                    <a:cubicBezTo>
                      <a:pt x="46" y="204"/>
                      <a:pt x="43" y="203"/>
                      <a:pt x="43" y="202"/>
                    </a:cubicBezTo>
                    <a:cubicBezTo>
                      <a:pt x="41" y="201"/>
                      <a:pt x="52" y="207"/>
                      <a:pt x="49" y="206"/>
                    </a:cubicBezTo>
                    <a:cubicBezTo>
                      <a:pt x="49" y="205"/>
                      <a:pt x="44" y="204"/>
                      <a:pt x="45" y="204"/>
                    </a:cubicBezTo>
                    <a:cubicBezTo>
                      <a:pt x="43" y="202"/>
                      <a:pt x="41" y="201"/>
                      <a:pt x="39" y="199"/>
                    </a:cubicBezTo>
                    <a:cubicBezTo>
                      <a:pt x="40" y="200"/>
                      <a:pt x="42" y="200"/>
                      <a:pt x="40" y="198"/>
                    </a:cubicBezTo>
                    <a:cubicBezTo>
                      <a:pt x="37" y="196"/>
                      <a:pt x="39" y="198"/>
                      <a:pt x="36" y="196"/>
                    </a:cubicBezTo>
                    <a:cubicBezTo>
                      <a:pt x="35" y="196"/>
                      <a:pt x="35" y="196"/>
                      <a:pt x="35" y="196"/>
                    </a:cubicBezTo>
                    <a:cubicBezTo>
                      <a:pt x="34" y="196"/>
                      <a:pt x="32" y="193"/>
                      <a:pt x="33" y="195"/>
                    </a:cubicBezTo>
                    <a:cubicBezTo>
                      <a:pt x="33" y="194"/>
                      <a:pt x="29" y="192"/>
                      <a:pt x="30" y="191"/>
                    </a:cubicBezTo>
                    <a:cubicBezTo>
                      <a:pt x="31" y="190"/>
                      <a:pt x="31" y="190"/>
                      <a:pt x="31" y="190"/>
                    </a:cubicBezTo>
                    <a:cubicBezTo>
                      <a:pt x="30" y="189"/>
                      <a:pt x="28" y="190"/>
                      <a:pt x="27" y="189"/>
                    </a:cubicBezTo>
                    <a:cubicBezTo>
                      <a:pt x="27" y="189"/>
                      <a:pt x="27" y="188"/>
                      <a:pt x="27" y="188"/>
                    </a:cubicBezTo>
                    <a:cubicBezTo>
                      <a:pt x="26" y="189"/>
                      <a:pt x="24" y="186"/>
                      <a:pt x="22" y="185"/>
                    </a:cubicBezTo>
                    <a:cubicBezTo>
                      <a:pt x="20" y="183"/>
                      <a:pt x="16" y="179"/>
                      <a:pt x="16" y="177"/>
                    </a:cubicBezTo>
                    <a:cubicBezTo>
                      <a:pt x="14" y="175"/>
                      <a:pt x="12" y="174"/>
                      <a:pt x="11" y="171"/>
                    </a:cubicBezTo>
                    <a:cubicBezTo>
                      <a:pt x="11" y="172"/>
                      <a:pt x="12" y="172"/>
                      <a:pt x="12" y="172"/>
                    </a:cubicBezTo>
                    <a:cubicBezTo>
                      <a:pt x="11" y="171"/>
                      <a:pt x="11" y="170"/>
                      <a:pt x="10" y="169"/>
                    </a:cubicBezTo>
                    <a:cubicBezTo>
                      <a:pt x="10" y="169"/>
                      <a:pt x="8" y="166"/>
                      <a:pt x="8" y="163"/>
                    </a:cubicBezTo>
                    <a:cubicBezTo>
                      <a:pt x="6" y="161"/>
                      <a:pt x="6" y="163"/>
                      <a:pt x="5" y="163"/>
                    </a:cubicBezTo>
                    <a:cubicBezTo>
                      <a:pt x="5" y="161"/>
                      <a:pt x="4" y="160"/>
                      <a:pt x="3" y="158"/>
                    </a:cubicBezTo>
                    <a:cubicBezTo>
                      <a:pt x="2" y="156"/>
                      <a:pt x="1" y="154"/>
                      <a:pt x="2" y="152"/>
                    </a:cubicBezTo>
                    <a:cubicBezTo>
                      <a:pt x="2" y="153"/>
                      <a:pt x="4" y="156"/>
                      <a:pt x="3" y="154"/>
                    </a:cubicBezTo>
                    <a:cubicBezTo>
                      <a:pt x="4" y="152"/>
                      <a:pt x="3" y="151"/>
                      <a:pt x="2" y="150"/>
                    </a:cubicBezTo>
                    <a:cubicBezTo>
                      <a:pt x="2" y="149"/>
                      <a:pt x="1" y="147"/>
                      <a:pt x="2" y="145"/>
                    </a:cubicBezTo>
                    <a:cubicBezTo>
                      <a:pt x="1" y="145"/>
                      <a:pt x="1" y="145"/>
                      <a:pt x="0" y="146"/>
                    </a:cubicBezTo>
                    <a:cubicBezTo>
                      <a:pt x="1" y="145"/>
                      <a:pt x="1" y="143"/>
                      <a:pt x="1" y="142"/>
                    </a:cubicBezTo>
                    <a:cubicBezTo>
                      <a:pt x="1" y="140"/>
                      <a:pt x="1" y="139"/>
                      <a:pt x="2" y="139"/>
                    </a:cubicBezTo>
                    <a:cubicBezTo>
                      <a:pt x="2" y="139"/>
                      <a:pt x="3" y="137"/>
                      <a:pt x="3" y="136"/>
                    </a:cubicBezTo>
                    <a:cubicBezTo>
                      <a:pt x="4" y="136"/>
                      <a:pt x="4" y="135"/>
                      <a:pt x="4" y="135"/>
                    </a:cubicBezTo>
                    <a:cubicBezTo>
                      <a:pt x="6" y="132"/>
                      <a:pt x="8" y="129"/>
                      <a:pt x="10" y="127"/>
                    </a:cubicBezTo>
                    <a:cubicBezTo>
                      <a:pt x="13" y="124"/>
                      <a:pt x="16" y="122"/>
                      <a:pt x="18" y="122"/>
                    </a:cubicBezTo>
                    <a:cubicBezTo>
                      <a:pt x="18" y="121"/>
                      <a:pt x="20" y="120"/>
                      <a:pt x="20" y="119"/>
                    </a:cubicBezTo>
                    <a:cubicBezTo>
                      <a:pt x="18" y="120"/>
                      <a:pt x="18" y="121"/>
                      <a:pt x="17" y="121"/>
                    </a:cubicBezTo>
                    <a:cubicBezTo>
                      <a:pt x="18" y="121"/>
                      <a:pt x="18" y="120"/>
                      <a:pt x="18" y="120"/>
                    </a:cubicBezTo>
                    <a:cubicBezTo>
                      <a:pt x="20" y="119"/>
                      <a:pt x="21" y="118"/>
                      <a:pt x="20" y="120"/>
                    </a:cubicBezTo>
                    <a:cubicBezTo>
                      <a:pt x="22" y="119"/>
                      <a:pt x="23" y="118"/>
                      <a:pt x="24" y="117"/>
                    </a:cubicBezTo>
                    <a:cubicBezTo>
                      <a:pt x="25" y="116"/>
                      <a:pt x="26" y="115"/>
                      <a:pt x="29" y="114"/>
                    </a:cubicBezTo>
                    <a:cubicBezTo>
                      <a:pt x="29" y="115"/>
                      <a:pt x="29" y="115"/>
                      <a:pt x="31" y="114"/>
                    </a:cubicBezTo>
                    <a:cubicBezTo>
                      <a:pt x="32" y="113"/>
                      <a:pt x="33" y="113"/>
                      <a:pt x="34" y="112"/>
                    </a:cubicBezTo>
                    <a:cubicBezTo>
                      <a:pt x="38" y="112"/>
                      <a:pt x="36" y="113"/>
                      <a:pt x="37" y="114"/>
                    </a:cubicBezTo>
                    <a:cubicBezTo>
                      <a:pt x="39" y="114"/>
                      <a:pt x="41" y="114"/>
                      <a:pt x="42" y="113"/>
                    </a:cubicBezTo>
                    <a:cubicBezTo>
                      <a:pt x="43" y="114"/>
                      <a:pt x="43" y="114"/>
                      <a:pt x="44" y="115"/>
                    </a:cubicBezTo>
                    <a:cubicBezTo>
                      <a:pt x="43" y="114"/>
                      <a:pt x="46" y="114"/>
                      <a:pt x="47" y="114"/>
                    </a:cubicBezTo>
                    <a:cubicBezTo>
                      <a:pt x="46" y="114"/>
                      <a:pt x="46" y="114"/>
                      <a:pt x="46" y="114"/>
                    </a:cubicBezTo>
                    <a:cubicBezTo>
                      <a:pt x="46" y="115"/>
                      <a:pt x="48" y="115"/>
                      <a:pt x="50" y="115"/>
                    </a:cubicBezTo>
                    <a:cubicBezTo>
                      <a:pt x="49" y="114"/>
                      <a:pt x="47" y="114"/>
                      <a:pt x="46" y="113"/>
                    </a:cubicBezTo>
                    <a:cubicBezTo>
                      <a:pt x="47" y="113"/>
                      <a:pt x="49" y="113"/>
                      <a:pt x="50" y="113"/>
                    </a:cubicBezTo>
                    <a:cubicBezTo>
                      <a:pt x="49" y="114"/>
                      <a:pt x="53" y="115"/>
                      <a:pt x="54" y="116"/>
                    </a:cubicBezTo>
                    <a:cubicBezTo>
                      <a:pt x="56" y="116"/>
                      <a:pt x="57" y="116"/>
                      <a:pt x="57" y="116"/>
                    </a:cubicBezTo>
                    <a:cubicBezTo>
                      <a:pt x="57" y="116"/>
                      <a:pt x="60" y="117"/>
                      <a:pt x="58" y="117"/>
                    </a:cubicBezTo>
                    <a:cubicBezTo>
                      <a:pt x="58" y="117"/>
                      <a:pt x="57" y="116"/>
                      <a:pt x="56" y="116"/>
                    </a:cubicBezTo>
                    <a:cubicBezTo>
                      <a:pt x="57" y="117"/>
                      <a:pt x="57" y="118"/>
                      <a:pt x="59" y="118"/>
                    </a:cubicBezTo>
                    <a:cubicBezTo>
                      <a:pt x="61" y="119"/>
                      <a:pt x="59" y="116"/>
                      <a:pt x="62" y="118"/>
                    </a:cubicBezTo>
                    <a:cubicBezTo>
                      <a:pt x="61" y="118"/>
                      <a:pt x="61" y="118"/>
                      <a:pt x="60" y="118"/>
                    </a:cubicBezTo>
                    <a:cubicBezTo>
                      <a:pt x="61" y="119"/>
                      <a:pt x="62" y="120"/>
                      <a:pt x="63" y="120"/>
                    </a:cubicBezTo>
                    <a:cubicBezTo>
                      <a:pt x="63" y="120"/>
                      <a:pt x="63" y="120"/>
                      <a:pt x="63" y="120"/>
                    </a:cubicBezTo>
                    <a:cubicBezTo>
                      <a:pt x="64" y="120"/>
                      <a:pt x="63" y="120"/>
                      <a:pt x="63" y="120"/>
                    </a:cubicBezTo>
                    <a:cubicBezTo>
                      <a:pt x="65" y="120"/>
                      <a:pt x="68" y="123"/>
                      <a:pt x="69" y="123"/>
                    </a:cubicBezTo>
                    <a:cubicBezTo>
                      <a:pt x="69" y="123"/>
                      <a:pt x="70" y="123"/>
                      <a:pt x="70" y="124"/>
                    </a:cubicBezTo>
                    <a:cubicBezTo>
                      <a:pt x="62" y="129"/>
                      <a:pt x="62" y="129"/>
                      <a:pt x="62" y="129"/>
                    </a:cubicBezTo>
                    <a:cubicBezTo>
                      <a:pt x="61" y="127"/>
                      <a:pt x="62" y="126"/>
                      <a:pt x="62" y="125"/>
                    </a:cubicBezTo>
                    <a:cubicBezTo>
                      <a:pt x="62" y="125"/>
                      <a:pt x="62" y="125"/>
                      <a:pt x="62" y="125"/>
                    </a:cubicBezTo>
                    <a:cubicBezTo>
                      <a:pt x="62" y="123"/>
                      <a:pt x="61" y="120"/>
                      <a:pt x="61" y="119"/>
                    </a:cubicBezTo>
                    <a:cubicBezTo>
                      <a:pt x="61" y="119"/>
                      <a:pt x="61" y="119"/>
                      <a:pt x="61" y="119"/>
                    </a:cubicBezTo>
                    <a:cubicBezTo>
                      <a:pt x="61" y="118"/>
                      <a:pt x="61" y="115"/>
                      <a:pt x="61" y="114"/>
                    </a:cubicBezTo>
                    <a:cubicBezTo>
                      <a:pt x="61" y="111"/>
                      <a:pt x="64" y="113"/>
                      <a:pt x="63" y="110"/>
                    </a:cubicBezTo>
                    <a:cubicBezTo>
                      <a:pt x="63" y="108"/>
                      <a:pt x="62" y="106"/>
                      <a:pt x="61" y="107"/>
                    </a:cubicBezTo>
                    <a:cubicBezTo>
                      <a:pt x="63" y="102"/>
                      <a:pt x="63" y="97"/>
                      <a:pt x="66" y="93"/>
                    </a:cubicBezTo>
                    <a:cubicBezTo>
                      <a:pt x="66" y="92"/>
                      <a:pt x="66" y="92"/>
                      <a:pt x="66" y="91"/>
                    </a:cubicBezTo>
                    <a:cubicBezTo>
                      <a:pt x="69" y="85"/>
                      <a:pt x="72" y="77"/>
                      <a:pt x="76" y="74"/>
                    </a:cubicBezTo>
                    <a:cubicBezTo>
                      <a:pt x="75" y="76"/>
                      <a:pt x="77" y="74"/>
                      <a:pt x="77" y="75"/>
                    </a:cubicBezTo>
                    <a:cubicBezTo>
                      <a:pt x="77" y="73"/>
                      <a:pt x="79" y="73"/>
                      <a:pt x="78" y="72"/>
                    </a:cubicBezTo>
                    <a:cubicBezTo>
                      <a:pt x="77" y="72"/>
                      <a:pt x="77" y="71"/>
                      <a:pt x="76" y="73"/>
                    </a:cubicBezTo>
                    <a:cubicBezTo>
                      <a:pt x="78" y="69"/>
                      <a:pt x="82" y="64"/>
                      <a:pt x="84" y="63"/>
                    </a:cubicBezTo>
                    <a:cubicBezTo>
                      <a:pt x="83" y="64"/>
                      <a:pt x="83" y="63"/>
                      <a:pt x="83" y="62"/>
                    </a:cubicBezTo>
                    <a:cubicBezTo>
                      <a:pt x="84" y="63"/>
                      <a:pt x="86" y="61"/>
                      <a:pt x="87" y="59"/>
                    </a:cubicBezTo>
                    <a:cubicBezTo>
                      <a:pt x="87" y="58"/>
                      <a:pt x="87" y="58"/>
                      <a:pt x="87" y="58"/>
                    </a:cubicBezTo>
                    <a:cubicBezTo>
                      <a:pt x="89" y="58"/>
                      <a:pt x="89" y="58"/>
                      <a:pt x="89" y="58"/>
                    </a:cubicBezTo>
                    <a:cubicBezTo>
                      <a:pt x="89" y="57"/>
                      <a:pt x="88" y="56"/>
                      <a:pt x="90" y="55"/>
                    </a:cubicBezTo>
                    <a:cubicBezTo>
                      <a:pt x="91" y="55"/>
                      <a:pt x="91" y="55"/>
                      <a:pt x="91" y="55"/>
                    </a:cubicBezTo>
                    <a:cubicBezTo>
                      <a:pt x="92" y="53"/>
                      <a:pt x="94" y="49"/>
                      <a:pt x="96" y="48"/>
                    </a:cubicBezTo>
                    <a:cubicBezTo>
                      <a:pt x="99" y="48"/>
                      <a:pt x="99" y="48"/>
                      <a:pt x="99" y="48"/>
                    </a:cubicBezTo>
                    <a:cubicBezTo>
                      <a:pt x="99" y="47"/>
                      <a:pt x="100" y="45"/>
                      <a:pt x="99" y="46"/>
                    </a:cubicBezTo>
                    <a:cubicBezTo>
                      <a:pt x="102" y="44"/>
                      <a:pt x="104" y="42"/>
                      <a:pt x="106" y="42"/>
                    </a:cubicBezTo>
                    <a:cubicBezTo>
                      <a:pt x="110" y="35"/>
                      <a:pt x="119" y="28"/>
                      <a:pt x="126" y="24"/>
                    </a:cubicBezTo>
                    <a:cubicBezTo>
                      <a:pt x="126" y="24"/>
                      <a:pt x="126" y="24"/>
                      <a:pt x="126" y="24"/>
                    </a:cubicBezTo>
                    <a:cubicBezTo>
                      <a:pt x="128" y="24"/>
                      <a:pt x="126" y="23"/>
                      <a:pt x="128" y="22"/>
                    </a:cubicBezTo>
                    <a:cubicBezTo>
                      <a:pt x="128" y="23"/>
                      <a:pt x="130" y="22"/>
                      <a:pt x="129" y="24"/>
                    </a:cubicBezTo>
                    <a:cubicBezTo>
                      <a:pt x="132" y="23"/>
                      <a:pt x="132" y="21"/>
                      <a:pt x="134" y="19"/>
                    </a:cubicBezTo>
                    <a:cubicBezTo>
                      <a:pt x="133" y="18"/>
                      <a:pt x="132" y="21"/>
                      <a:pt x="132" y="20"/>
                    </a:cubicBezTo>
                    <a:cubicBezTo>
                      <a:pt x="132" y="19"/>
                      <a:pt x="136" y="18"/>
                      <a:pt x="136" y="16"/>
                    </a:cubicBezTo>
                    <a:cubicBezTo>
                      <a:pt x="137" y="16"/>
                      <a:pt x="137" y="17"/>
                      <a:pt x="137" y="18"/>
                    </a:cubicBezTo>
                    <a:cubicBezTo>
                      <a:pt x="138" y="16"/>
                      <a:pt x="138" y="16"/>
                      <a:pt x="138" y="16"/>
                    </a:cubicBezTo>
                    <a:cubicBezTo>
                      <a:pt x="141" y="16"/>
                      <a:pt x="135" y="21"/>
                      <a:pt x="138" y="21"/>
                    </a:cubicBezTo>
                    <a:cubicBezTo>
                      <a:pt x="139" y="20"/>
                      <a:pt x="139" y="20"/>
                      <a:pt x="139" y="20"/>
                    </a:cubicBezTo>
                    <a:cubicBezTo>
                      <a:pt x="141" y="20"/>
                      <a:pt x="136" y="24"/>
                      <a:pt x="140" y="22"/>
                    </a:cubicBezTo>
                    <a:cubicBezTo>
                      <a:pt x="141" y="21"/>
                      <a:pt x="142" y="18"/>
                      <a:pt x="140" y="19"/>
                    </a:cubicBezTo>
                    <a:cubicBezTo>
                      <a:pt x="144" y="16"/>
                      <a:pt x="141" y="15"/>
                      <a:pt x="145" y="13"/>
                    </a:cubicBezTo>
                    <a:cubicBezTo>
                      <a:pt x="146" y="13"/>
                      <a:pt x="142" y="15"/>
                      <a:pt x="143" y="15"/>
                    </a:cubicBezTo>
                    <a:cubicBezTo>
                      <a:pt x="145" y="15"/>
                      <a:pt x="146" y="13"/>
                      <a:pt x="148" y="12"/>
                    </a:cubicBezTo>
                    <a:cubicBezTo>
                      <a:pt x="146" y="13"/>
                      <a:pt x="147" y="11"/>
                      <a:pt x="149" y="10"/>
                    </a:cubicBezTo>
                    <a:cubicBezTo>
                      <a:pt x="151" y="10"/>
                      <a:pt x="148" y="12"/>
                      <a:pt x="151" y="11"/>
                    </a:cubicBezTo>
                    <a:cubicBezTo>
                      <a:pt x="151" y="10"/>
                      <a:pt x="154" y="8"/>
                      <a:pt x="151" y="9"/>
                    </a:cubicBezTo>
                    <a:cubicBezTo>
                      <a:pt x="152" y="7"/>
                      <a:pt x="154" y="8"/>
                      <a:pt x="156" y="6"/>
                    </a:cubicBezTo>
                    <a:cubicBezTo>
                      <a:pt x="157" y="7"/>
                      <a:pt x="153" y="10"/>
                      <a:pt x="157" y="9"/>
                    </a:cubicBezTo>
                    <a:cubicBezTo>
                      <a:pt x="156" y="8"/>
                      <a:pt x="161" y="6"/>
                      <a:pt x="159" y="5"/>
                    </a:cubicBezTo>
                    <a:cubicBezTo>
                      <a:pt x="160" y="5"/>
                      <a:pt x="161" y="6"/>
                      <a:pt x="160" y="7"/>
                    </a:cubicBezTo>
                    <a:cubicBezTo>
                      <a:pt x="162" y="7"/>
                      <a:pt x="164" y="4"/>
                      <a:pt x="165" y="5"/>
                    </a:cubicBezTo>
                    <a:cubicBezTo>
                      <a:pt x="166" y="4"/>
                      <a:pt x="166" y="4"/>
                      <a:pt x="166" y="4"/>
                    </a:cubicBezTo>
                    <a:cubicBezTo>
                      <a:pt x="166" y="4"/>
                      <a:pt x="167" y="4"/>
                      <a:pt x="169" y="5"/>
                    </a:cubicBezTo>
                    <a:cubicBezTo>
                      <a:pt x="170" y="4"/>
                      <a:pt x="174" y="2"/>
                      <a:pt x="174" y="4"/>
                    </a:cubicBezTo>
                    <a:cubicBezTo>
                      <a:pt x="175" y="4"/>
                      <a:pt x="179" y="3"/>
                      <a:pt x="177" y="2"/>
                    </a:cubicBezTo>
                    <a:cubicBezTo>
                      <a:pt x="175" y="2"/>
                      <a:pt x="174" y="3"/>
                      <a:pt x="173" y="2"/>
                    </a:cubicBezTo>
                    <a:cubicBezTo>
                      <a:pt x="175" y="3"/>
                      <a:pt x="176" y="1"/>
                      <a:pt x="178" y="1"/>
                    </a:cubicBezTo>
                    <a:cubicBezTo>
                      <a:pt x="178" y="1"/>
                      <a:pt x="178" y="1"/>
                      <a:pt x="178" y="1"/>
                    </a:cubicBezTo>
                    <a:cubicBezTo>
                      <a:pt x="179" y="1"/>
                      <a:pt x="181" y="1"/>
                      <a:pt x="182" y="0"/>
                    </a:cubicBezTo>
                    <a:cubicBezTo>
                      <a:pt x="181" y="1"/>
                      <a:pt x="182" y="1"/>
                      <a:pt x="182" y="1"/>
                    </a:cubicBezTo>
                    <a:cubicBezTo>
                      <a:pt x="183" y="0"/>
                      <a:pt x="183" y="0"/>
                      <a:pt x="183" y="0"/>
                    </a:cubicBezTo>
                    <a:cubicBezTo>
                      <a:pt x="187" y="0"/>
                      <a:pt x="184" y="2"/>
                      <a:pt x="188" y="1"/>
                    </a:cubicBezTo>
                    <a:cubicBezTo>
                      <a:pt x="185" y="2"/>
                      <a:pt x="185" y="2"/>
                      <a:pt x="185" y="2"/>
                    </a:cubicBezTo>
                    <a:cubicBezTo>
                      <a:pt x="186" y="2"/>
                      <a:pt x="187" y="3"/>
                      <a:pt x="188" y="3"/>
                    </a:cubicBezTo>
                    <a:cubicBezTo>
                      <a:pt x="189" y="2"/>
                      <a:pt x="190" y="1"/>
                      <a:pt x="191" y="0"/>
                    </a:cubicBezTo>
                    <a:cubicBezTo>
                      <a:pt x="193" y="0"/>
                      <a:pt x="192" y="1"/>
                      <a:pt x="194" y="0"/>
                    </a:cubicBezTo>
                    <a:cubicBezTo>
                      <a:pt x="191" y="1"/>
                      <a:pt x="191" y="1"/>
                      <a:pt x="191" y="1"/>
                    </a:cubicBezTo>
                    <a:cubicBezTo>
                      <a:pt x="191" y="2"/>
                      <a:pt x="193" y="3"/>
                      <a:pt x="196" y="3"/>
                    </a:cubicBezTo>
                    <a:cubicBezTo>
                      <a:pt x="197" y="3"/>
                      <a:pt x="200" y="2"/>
                      <a:pt x="197" y="1"/>
                    </a:cubicBezTo>
                    <a:cubicBezTo>
                      <a:pt x="199" y="1"/>
                      <a:pt x="201" y="2"/>
                      <a:pt x="199" y="2"/>
                    </a:cubicBezTo>
                    <a:cubicBezTo>
                      <a:pt x="203" y="2"/>
                      <a:pt x="199" y="1"/>
                      <a:pt x="202" y="1"/>
                    </a:cubicBezTo>
                    <a:cubicBezTo>
                      <a:pt x="203" y="2"/>
                      <a:pt x="206" y="3"/>
                      <a:pt x="208" y="4"/>
                    </a:cubicBezTo>
                    <a:cubicBezTo>
                      <a:pt x="205" y="5"/>
                      <a:pt x="205" y="5"/>
                      <a:pt x="205" y="5"/>
                    </a:cubicBezTo>
                    <a:cubicBezTo>
                      <a:pt x="207" y="5"/>
                      <a:pt x="207" y="5"/>
                      <a:pt x="207" y="5"/>
                    </a:cubicBezTo>
                    <a:cubicBezTo>
                      <a:pt x="204" y="6"/>
                      <a:pt x="208" y="7"/>
                      <a:pt x="206" y="7"/>
                    </a:cubicBezTo>
                    <a:cubicBezTo>
                      <a:pt x="207" y="8"/>
                      <a:pt x="209" y="8"/>
                      <a:pt x="210" y="8"/>
                    </a:cubicBezTo>
                    <a:cubicBezTo>
                      <a:pt x="207" y="5"/>
                      <a:pt x="215" y="6"/>
                      <a:pt x="214" y="4"/>
                    </a:cubicBezTo>
                    <a:cubicBezTo>
                      <a:pt x="219" y="5"/>
                      <a:pt x="216" y="9"/>
                      <a:pt x="221" y="8"/>
                    </a:cubicBezTo>
                    <a:cubicBezTo>
                      <a:pt x="221" y="7"/>
                      <a:pt x="224" y="6"/>
                      <a:pt x="220" y="6"/>
                    </a:cubicBezTo>
                    <a:cubicBezTo>
                      <a:pt x="223" y="7"/>
                      <a:pt x="223" y="5"/>
                      <a:pt x="226" y="7"/>
                    </a:cubicBezTo>
                    <a:cubicBezTo>
                      <a:pt x="223" y="7"/>
                      <a:pt x="228" y="9"/>
                      <a:pt x="224" y="9"/>
                    </a:cubicBezTo>
                    <a:cubicBezTo>
                      <a:pt x="225" y="9"/>
                      <a:pt x="222" y="8"/>
                      <a:pt x="222" y="8"/>
                    </a:cubicBezTo>
                    <a:cubicBezTo>
                      <a:pt x="223" y="9"/>
                      <a:pt x="221" y="10"/>
                      <a:pt x="224" y="11"/>
                    </a:cubicBezTo>
                    <a:cubicBezTo>
                      <a:pt x="226" y="11"/>
                      <a:pt x="228" y="12"/>
                      <a:pt x="228" y="11"/>
                    </a:cubicBezTo>
                    <a:cubicBezTo>
                      <a:pt x="228" y="10"/>
                      <a:pt x="225" y="10"/>
                      <a:pt x="227" y="9"/>
                    </a:cubicBezTo>
                    <a:cubicBezTo>
                      <a:pt x="231" y="10"/>
                      <a:pt x="231" y="12"/>
                      <a:pt x="233" y="11"/>
                    </a:cubicBezTo>
                    <a:cubicBezTo>
                      <a:pt x="230" y="10"/>
                      <a:pt x="230" y="9"/>
                      <a:pt x="231" y="8"/>
                    </a:cubicBezTo>
                    <a:cubicBezTo>
                      <a:pt x="233" y="9"/>
                      <a:pt x="233" y="9"/>
                      <a:pt x="233" y="9"/>
                    </a:cubicBezTo>
                    <a:cubicBezTo>
                      <a:pt x="233" y="10"/>
                      <a:pt x="233" y="10"/>
                      <a:pt x="233" y="10"/>
                    </a:cubicBezTo>
                    <a:cubicBezTo>
                      <a:pt x="237" y="12"/>
                      <a:pt x="234" y="9"/>
                      <a:pt x="238" y="11"/>
                    </a:cubicBezTo>
                    <a:cubicBezTo>
                      <a:pt x="240" y="13"/>
                      <a:pt x="240" y="13"/>
                      <a:pt x="240" y="13"/>
                    </a:cubicBezTo>
                    <a:cubicBezTo>
                      <a:pt x="238" y="13"/>
                      <a:pt x="234" y="10"/>
                      <a:pt x="234" y="12"/>
                    </a:cubicBezTo>
                    <a:cubicBezTo>
                      <a:pt x="237" y="13"/>
                      <a:pt x="238" y="12"/>
                      <a:pt x="240" y="14"/>
                    </a:cubicBezTo>
                    <a:cubicBezTo>
                      <a:pt x="239" y="14"/>
                      <a:pt x="239" y="14"/>
                      <a:pt x="238" y="14"/>
                    </a:cubicBezTo>
                    <a:cubicBezTo>
                      <a:pt x="239" y="14"/>
                      <a:pt x="239" y="17"/>
                      <a:pt x="243" y="17"/>
                    </a:cubicBezTo>
                    <a:cubicBezTo>
                      <a:pt x="245" y="17"/>
                      <a:pt x="244" y="17"/>
                      <a:pt x="244" y="16"/>
                    </a:cubicBezTo>
                    <a:cubicBezTo>
                      <a:pt x="248" y="18"/>
                      <a:pt x="250" y="18"/>
                      <a:pt x="252" y="19"/>
                    </a:cubicBezTo>
                    <a:cubicBezTo>
                      <a:pt x="251" y="20"/>
                      <a:pt x="257" y="22"/>
                      <a:pt x="253" y="21"/>
                    </a:cubicBezTo>
                    <a:cubicBezTo>
                      <a:pt x="252" y="20"/>
                      <a:pt x="247" y="17"/>
                      <a:pt x="245" y="17"/>
                    </a:cubicBezTo>
                    <a:cubicBezTo>
                      <a:pt x="245" y="20"/>
                      <a:pt x="242" y="16"/>
                      <a:pt x="240" y="17"/>
                    </a:cubicBezTo>
                    <a:cubicBezTo>
                      <a:pt x="243" y="18"/>
                      <a:pt x="242" y="20"/>
                      <a:pt x="242" y="21"/>
                    </a:cubicBezTo>
                    <a:cubicBezTo>
                      <a:pt x="243" y="21"/>
                      <a:pt x="244" y="21"/>
                      <a:pt x="245" y="22"/>
                    </a:cubicBezTo>
                    <a:cubicBezTo>
                      <a:pt x="246" y="21"/>
                      <a:pt x="244" y="20"/>
                      <a:pt x="245" y="19"/>
                    </a:cubicBezTo>
                    <a:cubicBezTo>
                      <a:pt x="248" y="21"/>
                      <a:pt x="252" y="23"/>
                      <a:pt x="254" y="23"/>
                    </a:cubicBezTo>
                    <a:cubicBezTo>
                      <a:pt x="255" y="24"/>
                      <a:pt x="254" y="25"/>
                      <a:pt x="253" y="24"/>
                    </a:cubicBezTo>
                    <a:cubicBezTo>
                      <a:pt x="257" y="26"/>
                      <a:pt x="261" y="29"/>
                      <a:pt x="265" y="32"/>
                    </a:cubicBezTo>
                    <a:cubicBezTo>
                      <a:pt x="263" y="29"/>
                      <a:pt x="269" y="34"/>
                      <a:pt x="268" y="32"/>
                    </a:cubicBezTo>
                    <a:cubicBezTo>
                      <a:pt x="266" y="30"/>
                      <a:pt x="265" y="28"/>
                      <a:pt x="267" y="28"/>
                    </a:cubicBezTo>
                    <a:cubicBezTo>
                      <a:pt x="268" y="29"/>
                      <a:pt x="266" y="29"/>
                      <a:pt x="267" y="30"/>
                    </a:cubicBezTo>
                    <a:cubicBezTo>
                      <a:pt x="269" y="30"/>
                      <a:pt x="268" y="32"/>
                      <a:pt x="271" y="32"/>
                    </a:cubicBezTo>
                    <a:cubicBezTo>
                      <a:pt x="267" y="30"/>
                      <a:pt x="269" y="33"/>
                      <a:pt x="268" y="34"/>
                    </a:cubicBezTo>
                    <a:cubicBezTo>
                      <a:pt x="270" y="35"/>
                      <a:pt x="267" y="35"/>
                      <a:pt x="269" y="36"/>
                    </a:cubicBezTo>
                    <a:cubicBezTo>
                      <a:pt x="272" y="38"/>
                      <a:pt x="276" y="39"/>
                      <a:pt x="278" y="41"/>
                    </a:cubicBezTo>
                    <a:cubicBezTo>
                      <a:pt x="281" y="45"/>
                      <a:pt x="287" y="48"/>
                      <a:pt x="290" y="51"/>
                    </a:cubicBezTo>
                    <a:cubicBezTo>
                      <a:pt x="291" y="52"/>
                      <a:pt x="289" y="53"/>
                      <a:pt x="290" y="54"/>
                    </a:cubicBezTo>
                    <a:cubicBezTo>
                      <a:pt x="292" y="56"/>
                      <a:pt x="290" y="52"/>
                      <a:pt x="292" y="55"/>
                    </a:cubicBezTo>
                    <a:cubicBezTo>
                      <a:pt x="292" y="55"/>
                      <a:pt x="292" y="55"/>
                      <a:pt x="292" y="55"/>
                    </a:cubicBezTo>
                    <a:cubicBezTo>
                      <a:pt x="293" y="55"/>
                      <a:pt x="296" y="60"/>
                      <a:pt x="298" y="59"/>
                    </a:cubicBezTo>
                    <a:cubicBezTo>
                      <a:pt x="297" y="60"/>
                      <a:pt x="297" y="60"/>
                      <a:pt x="297" y="60"/>
                    </a:cubicBezTo>
                    <a:cubicBezTo>
                      <a:pt x="297" y="60"/>
                      <a:pt x="298" y="60"/>
                      <a:pt x="298" y="61"/>
                    </a:cubicBezTo>
                    <a:cubicBezTo>
                      <a:pt x="298" y="61"/>
                      <a:pt x="298" y="62"/>
                      <a:pt x="297" y="61"/>
                    </a:cubicBezTo>
                    <a:cubicBezTo>
                      <a:pt x="298" y="64"/>
                      <a:pt x="301" y="65"/>
                      <a:pt x="302" y="66"/>
                    </a:cubicBezTo>
                    <a:cubicBezTo>
                      <a:pt x="302" y="65"/>
                      <a:pt x="302" y="65"/>
                      <a:pt x="302" y="65"/>
                    </a:cubicBezTo>
                    <a:cubicBezTo>
                      <a:pt x="305" y="67"/>
                      <a:pt x="307" y="70"/>
                      <a:pt x="310" y="73"/>
                    </a:cubicBezTo>
                    <a:cubicBezTo>
                      <a:pt x="309" y="73"/>
                      <a:pt x="309" y="73"/>
                      <a:pt x="309" y="73"/>
                    </a:cubicBezTo>
                    <a:cubicBezTo>
                      <a:pt x="311" y="75"/>
                      <a:pt x="311" y="75"/>
                      <a:pt x="311" y="75"/>
                    </a:cubicBezTo>
                    <a:cubicBezTo>
                      <a:pt x="310" y="75"/>
                      <a:pt x="311" y="77"/>
                      <a:pt x="313" y="77"/>
                    </a:cubicBezTo>
                    <a:cubicBezTo>
                      <a:pt x="307" y="74"/>
                      <a:pt x="307" y="74"/>
                      <a:pt x="307" y="74"/>
                    </a:cubicBezTo>
                    <a:cubicBezTo>
                      <a:pt x="306" y="72"/>
                      <a:pt x="309" y="75"/>
                      <a:pt x="309" y="73"/>
                    </a:cubicBezTo>
                    <a:cubicBezTo>
                      <a:pt x="309" y="72"/>
                      <a:pt x="306" y="70"/>
                      <a:pt x="305" y="70"/>
                    </a:cubicBezTo>
                    <a:cubicBezTo>
                      <a:pt x="306" y="71"/>
                      <a:pt x="306" y="71"/>
                      <a:pt x="307" y="71"/>
                    </a:cubicBezTo>
                    <a:cubicBezTo>
                      <a:pt x="306" y="73"/>
                      <a:pt x="305" y="71"/>
                      <a:pt x="304" y="71"/>
                    </a:cubicBezTo>
                    <a:cubicBezTo>
                      <a:pt x="304" y="71"/>
                      <a:pt x="305" y="72"/>
                      <a:pt x="305" y="72"/>
                    </a:cubicBezTo>
                    <a:cubicBezTo>
                      <a:pt x="304" y="71"/>
                      <a:pt x="302" y="70"/>
                      <a:pt x="301" y="69"/>
                    </a:cubicBezTo>
                    <a:cubicBezTo>
                      <a:pt x="302" y="70"/>
                      <a:pt x="301" y="67"/>
                      <a:pt x="301" y="68"/>
                    </a:cubicBezTo>
                    <a:cubicBezTo>
                      <a:pt x="300" y="68"/>
                      <a:pt x="298" y="67"/>
                      <a:pt x="296" y="64"/>
                    </a:cubicBezTo>
                    <a:cubicBezTo>
                      <a:pt x="296" y="62"/>
                      <a:pt x="292" y="61"/>
                      <a:pt x="289" y="58"/>
                    </a:cubicBezTo>
                    <a:cubicBezTo>
                      <a:pt x="291" y="59"/>
                      <a:pt x="293" y="59"/>
                      <a:pt x="295" y="60"/>
                    </a:cubicBezTo>
                    <a:cubicBezTo>
                      <a:pt x="294" y="58"/>
                      <a:pt x="293" y="59"/>
                      <a:pt x="292" y="57"/>
                    </a:cubicBezTo>
                    <a:cubicBezTo>
                      <a:pt x="290" y="57"/>
                      <a:pt x="289" y="57"/>
                      <a:pt x="287" y="55"/>
                    </a:cubicBezTo>
                    <a:cubicBezTo>
                      <a:pt x="287" y="55"/>
                      <a:pt x="287" y="55"/>
                      <a:pt x="287" y="55"/>
                    </a:cubicBezTo>
                    <a:cubicBezTo>
                      <a:pt x="285" y="53"/>
                      <a:pt x="284" y="54"/>
                      <a:pt x="282" y="52"/>
                    </a:cubicBezTo>
                    <a:cubicBezTo>
                      <a:pt x="277" y="48"/>
                      <a:pt x="273" y="44"/>
                      <a:pt x="269" y="42"/>
                    </a:cubicBezTo>
                    <a:cubicBezTo>
                      <a:pt x="270" y="41"/>
                      <a:pt x="270" y="41"/>
                      <a:pt x="270" y="41"/>
                    </a:cubicBezTo>
                    <a:cubicBezTo>
                      <a:pt x="267" y="41"/>
                      <a:pt x="263" y="37"/>
                      <a:pt x="259" y="35"/>
                    </a:cubicBezTo>
                    <a:cubicBezTo>
                      <a:pt x="255" y="32"/>
                      <a:pt x="249" y="30"/>
                      <a:pt x="247" y="27"/>
                    </a:cubicBezTo>
                    <a:cubicBezTo>
                      <a:pt x="238" y="23"/>
                      <a:pt x="230" y="20"/>
                      <a:pt x="221" y="17"/>
                    </a:cubicBezTo>
                    <a:cubicBezTo>
                      <a:pt x="223" y="16"/>
                      <a:pt x="223" y="16"/>
                      <a:pt x="223" y="16"/>
                    </a:cubicBezTo>
                    <a:cubicBezTo>
                      <a:pt x="221" y="16"/>
                      <a:pt x="222" y="15"/>
                      <a:pt x="220" y="15"/>
                    </a:cubicBezTo>
                    <a:cubicBezTo>
                      <a:pt x="222" y="16"/>
                      <a:pt x="217" y="15"/>
                      <a:pt x="216" y="15"/>
                    </a:cubicBezTo>
                    <a:cubicBezTo>
                      <a:pt x="212" y="13"/>
                      <a:pt x="206" y="13"/>
                      <a:pt x="202" y="13"/>
                    </a:cubicBezTo>
                    <a:cubicBezTo>
                      <a:pt x="202" y="13"/>
                      <a:pt x="202" y="13"/>
                      <a:pt x="202" y="13"/>
                    </a:cubicBezTo>
                    <a:cubicBezTo>
                      <a:pt x="198" y="14"/>
                      <a:pt x="193" y="12"/>
                      <a:pt x="188" y="12"/>
                    </a:cubicBezTo>
                    <a:cubicBezTo>
                      <a:pt x="188" y="11"/>
                      <a:pt x="187" y="11"/>
                      <a:pt x="185" y="11"/>
                    </a:cubicBezTo>
                    <a:cubicBezTo>
                      <a:pt x="183" y="12"/>
                      <a:pt x="181" y="12"/>
                      <a:pt x="177" y="13"/>
                    </a:cubicBezTo>
                    <a:cubicBezTo>
                      <a:pt x="175" y="14"/>
                      <a:pt x="170" y="14"/>
                      <a:pt x="167" y="15"/>
                    </a:cubicBezTo>
                    <a:cubicBezTo>
                      <a:pt x="157" y="19"/>
                      <a:pt x="147" y="23"/>
                      <a:pt x="138" y="30"/>
                    </a:cubicBezTo>
                    <a:cubicBezTo>
                      <a:pt x="137" y="30"/>
                      <a:pt x="137" y="30"/>
                      <a:pt x="137" y="30"/>
                    </a:cubicBezTo>
                    <a:cubicBezTo>
                      <a:pt x="129" y="37"/>
                      <a:pt x="117" y="44"/>
                      <a:pt x="110" y="51"/>
                    </a:cubicBezTo>
                    <a:cubicBezTo>
                      <a:pt x="110" y="49"/>
                      <a:pt x="110" y="49"/>
                      <a:pt x="110" y="49"/>
                    </a:cubicBezTo>
                    <a:cubicBezTo>
                      <a:pt x="108" y="51"/>
                      <a:pt x="105" y="54"/>
                      <a:pt x="107" y="55"/>
                    </a:cubicBezTo>
                    <a:cubicBezTo>
                      <a:pt x="104" y="56"/>
                      <a:pt x="102" y="60"/>
                      <a:pt x="100" y="61"/>
                    </a:cubicBezTo>
                    <a:cubicBezTo>
                      <a:pt x="97" y="63"/>
                      <a:pt x="98" y="64"/>
                      <a:pt x="96" y="66"/>
                    </a:cubicBezTo>
                    <a:cubicBezTo>
                      <a:pt x="92" y="70"/>
                      <a:pt x="91" y="72"/>
                      <a:pt x="87" y="76"/>
                    </a:cubicBezTo>
                    <a:cubicBezTo>
                      <a:pt x="88" y="75"/>
                      <a:pt x="88" y="75"/>
                      <a:pt x="88" y="75"/>
                    </a:cubicBezTo>
                    <a:cubicBezTo>
                      <a:pt x="88" y="75"/>
                      <a:pt x="88" y="74"/>
                      <a:pt x="87" y="75"/>
                    </a:cubicBezTo>
                    <a:cubicBezTo>
                      <a:pt x="86" y="77"/>
                      <a:pt x="82" y="81"/>
                      <a:pt x="85" y="81"/>
                    </a:cubicBezTo>
                    <a:cubicBezTo>
                      <a:pt x="81" y="85"/>
                      <a:pt x="79" y="93"/>
                      <a:pt x="76" y="97"/>
                    </a:cubicBezTo>
                    <a:cubicBezTo>
                      <a:pt x="76" y="97"/>
                      <a:pt x="76" y="98"/>
                      <a:pt x="76" y="99"/>
                    </a:cubicBezTo>
                    <a:cubicBezTo>
                      <a:pt x="74" y="104"/>
                      <a:pt x="72" y="109"/>
                      <a:pt x="73" y="113"/>
                    </a:cubicBezTo>
                    <a:cubicBezTo>
                      <a:pt x="72" y="113"/>
                      <a:pt x="72" y="111"/>
                      <a:pt x="72" y="113"/>
                    </a:cubicBezTo>
                    <a:cubicBezTo>
                      <a:pt x="72" y="115"/>
                      <a:pt x="72" y="113"/>
                      <a:pt x="72" y="115"/>
                    </a:cubicBezTo>
                    <a:cubicBezTo>
                      <a:pt x="73" y="120"/>
                      <a:pt x="73" y="120"/>
                      <a:pt x="73" y="120"/>
                    </a:cubicBezTo>
                    <a:cubicBezTo>
                      <a:pt x="73" y="123"/>
                      <a:pt x="73" y="123"/>
                      <a:pt x="73" y="123"/>
                    </a:cubicBezTo>
                    <a:cubicBezTo>
                      <a:pt x="73" y="124"/>
                      <a:pt x="73" y="124"/>
                      <a:pt x="73" y="124"/>
                    </a:cubicBezTo>
                    <a:cubicBezTo>
                      <a:pt x="73" y="125"/>
                      <a:pt x="73" y="125"/>
                      <a:pt x="73" y="125"/>
                    </a:cubicBezTo>
                    <a:cubicBezTo>
                      <a:pt x="62" y="132"/>
                      <a:pt x="62" y="132"/>
                      <a:pt x="62" y="132"/>
                    </a:cubicBezTo>
                    <a:cubicBezTo>
                      <a:pt x="61" y="131"/>
                      <a:pt x="60" y="130"/>
                      <a:pt x="58" y="129"/>
                    </a:cubicBezTo>
                    <a:cubicBezTo>
                      <a:pt x="56" y="127"/>
                      <a:pt x="55" y="127"/>
                      <a:pt x="53" y="126"/>
                    </a:cubicBezTo>
                    <a:cubicBezTo>
                      <a:pt x="47" y="124"/>
                      <a:pt x="41" y="123"/>
                      <a:pt x="36" y="124"/>
                    </a:cubicBezTo>
                    <a:cubicBezTo>
                      <a:pt x="30" y="125"/>
                      <a:pt x="25" y="128"/>
                      <a:pt x="21" y="132"/>
                    </a:cubicBezTo>
                    <a:cubicBezTo>
                      <a:pt x="20" y="132"/>
                      <a:pt x="20" y="132"/>
                      <a:pt x="20" y="132"/>
                    </a:cubicBezTo>
                    <a:cubicBezTo>
                      <a:pt x="19" y="134"/>
                      <a:pt x="18" y="135"/>
                      <a:pt x="16" y="137"/>
                    </a:cubicBezTo>
                    <a:cubicBezTo>
                      <a:pt x="14" y="139"/>
                      <a:pt x="13" y="141"/>
                      <a:pt x="13" y="143"/>
                    </a:cubicBezTo>
                    <a:cubicBezTo>
                      <a:pt x="13" y="142"/>
                      <a:pt x="12" y="143"/>
                      <a:pt x="12" y="143"/>
                    </a:cubicBezTo>
                    <a:cubicBezTo>
                      <a:pt x="12" y="143"/>
                      <a:pt x="12" y="143"/>
                      <a:pt x="12" y="143"/>
                    </a:cubicBezTo>
                    <a:cubicBezTo>
                      <a:pt x="12" y="144"/>
                      <a:pt x="12" y="144"/>
                      <a:pt x="11" y="144"/>
                    </a:cubicBezTo>
                    <a:cubicBezTo>
                      <a:pt x="11" y="145"/>
                      <a:pt x="11" y="146"/>
                      <a:pt x="11" y="148"/>
                    </a:cubicBezTo>
                    <a:cubicBezTo>
                      <a:pt x="11" y="150"/>
                      <a:pt x="12" y="153"/>
                      <a:pt x="13" y="154"/>
                    </a:cubicBezTo>
                    <a:cubicBezTo>
                      <a:pt x="13" y="154"/>
                      <a:pt x="13" y="154"/>
                      <a:pt x="13" y="153"/>
                    </a:cubicBezTo>
                    <a:cubicBezTo>
                      <a:pt x="14" y="158"/>
                      <a:pt x="17" y="161"/>
                      <a:pt x="19" y="166"/>
                    </a:cubicBezTo>
                    <a:cubicBezTo>
                      <a:pt x="19" y="166"/>
                      <a:pt x="18" y="165"/>
                      <a:pt x="18" y="165"/>
                    </a:cubicBezTo>
                    <a:cubicBezTo>
                      <a:pt x="18" y="167"/>
                      <a:pt x="22" y="168"/>
                      <a:pt x="21" y="170"/>
                    </a:cubicBezTo>
                    <a:cubicBezTo>
                      <a:pt x="22" y="171"/>
                      <a:pt x="23" y="170"/>
                      <a:pt x="22" y="169"/>
                    </a:cubicBezTo>
                    <a:cubicBezTo>
                      <a:pt x="29" y="179"/>
                      <a:pt x="39" y="187"/>
                      <a:pt x="50" y="194"/>
                    </a:cubicBezTo>
                    <a:cubicBezTo>
                      <a:pt x="56" y="200"/>
                      <a:pt x="48" y="197"/>
                      <a:pt x="55" y="200"/>
                    </a:cubicBezTo>
                    <a:cubicBezTo>
                      <a:pt x="55" y="200"/>
                      <a:pt x="56" y="199"/>
                      <a:pt x="55" y="200"/>
                    </a:cubicBezTo>
                    <a:cubicBezTo>
                      <a:pt x="58" y="201"/>
                      <a:pt x="58" y="204"/>
                      <a:pt x="60" y="204"/>
                    </a:cubicBezTo>
                    <a:cubicBezTo>
                      <a:pt x="60" y="203"/>
                      <a:pt x="61" y="204"/>
                      <a:pt x="62" y="204"/>
                    </a:cubicBezTo>
                    <a:cubicBezTo>
                      <a:pt x="66" y="207"/>
                      <a:pt x="67" y="209"/>
                      <a:pt x="71" y="210"/>
                    </a:cubicBezTo>
                    <a:cubicBezTo>
                      <a:pt x="70" y="210"/>
                      <a:pt x="70" y="210"/>
                      <a:pt x="70" y="210"/>
                    </a:cubicBezTo>
                    <a:cubicBezTo>
                      <a:pt x="76" y="211"/>
                      <a:pt x="80" y="215"/>
                      <a:pt x="85" y="214"/>
                    </a:cubicBezTo>
                    <a:cubicBezTo>
                      <a:pt x="98" y="219"/>
                      <a:pt x="111" y="222"/>
                      <a:pt x="124" y="221"/>
                    </a:cubicBezTo>
                    <a:cubicBezTo>
                      <a:pt x="130" y="221"/>
                      <a:pt x="136" y="220"/>
                      <a:pt x="141" y="217"/>
                    </a:cubicBezTo>
                    <a:cubicBezTo>
                      <a:pt x="141" y="217"/>
                      <a:pt x="142" y="216"/>
                      <a:pt x="143" y="216"/>
                    </a:cubicBezTo>
                    <a:cubicBezTo>
                      <a:pt x="145" y="215"/>
                      <a:pt x="145" y="215"/>
                      <a:pt x="145" y="215"/>
                    </a:cubicBezTo>
                    <a:cubicBezTo>
                      <a:pt x="146" y="214"/>
                      <a:pt x="148" y="213"/>
                      <a:pt x="150" y="212"/>
                    </a:cubicBezTo>
                    <a:cubicBezTo>
                      <a:pt x="154" y="210"/>
                      <a:pt x="157" y="209"/>
                      <a:pt x="161" y="208"/>
                    </a:cubicBezTo>
                    <a:cubicBezTo>
                      <a:pt x="176" y="204"/>
                      <a:pt x="191" y="204"/>
                      <a:pt x="205" y="205"/>
                    </a:cubicBezTo>
                    <a:cubicBezTo>
                      <a:pt x="219" y="206"/>
                      <a:pt x="233" y="209"/>
                      <a:pt x="247" y="211"/>
                    </a:cubicBezTo>
                    <a:cubicBezTo>
                      <a:pt x="253" y="214"/>
                      <a:pt x="254" y="214"/>
                      <a:pt x="261" y="215"/>
                    </a:cubicBezTo>
                    <a:cubicBezTo>
                      <a:pt x="261" y="215"/>
                      <a:pt x="260" y="215"/>
                      <a:pt x="261" y="215"/>
                    </a:cubicBezTo>
                    <a:cubicBezTo>
                      <a:pt x="261" y="214"/>
                      <a:pt x="266" y="216"/>
                      <a:pt x="266" y="215"/>
                    </a:cubicBezTo>
                    <a:cubicBezTo>
                      <a:pt x="277" y="216"/>
                      <a:pt x="286" y="217"/>
                      <a:pt x="296" y="216"/>
                    </a:cubicBezTo>
                    <a:cubicBezTo>
                      <a:pt x="294" y="216"/>
                      <a:pt x="293" y="217"/>
                      <a:pt x="295" y="217"/>
                    </a:cubicBezTo>
                    <a:cubicBezTo>
                      <a:pt x="297" y="216"/>
                      <a:pt x="297" y="216"/>
                      <a:pt x="297" y="216"/>
                    </a:cubicBezTo>
                    <a:cubicBezTo>
                      <a:pt x="297" y="217"/>
                      <a:pt x="297" y="217"/>
                      <a:pt x="297" y="217"/>
                    </a:cubicBezTo>
                    <a:cubicBezTo>
                      <a:pt x="299" y="216"/>
                      <a:pt x="300" y="216"/>
                      <a:pt x="299" y="215"/>
                    </a:cubicBezTo>
                    <a:cubicBezTo>
                      <a:pt x="304" y="214"/>
                      <a:pt x="310" y="213"/>
                      <a:pt x="314" y="210"/>
                    </a:cubicBezTo>
                    <a:cubicBezTo>
                      <a:pt x="316" y="209"/>
                      <a:pt x="317" y="207"/>
                      <a:pt x="319" y="205"/>
                    </a:cubicBezTo>
                    <a:cubicBezTo>
                      <a:pt x="320" y="204"/>
                      <a:pt x="321" y="202"/>
                      <a:pt x="323" y="199"/>
                    </a:cubicBezTo>
                    <a:cubicBezTo>
                      <a:pt x="328" y="188"/>
                      <a:pt x="330" y="175"/>
                      <a:pt x="329" y="163"/>
                    </a:cubicBezTo>
                    <a:cubicBezTo>
                      <a:pt x="330" y="157"/>
                      <a:pt x="329" y="148"/>
                      <a:pt x="327" y="142"/>
                    </a:cubicBezTo>
                    <a:cubicBezTo>
                      <a:pt x="327" y="132"/>
                      <a:pt x="325" y="123"/>
                      <a:pt x="323" y="114"/>
                    </a:cubicBezTo>
                    <a:cubicBezTo>
                      <a:pt x="321" y="105"/>
                      <a:pt x="318" y="96"/>
                      <a:pt x="313" y="87"/>
                    </a:cubicBezTo>
                    <a:cubicBezTo>
                      <a:pt x="313" y="87"/>
                      <a:pt x="317" y="88"/>
                      <a:pt x="321" y="95"/>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1" name="Freeform 30"/>
              <p:cNvSpPr/>
              <p:nvPr/>
            </p:nvSpPr>
            <p:spPr bwMode="auto">
              <a:xfrm>
                <a:off x="3774" y="2547"/>
                <a:ext cx="5" cy="8"/>
              </a:xfrm>
              <a:custGeom>
                <a:avLst/>
                <a:gdLst>
                  <a:gd name="T0" fmla="*/ 1 w 2"/>
                  <a:gd name="T1" fmla="*/ 3 h 3"/>
                  <a:gd name="T2" fmla="*/ 2 w 2"/>
                  <a:gd name="T3" fmla="*/ 1 h 3"/>
                  <a:gd name="T4" fmla="*/ 1 w 2"/>
                  <a:gd name="T5" fmla="*/ 3 h 3"/>
                </a:gdLst>
                <a:ahLst/>
                <a:cxnLst>
                  <a:cxn ang="0">
                    <a:pos x="T0" y="T1"/>
                  </a:cxn>
                  <a:cxn ang="0">
                    <a:pos x="T2" y="T3"/>
                  </a:cxn>
                  <a:cxn ang="0">
                    <a:pos x="T4" y="T5"/>
                  </a:cxn>
                </a:cxnLst>
                <a:rect l="0" t="0" r="r" b="b"/>
                <a:pathLst>
                  <a:path w="2" h="3">
                    <a:moveTo>
                      <a:pt x="1" y="3"/>
                    </a:moveTo>
                    <a:cubicBezTo>
                      <a:pt x="1" y="2"/>
                      <a:pt x="0" y="0"/>
                      <a:pt x="2" y="1"/>
                    </a:cubicBezTo>
                    <a:cubicBezTo>
                      <a:pt x="2" y="2"/>
                      <a:pt x="2" y="3"/>
                      <a:pt x="1" y="3"/>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2" name="Freeform 31"/>
              <p:cNvSpPr/>
              <p:nvPr/>
            </p:nvSpPr>
            <p:spPr bwMode="auto">
              <a:xfrm>
                <a:off x="3677" y="2441"/>
                <a:ext cx="4" cy="2"/>
              </a:xfrm>
              <a:custGeom>
                <a:avLst/>
                <a:gdLst>
                  <a:gd name="T0" fmla="*/ 1 w 2"/>
                  <a:gd name="T1" fmla="*/ 1 h 1"/>
                  <a:gd name="T2" fmla="*/ 0 w 2"/>
                  <a:gd name="T3" fmla="*/ 0 h 1"/>
                  <a:gd name="T4" fmla="*/ 2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0" y="0"/>
                      <a:pt x="0" y="0"/>
                    </a:cubicBezTo>
                    <a:cubicBezTo>
                      <a:pt x="1" y="1"/>
                      <a:pt x="1" y="1"/>
                      <a:pt x="2" y="1"/>
                    </a:cubicBezTo>
                    <a:cubicBezTo>
                      <a:pt x="1" y="1"/>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3" name="Freeform 32"/>
              <p:cNvSpPr/>
              <p:nvPr/>
            </p:nvSpPr>
            <p:spPr bwMode="auto">
              <a:xfrm>
                <a:off x="3646" y="2419"/>
                <a:ext cx="14" cy="8"/>
              </a:xfrm>
              <a:custGeom>
                <a:avLst/>
                <a:gdLst>
                  <a:gd name="T0" fmla="*/ 0 w 6"/>
                  <a:gd name="T1" fmla="*/ 1 h 3"/>
                  <a:gd name="T2" fmla="*/ 6 w 6"/>
                  <a:gd name="T3" fmla="*/ 3 h 3"/>
                  <a:gd name="T4" fmla="*/ 0 w 6"/>
                  <a:gd name="T5" fmla="*/ 1 h 3"/>
                </a:gdLst>
                <a:ahLst/>
                <a:cxnLst>
                  <a:cxn ang="0">
                    <a:pos x="T0" y="T1"/>
                  </a:cxn>
                  <a:cxn ang="0">
                    <a:pos x="T2" y="T3"/>
                  </a:cxn>
                  <a:cxn ang="0">
                    <a:pos x="T4" y="T5"/>
                  </a:cxn>
                </a:cxnLst>
                <a:rect l="0" t="0" r="r" b="b"/>
                <a:pathLst>
                  <a:path w="6" h="3">
                    <a:moveTo>
                      <a:pt x="0" y="1"/>
                    </a:moveTo>
                    <a:cubicBezTo>
                      <a:pt x="1" y="0"/>
                      <a:pt x="4" y="2"/>
                      <a:pt x="6" y="3"/>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4" name="Freeform 33"/>
              <p:cNvSpPr/>
              <p:nvPr/>
            </p:nvSpPr>
            <p:spPr bwMode="auto">
              <a:xfrm>
                <a:off x="3615" y="2396"/>
                <a:ext cx="5"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0"/>
                      <a:pt x="0" y="0"/>
                      <a:pt x="2" y="1"/>
                    </a:cubicBezTo>
                    <a:cubicBezTo>
                      <a:pt x="2" y="1"/>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5" name="Freeform 34"/>
              <p:cNvSpPr/>
              <p:nvPr/>
            </p:nvSpPr>
            <p:spPr bwMode="auto">
              <a:xfrm>
                <a:off x="3608" y="2396"/>
                <a:ext cx="7" cy="5"/>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1" y="1"/>
                      <a:pt x="1" y="1"/>
                      <a:pt x="0" y="0"/>
                    </a:cubicBezTo>
                    <a:cubicBezTo>
                      <a:pt x="0" y="1"/>
                      <a:pt x="3" y="1"/>
                      <a:pt x="2"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6" name="Freeform 35"/>
              <p:cNvSpPr/>
              <p:nvPr/>
            </p:nvSpPr>
            <p:spPr bwMode="auto">
              <a:xfrm>
                <a:off x="3530" y="2367"/>
                <a:ext cx="12" cy="3"/>
              </a:xfrm>
              <a:custGeom>
                <a:avLst/>
                <a:gdLst>
                  <a:gd name="T0" fmla="*/ 4 w 5"/>
                  <a:gd name="T1" fmla="*/ 1 h 1"/>
                  <a:gd name="T2" fmla="*/ 0 w 5"/>
                  <a:gd name="T3" fmla="*/ 0 h 1"/>
                  <a:gd name="T4" fmla="*/ 4 w 5"/>
                  <a:gd name="T5" fmla="*/ 1 h 1"/>
                </a:gdLst>
                <a:ahLst/>
                <a:cxnLst>
                  <a:cxn ang="0">
                    <a:pos x="T0" y="T1"/>
                  </a:cxn>
                  <a:cxn ang="0">
                    <a:pos x="T2" y="T3"/>
                  </a:cxn>
                  <a:cxn ang="0">
                    <a:pos x="T4" y="T5"/>
                  </a:cxn>
                </a:cxnLst>
                <a:rect l="0" t="0" r="r" b="b"/>
                <a:pathLst>
                  <a:path w="5" h="1">
                    <a:moveTo>
                      <a:pt x="4" y="1"/>
                    </a:moveTo>
                    <a:cubicBezTo>
                      <a:pt x="3" y="1"/>
                      <a:pt x="1" y="1"/>
                      <a:pt x="0" y="0"/>
                    </a:cubicBezTo>
                    <a:cubicBezTo>
                      <a:pt x="1" y="1"/>
                      <a:pt x="5" y="0"/>
                      <a:pt x="4"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7" name="Freeform 36"/>
              <p:cNvSpPr/>
              <p:nvPr/>
            </p:nvSpPr>
            <p:spPr bwMode="auto">
              <a:xfrm>
                <a:off x="3494" y="2365"/>
                <a:ext cx="7" cy="2"/>
              </a:xfrm>
              <a:custGeom>
                <a:avLst/>
                <a:gdLst>
                  <a:gd name="T0" fmla="*/ 3 w 3"/>
                  <a:gd name="T1" fmla="*/ 1 h 1"/>
                  <a:gd name="T2" fmla="*/ 1 w 3"/>
                  <a:gd name="T3" fmla="*/ 1 h 1"/>
                  <a:gd name="T4" fmla="*/ 2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2" y="1"/>
                      <a:pt x="2" y="0"/>
                      <a:pt x="1" y="1"/>
                    </a:cubicBezTo>
                    <a:cubicBezTo>
                      <a:pt x="0" y="0"/>
                      <a:pt x="1" y="0"/>
                      <a:pt x="2" y="0"/>
                    </a:cubicBezTo>
                    <a:lnTo>
                      <a:pt x="3"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8" name="Freeform 37"/>
              <p:cNvSpPr/>
              <p:nvPr/>
            </p:nvSpPr>
            <p:spPr bwMode="auto">
              <a:xfrm>
                <a:off x="3037" y="2711"/>
                <a:ext cx="2" cy="5"/>
              </a:xfrm>
              <a:custGeom>
                <a:avLst/>
                <a:gdLst>
                  <a:gd name="T0" fmla="*/ 1 w 1"/>
                  <a:gd name="T1" fmla="*/ 2 h 2"/>
                  <a:gd name="T2" fmla="*/ 0 w 1"/>
                  <a:gd name="T3" fmla="*/ 0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0" y="1"/>
                      <a:pt x="0" y="0"/>
                    </a:cubicBezTo>
                    <a:cubicBezTo>
                      <a:pt x="1" y="0"/>
                      <a:pt x="1" y="0"/>
                      <a:pt x="1" y="0"/>
                    </a:cubicBezTo>
                    <a:cubicBezTo>
                      <a:pt x="1" y="1"/>
                      <a:pt x="1" y="1"/>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19" name="Freeform 38"/>
              <p:cNvSpPr/>
              <p:nvPr/>
            </p:nvSpPr>
            <p:spPr bwMode="auto">
              <a:xfrm>
                <a:off x="3253" y="2903"/>
                <a:ext cx="7" cy="2"/>
              </a:xfrm>
              <a:custGeom>
                <a:avLst/>
                <a:gdLst>
                  <a:gd name="T0" fmla="*/ 1 w 3"/>
                  <a:gd name="T1" fmla="*/ 0 h 1"/>
                  <a:gd name="T2" fmla="*/ 2 w 3"/>
                  <a:gd name="T3" fmla="*/ 1 h 1"/>
                  <a:gd name="T4" fmla="*/ 1 w 3"/>
                  <a:gd name="T5" fmla="*/ 0 h 1"/>
                </a:gdLst>
                <a:ahLst/>
                <a:cxnLst>
                  <a:cxn ang="0">
                    <a:pos x="T0" y="T1"/>
                  </a:cxn>
                  <a:cxn ang="0">
                    <a:pos x="T2" y="T3"/>
                  </a:cxn>
                  <a:cxn ang="0">
                    <a:pos x="T4" y="T5"/>
                  </a:cxn>
                </a:cxnLst>
                <a:rect l="0" t="0" r="r" b="b"/>
                <a:pathLst>
                  <a:path w="3" h="1">
                    <a:moveTo>
                      <a:pt x="1" y="0"/>
                    </a:moveTo>
                    <a:cubicBezTo>
                      <a:pt x="2" y="1"/>
                      <a:pt x="2" y="1"/>
                      <a:pt x="2" y="1"/>
                    </a:cubicBezTo>
                    <a:cubicBezTo>
                      <a:pt x="0" y="1"/>
                      <a:pt x="3"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0" name="Freeform 39"/>
              <p:cNvSpPr/>
              <p:nvPr/>
            </p:nvSpPr>
            <p:spPr bwMode="auto">
              <a:xfrm>
                <a:off x="3404" y="2882"/>
                <a:ext cx="3" cy="2"/>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lnTo>
                      <a:pt x="0" y="0"/>
                    </a:lnTo>
                    <a:lnTo>
                      <a:pt x="3"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1" name="Freeform 40"/>
              <p:cNvSpPr/>
              <p:nvPr/>
            </p:nvSpPr>
            <p:spPr bwMode="auto">
              <a:xfrm>
                <a:off x="3027" y="1355"/>
                <a:ext cx="1543" cy="1851"/>
              </a:xfrm>
              <a:custGeom>
                <a:avLst/>
                <a:gdLst>
                  <a:gd name="T0" fmla="*/ 276 w 651"/>
                  <a:gd name="T1" fmla="*/ 755 h 781"/>
                  <a:gd name="T2" fmla="*/ 128 w 651"/>
                  <a:gd name="T3" fmla="*/ 643 h 781"/>
                  <a:gd name="T4" fmla="*/ 67 w 651"/>
                  <a:gd name="T5" fmla="*/ 630 h 781"/>
                  <a:gd name="T6" fmla="*/ 20 w 651"/>
                  <a:gd name="T7" fmla="*/ 550 h 781"/>
                  <a:gd name="T8" fmla="*/ 71 w 651"/>
                  <a:gd name="T9" fmla="*/ 539 h 781"/>
                  <a:gd name="T10" fmla="*/ 113 w 651"/>
                  <a:gd name="T11" fmla="*/ 440 h 781"/>
                  <a:gd name="T12" fmla="*/ 78 w 651"/>
                  <a:gd name="T13" fmla="*/ 397 h 781"/>
                  <a:gd name="T14" fmla="*/ 135 w 651"/>
                  <a:gd name="T15" fmla="*/ 336 h 781"/>
                  <a:gd name="T16" fmla="*/ 185 w 651"/>
                  <a:gd name="T17" fmla="*/ 294 h 781"/>
                  <a:gd name="T18" fmla="*/ 156 w 651"/>
                  <a:gd name="T19" fmla="*/ 188 h 781"/>
                  <a:gd name="T20" fmla="*/ 189 w 651"/>
                  <a:gd name="T21" fmla="*/ 131 h 781"/>
                  <a:gd name="T22" fmla="*/ 185 w 651"/>
                  <a:gd name="T23" fmla="*/ 40 h 781"/>
                  <a:gd name="T24" fmla="*/ 261 w 651"/>
                  <a:gd name="T25" fmla="*/ 55 h 781"/>
                  <a:gd name="T26" fmla="*/ 389 w 651"/>
                  <a:gd name="T27" fmla="*/ 21 h 781"/>
                  <a:gd name="T28" fmla="*/ 505 w 651"/>
                  <a:gd name="T29" fmla="*/ 71 h 781"/>
                  <a:gd name="T30" fmla="*/ 579 w 651"/>
                  <a:gd name="T31" fmla="*/ 66 h 781"/>
                  <a:gd name="T32" fmla="*/ 575 w 651"/>
                  <a:gd name="T33" fmla="*/ 146 h 781"/>
                  <a:gd name="T34" fmla="*/ 602 w 651"/>
                  <a:gd name="T35" fmla="*/ 220 h 781"/>
                  <a:gd name="T36" fmla="*/ 573 w 651"/>
                  <a:gd name="T37" fmla="*/ 308 h 781"/>
                  <a:gd name="T38" fmla="*/ 647 w 651"/>
                  <a:gd name="T39" fmla="*/ 396 h 781"/>
                  <a:gd name="T40" fmla="*/ 607 w 651"/>
                  <a:gd name="T41" fmla="*/ 501 h 781"/>
                  <a:gd name="T42" fmla="*/ 605 w 651"/>
                  <a:gd name="T43" fmla="*/ 562 h 781"/>
                  <a:gd name="T44" fmla="*/ 568 w 651"/>
                  <a:gd name="T45" fmla="*/ 637 h 781"/>
                  <a:gd name="T46" fmla="*/ 590 w 651"/>
                  <a:gd name="T47" fmla="*/ 683 h 781"/>
                  <a:gd name="T48" fmla="*/ 516 w 651"/>
                  <a:gd name="T49" fmla="*/ 694 h 781"/>
                  <a:gd name="T50" fmla="*/ 435 w 651"/>
                  <a:gd name="T51" fmla="*/ 732 h 781"/>
                  <a:gd name="T52" fmla="*/ 357 w 651"/>
                  <a:gd name="T53" fmla="*/ 728 h 781"/>
                  <a:gd name="T54" fmla="*/ 276 w 651"/>
                  <a:gd name="T55" fmla="*/ 755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1" h="781">
                    <a:moveTo>
                      <a:pt x="276" y="755"/>
                    </a:moveTo>
                    <a:cubicBezTo>
                      <a:pt x="237" y="737"/>
                      <a:pt x="128" y="643"/>
                      <a:pt x="128" y="643"/>
                    </a:cubicBezTo>
                    <a:cubicBezTo>
                      <a:pt x="132" y="651"/>
                      <a:pt x="98" y="657"/>
                      <a:pt x="67" y="630"/>
                    </a:cubicBezTo>
                    <a:cubicBezTo>
                      <a:pt x="35" y="601"/>
                      <a:pt x="0" y="577"/>
                      <a:pt x="20" y="550"/>
                    </a:cubicBezTo>
                    <a:cubicBezTo>
                      <a:pt x="33" y="533"/>
                      <a:pt x="71" y="559"/>
                      <a:pt x="71" y="539"/>
                    </a:cubicBezTo>
                    <a:cubicBezTo>
                      <a:pt x="71" y="516"/>
                      <a:pt x="84" y="450"/>
                      <a:pt x="113" y="440"/>
                    </a:cubicBezTo>
                    <a:cubicBezTo>
                      <a:pt x="113" y="440"/>
                      <a:pt x="86" y="431"/>
                      <a:pt x="78" y="397"/>
                    </a:cubicBezTo>
                    <a:cubicBezTo>
                      <a:pt x="70" y="360"/>
                      <a:pt x="106" y="353"/>
                      <a:pt x="135" y="336"/>
                    </a:cubicBezTo>
                    <a:cubicBezTo>
                      <a:pt x="165" y="319"/>
                      <a:pt x="185" y="294"/>
                      <a:pt x="185" y="294"/>
                    </a:cubicBezTo>
                    <a:cubicBezTo>
                      <a:pt x="185" y="294"/>
                      <a:pt x="154" y="275"/>
                      <a:pt x="156" y="188"/>
                    </a:cubicBezTo>
                    <a:cubicBezTo>
                      <a:pt x="157" y="138"/>
                      <a:pt x="189" y="131"/>
                      <a:pt x="189" y="131"/>
                    </a:cubicBezTo>
                    <a:cubicBezTo>
                      <a:pt x="189" y="131"/>
                      <a:pt x="116" y="101"/>
                      <a:pt x="185" y="40"/>
                    </a:cubicBezTo>
                    <a:cubicBezTo>
                      <a:pt x="230" y="0"/>
                      <a:pt x="261" y="55"/>
                      <a:pt x="261" y="55"/>
                    </a:cubicBezTo>
                    <a:cubicBezTo>
                      <a:pt x="261" y="55"/>
                      <a:pt x="318" y="10"/>
                      <a:pt x="389" y="21"/>
                    </a:cubicBezTo>
                    <a:cubicBezTo>
                      <a:pt x="471" y="35"/>
                      <a:pt x="505" y="71"/>
                      <a:pt x="505" y="71"/>
                    </a:cubicBezTo>
                    <a:cubicBezTo>
                      <a:pt x="505" y="71"/>
                      <a:pt x="538" y="19"/>
                      <a:pt x="579" y="66"/>
                    </a:cubicBezTo>
                    <a:cubicBezTo>
                      <a:pt x="621" y="114"/>
                      <a:pt x="575" y="146"/>
                      <a:pt x="575" y="146"/>
                    </a:cubicBezTo>
                    <a:cubicBezTo>
                      <a:pt x="575" y="146"/>
                      <a:pt x="595" y="179"/>
                      <a:pt x="602" y="220"/>
                    </a:cubicBezTo>
                    <a:cubicBezTo>
                      <a:pt x="608" y="262"/>
                      <a:pt x="573" y="308"/>
                      <a:pt x="573" y="308"/>
                    </a:cubicBezTo>
                    <a:cubicBezTo>
                      <a:pt x="573" y="308"/>
                      <a:pt x="643" y="357"/>
                      <a:pt x="647" y="396"/>
                    </a:cubicBezTo>
                    <a:cubicBezTo>
                      <a:pt x="651" y="435"/>
                      <a:pt x="641" y="481"/>
                      <a:pt x="607" y="501"/>
                    </a:cubicBezTo>
                    <a:cubicBezTo>
                      <a:pt x="598" y="507"/>
                      <a:pt x="610" y="526"/>
                      <a:pt x="605" y="562"/>
                    </a:cubicBezTo>
                    <a:cubicBezTo>
                      <a:pt x="600" y="603"/>
                      <a:pt x="568" y="637"/>
                      <a:pt x="568" y="637"/>
                    </a:cubicBezTo>
                    <a:cubicBezTo>
                      <a:pt x="568" y="637"/>
                      <a:pt x="605" y="658"/>
                      <a:pt x="590" y="683"/>
                    </a:cubicBezTo>
                    <a:cubicBezTo>
                      <a:pt x="571" y="714"/>
                      <a:pt x="516" y="694"/>
                      <a:pt x="516" y="694"/>
                    </a:cubicBezTo>
                    <a:cubicBezTo>
                      <a:pt x="516" y="694"/>
                      <a:pt x="475" y="730"/>
                      <a:pt x="435" y="732"/>
                    </a:cubicBezTo>
                    <a:cubicBezTo>
                      <a:pt x="395" y="734"/>
                      <a:pt x="357" y="728"/>
                      <a:pt x="357" y="728"/>
                    </a:cubicBezTo>
                    <a:cubicBezTo>
                      <a:pt x="357" y="728"/>
                      <a:pt x="331" y="781"/>
                      <a:pt x="276" y="7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2" name="Freeform 41"/>
              <p:cNvSpPr/>
              <p:nvPr/>
            </p:nvSpPr>
            <p:spPr bwMode="auto">
              <a:xfrm>
                <a:off x="3665" y="1889"/>
                <a:ext cx="5" cy="2"/>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0" y="1"/>
                      <a:pt x="2" y="0"/>
                      <a:pt x="0" y="1"/>
                    </a:cubicBezTo>
                    <a:cubicBezTo>
                      <a:pt x="0" y="0"/>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3" name="Freeform 42"/>
              <p:cNvSpPr/>
              <p:nvPr/>
            </p:nvSpPr>
            <p:spPr bwMode="auto">
              <a:xfrm>
                <a:off x="3459" y="1611"/>
                <a:ext cx="301" cy="327"/>
              </a:xfrm>
              <a:custGeom>
                <a:avLst/>
                <a:gdLst>
                  <a:gd name="T0" fmla="*/ 54 w 127"/>
                  <a:gd name="T1" fmla="*/ 134 h 138"/>
                  <a:gd name="T2" fmla="*/ 39 w 127"/>
                  <a:gd name="T3" fmla="*/ 137 h 138"/>
                  <a:gd name="T4" fmla="*/ 20 w 127"/>
                  <a:gd name="T5" fmla="*/ 132 h 138"/>
                  <a:gd name="T6" fmla="*/ 13 w 127"/>
                  <a:gd name="T7" fmla="*/ 127 h 138"/>
                  <a:gd name="T8" fmla="*/ 2 w 127"/>
                  <a:gd name="T9" fmla="*/ 105 h 138"/>
                  <a:gd name="T10" fmla="*/ 2 w 127"/>
                  <a:gd name="T11" fmla="*/ 96 h 138"/>
                  <a:gd name="T12" fmla="*/ 5 w 127"/>
                  <a:gd name="T13" fmla="*/ 83 h 138"/>
                  <a:gd name="T14" fmla="*/ 9 w 127"/>
                  <a:gd name="T15" fmla="*/ 74 h 138"/>
                  <a:gd name="T16" fmla="*/ 11 w 127"/>
                  <a:gd name="T17" fmla="*/ 63 h 138"/>
                  <a:gd name="T18" fmla="*/ 13 w 127"/>
                  <a:gd name="T19" fmla="*/ 57 h 138"/>
                  <a:gd name="T20" fmla="*/ 20 w 127"/>
                  <a:gd name="T21" fmla="*/ 48 h 138"/>
                  <a:gd name="T22" fmla="*/ 28 w 127"/>
                  <a:gd name="T23" fmla="*/ 38 h 138"/>
                  <a:gd name="T24" fmla="*/ 31 w 127"/>
                  <a:gd name="T25" fmla="*/ 35 h 138"/>
                  <a:gd name="T26" fmla="*/ 35 w 127"/>
                  <a:gd name="T27" fmla="*/ 29 h 138"/>
                  <a:gd name="T28" fmla="*/ 44 w 127"/>
                  <a:gd name="T29" fmla="*/ 22 h 138"/>
                  <a:gd name="T30" fmla="*/ 53 w 127"/>
                  <a:gd name="T31" fmla="*/ 15 h 138"/>
                  <a:gd name="T32" fmla="*/ 64 w 127"/>
                  <a:gd name="T33" fmla="*/ 9 h 138"/>
                  <a:gd name="T34" fmla="*/ 71 w 127"/>
                  <a:gd name="T35" fmla="*/ 7 h 138"/>
                  <a:gd name="T36" fmla="*/ 75 w 127"/>
                  <a:gd name="T37" fmla="*/ 4 h 138"/>
                  <a:gd name="T38" fmla="*/ 78 w 127"/>
                  <a:gd name="T39" fmla="*/ 5 h 138"/>
                  <a:gd name="T40" fmla="*/ 84 w 127"/>
                  <a:gd name="T41" fmla="*/ 2 h 138"/>
                  <a:gd name="T42" fmla="*/ 97 w 127"/>
                  <a:gd name="T43" fmla="*/ 1 h 138"/>
                  <a:gd name="T44" fmla="*/ 112 w 127"/>
                  <a:gd name="T45" fmla="*/ 9 h 138"/>
                  <a:gd name="T46" fmla="*/ 117 w 127"/>
                  <a:gd name="T47" fmla="*/ 16 h 138"/>
                  <a:gd name="T48" fmla="*/ 125 w 127"/>
                  <a:gd name="T49" fmla="*/ 34 h 138"/>
                  <a:gd name="T50" fmla="*/ 125 w 127"/>
                  <a:gd name="T51" fmla="*/ 39 h 138"/>
                  <a:gd name="T52" fmla="*/ 123 w 127"/>
                  <a:gd name="T53" fmla="*/ 41 h 138"/>
                  <a:gd name="T54" fmla="*/ 124 w 127"/>
                  <a:gd name="T55" fmla="*/ 48 h 138"/>
                  <a:gd name="T56" fmla="*/ 124 w 127"/>
                  <a:gd name="T57" fmla="*/ 56 h 138"/>
                  <a:gd name="T58" fmla="*/ 125 w 127"/>
                  <a:gd name="T59" fmla="*/ 59 h 138"/>
                  <a:gd name="T60" fmla="*/ 125 w 127"/>
                  <a:gd name="T61" fmla="*/ 65 h 138"/>
                  <a:gd name="T62" fmla="*/ 121 w 127"/>
                  <a:gd name="T63" fmla="*/ 70 h 138"/>
                  <a:gd name="T64" fmla="*/ 119 w 127"/>
                  <a:gd name="T65" fmla="*/ 75 h 138"/>
                  <a:gd name="T66" fmla="*/ 117 w 127"/>
                  <a:gd name="T67" fmla="*/ 78 h 138"/>
                  <a:gd name="T68" fmla="*/ 120 w 127"/>
                  <a:gd name="T69" fmla="*/ 83 h 138"/>
                  <a:gd name="T70" fmla="*/ 116 w 127"/>
                  <a:gd name="T71" fmla="*/ 85 h 138"/>
                  <a:gd name="T72" fmla="*/ 111 w 127"/>
                  <a:gd name="T73" fmla="*/ 85 h 138"/>
                  <a:gd name="T74" fmla="*/ 112 w 127"/>
                  <a:gd name="T75" fmla="*/ 96 h 138"/>
                  <a:gd name="T76" fmla="*/ 102 w 127"/>
                  <a:gd name="T77" fmla="*/ 106 h 138"/>
                  <a:gd name="T78" fmla="*/ 98 w 127"/>
                  <a:gd name="T79" fmla="*/ 109 h 138"/>
                  <a:gd name="T80" fmla="*/ 93 w 127"/>
                  <a:gd name="T81" fmla="*/ 116 h 138"/>
                  <a:gd name="T82" fmla="*/ 93 w 127"/>
                  <a:gd name="T83" fmla="*/ 111 h 138"/>
                  <a:gd name="T84" fmla="*/ 97 w 127"/>
                  <a:gd name="T85" fmla="*/ 107 h 138"/>
                  <a:gd name="T86" fmla="*/ 103 w 127"/>
                  <a:gd name="T87" fmla="*/ 95 h 138"/>
                  <a:gd name="T88" fmla="*/ 111 w 127"/>
                  <a:gd name="T89" fmla="*/ 71 h 138"/>
                  <a:gd name="T90" fmla="*/ 115 w 127"/>
                  <a:gd name="T91" fmla="*/ 51 h 138"/>
                  <a:gd name="T92" fmla="*/ 106 w 127"/>
                  <a:gd name="T93" fmla="*/ 20 h 138"/>
                  <a:gd name="T94" fmla="*/ 101 w 127"/>
                  <a:gd name="T95" fmla="*/ 14 h 138"/>
                  <a:gd name="T96" fmla="*/ 88 w 127"/>
                  <a:gd name="T97" fmla="*/ 12 h 138"/>
                  <a:gd name="T98" fmla="*/ 57 w 127"/>
                  <a:gd name="T99" fmla="*/ 26 h 138"/>
                  <a:gd name="T100" fmla="*/ 46 w 127"/>
                  <a:gd name="T101" fmla="*/ 34 h 138"/>
                  <a:gd name="T102" fmla="*/ 26 w 127"/>
                  <a:gd name="T103" fmla="*/ 52 h 138"/>
                  <a:gd name="T104" fmla="*/ 10 w 127"/>
                  <a:gd name="T105" fmla="*/ 96 h 138"/>
                  <a:gd name="T106" fmla="*/ 28 w 127"/>
                  <a:gd name="T107" fmla="*/ 126 h 138"/>
                  <a:gd name="T108" fmla="*/ 58 w 127"/>
                  <a:gd name="T109"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8">
                    <a:moveTo>
                      <a:pt x="84" y="121"/>
                    </a:moveTo>
                    <a:cubicBezTo>
                      <a:pt x="84" y="124"/>
                      <a:pt x="82" y="125"/>
                      <a:pt x="79" y="127"/>
                    </a:cubicBezTo>
                    <a:cubicBezTo>
                      <a:pt x="77" y="128"/>
                      <a:pt x="75" y="129"/>
                      <a:pt x="73" y="131"/>
                    </a:cubicBezTo>
                    <a:cubicBezTo>
                      <a:pt x="72" y="132"/>
                      <a:pt x="72" y="130"/>
                      <a:pt x="71" y="131"/>
                    </a:cubicBezTo>
                    <a:cubicBezTo>
                      <a:pt x="68" y="135"/>
                      <a:pt x="60" y="136"/>
                      <a:pt x="54" y="135"/>
                    </a:cubicBezTo>
                    <a:cubicBezTo>
                      <a:pt x="54" y="134"/>
                      <a:pt x="54" y="134"/>
                      <a:pt x="54" y="134"/>
                    </a:cubicBezTo>
                    <a:cubicBezTo>
                      <a:pt x="53" y="134"/>
                      <a:pt x="52" y="136"/>
                      <a:pt x="51" y="136"/>
                    </a:cubicBezTo>
                    <a:cubicBezTo>
                      <a:pt x="51" y="136"/>
                      <a:pt x="51" y="135"/>
                      <a:pt x="51" y="135"/>
                    </a:cubicBezTo>
                    <a:cubicBezTo>
                      <a:pt x="50" y="136"/>
                      <a:pt x="49" y="136"/>
                      <a:pt x="48" y="136"/>
                    </a:cubicBezTo>
                    <a:cubicBezTo>
                      <a:pt x="48" y="136"/>
                      <a:pt x="48" y="135"/>
                      <a:pt x="47" y="135"/>
                    </a:cubicBezTo>
                    <a:cubicBezTo>
                      <a:pt x="46" y="136"/>
                      <a:pt x="46" y="136"/>
                      <a:pt x="46" y="136"/>
                    </a:cubicBezTo>
                    <a:cubicBezTo>
                      <a:pt x="45" y="138"/>
                      <a:pt x="42" y="136"/>
                      <a:pt x="39" y="137"/>
                    </a:cubicBezTo>
                    <a:cubicBezTo>
                      <a:pt x="39" y="136"/>
                      <a:pt x="40" y="136"/>
                      <a:pt x="40" y="136"/>
                    </a:cubicBezTo>
                    <a:cubicBezTo>
                      <a:pt x="35" y="137"/>
                      <a:pt x="30" y="135"/>
                      <a:pt x="26" y="134"/>
                    </a:cubicBezTo>
                    <a:cubicBezTo>
                      <a:pt x="26" y="134"/>
                      <a:pt x="26" y="133"/>
                      <a:pt x="26" y="133"/>
                    </a:cubicBezTo>
                    <a:cubicBezTo>
                      <a:pt x="26" y="134"/>
                      <a:pt x="24" y="134"/>
                      <a:pt x="23" y="133"/>
                    </a:cubicBezTo>
                    <a:cubicBezTo>
                      <a:pt x="23" y="132"/>
                      <a:pt x="21" y="133"/>
                      <a:pt x="19" y="132"/>
                    </a:cubicBezTo>
                    <a:cubicBezTo>
                      <a:pt x="20" y="132"/>
                      <a:pt x="20" y="132"/>
                      <a:pt x="20" y="132"/>
                    </a:cubicBezTo>
                    <a:cubicBezTo>
                      <a:pt x="18" y="132"/>
                      <a:pt x="19" y="130"/>
                      <a:pt x="17" y="131"/>
                    </a:cubicBezTo>
                    <a:cubicBezTo>
                      <a:pt x="17" y="130"/>
                      <a:pt x="17" y="130"/>
                      <a:pt x="17" y="130"/>
                    </a:cubicBezTo>
                    <a:cubicBezTo>
                      <a:pt x="16" y="131"/>
                      <a:pt x="16" y="128"/>
                      <a:pt x="15" y="128"/>
                    </a:cubicBezTo>
                    <a:cubicBezTo>
                      <a:pt x="15" y="129"/>
                      <a:pt x="15" y="129"/>
                      <a:pt x="15" y="129"/>
                    </a:cubicBezTo>
                    <a:cubicBezTo>
                      <a:pt x="14" y="128"/>
                      <a:pt x="14" y="127"/>
                      <a:pt x="13" y="127"/>
                    </a:cubicBezTo>
                    <a:cubicBezTo>
                      <a:pt x="13" y="127"/>
                      <a:pt x="13" y="127"/>
                      <a:pt x="13" y="127"/>
                    </a:cubicBezTo>
                    <a:cubicBezTo>
                      <a:pt x="12" y="126"/>
                      <a:pt x="12" y="125"/>
                      <a:pt x="11" y="126"/>
                    </a:cubicBezTo>
                    <a:cubicBezTo>
                      <a:pt x="11" y="124"/>
                      <a:pt x="12" y="126"/>
                      <a:pt x="13" y="125"/>
                    </a:cubicBezTo>
                    <a:cubicBezTo>
                      <a:pt x="7" y="121"/>
                      <a:pt x="4" y="116"/>
                      <a:pt x="2" y="110"/>
                    </a:cubicBezTo>
                    <a:cubicBezTo>
                      <a:pt x="2" y="109"/>
                      <a:pt x="3" y="108"/>
                      <a:pt x="3" y="108"/>
                    </a:cubicBezTo>
                    <a:cubicBezTo>
                      <a:pt x="3" y="108"/>
                      <a:pt x="2" y="106"/>
                      <a:pt x="2" y="106"/>
                    </a:cubicBezTo>
                    <a:cubicBezTo>
                      <a:pt x="2" y="106"/>
                      <a:pt x="2" y="105"/>
                      <a:pt x="2" y="105"/>
                    </a:cubicBezTo>
                    <a:cubicBezTo>
                      <a:pt x="2" y="104"/>
                      <a:pt x="1" y="104"/>
                      <a:pt x="1" y="102"/>
                    </a:cubicBezTo>
                    <a:cubicBezTo>
                      <a:pt x="1" y="103"/>
                      <a:pt x="2" y="103"/>
                      <a:pt x="2" y="103"/>
                    </a:cubicBezTo>
                    <a:cubicBezTo>
                      <a:pt x="1" y="102"/>
                      <a:pt x="1" y="100"/>
                      <a:pt x="1" y="99"/>
                    </a:cubicBezTo>
                    <a:cubicBezTo>
                      <a:pt x="1" y="99"/>
                      <a:pt x="1" y="100"/>
                      <a:pt x="2" y="100"/>
                    </a:cubicBezTo>
                    <a:cubicBezTo>
                      <a:pt x="1" y="98"/>
                      <a:pt x="2" y="97"/>
                      <a:pt x="1" y="96"/>
                    </a:cubicBezTo>
                    <a:cubicBezTo>
                      <a:pt x="2" y="96"/>
                      <a:pt x="2" y="96"/>
                      <a:pt x="2" y="96"/>
                    </a:cubicBezTo>
                    <a:cubicBezTo>
                      <a:pt x="3" y="95"/>
                      <a:pt x="0" y="96"/>
                      <a:pt x="1" y="94"/>
                    </a:cubicBezTo>
                    <a:cubicBezTo>
                      <a:pt x="1" y="95"/>
                      <a:pt x="2" y="95"/>
                      <a:pt x="2" y="95"/>
                    </a:cubicBezTo>
                    <a:cubicBezTo>
                      <a:pt x="1" y="93"/>
                      <a:pt x="2" y="91"/>
                      <a:pt x="1" y="89"/>
                    </a:cubicBezTo>
                    <a:cubicBezTo>
                      <a:pt x="2" y="89"/>
                      <a:pt x="2" y="89"/>
                      <a:pt x="2" y="89"/>
                    </a:cubicBezTo>
                    <a:cubicBezTo>
                      <a:pt x="2" y="87"/>
                      <a:pt x="3" y="86"/>
                      <a:pt x="3" y="84"/>
                    </a:cubicBezTo>
                    <a:cubicBezTo>
                      <a:pt x="3" y="83"/>
                      <a:pt x="4" y="85"/>
                      <a:pt x="5" y="83"/>
                    </a:cubicBezTo>
                    <a:cubicBezTo>
                      <a:pt x="3" y="82"/>
                      <a:pt x="5" y="80"/>
                      <a:pt x="3" y="80"/>
                    </a:cubicBezTo>
                    <a:cubicBezTo>
                      <a:pt x="4" y="79"/>
                      <a:pt x="5" y="77"/>
                      <a:pt x="5" y="76"/>
                    </a:cubicBezTo>
                    <a:cubicBezTo>
                      <a:pt x="5" y="77"/>
                      <a:pt x="7" y="76"/>
                      <a:pt x="7" y="77"/>
                    </a:cubicBezTo>
                    <a:cubicBezTo>
                      <a:pt x="8" y="76"/>
                      <a:pt x="8" y="76"/>
                      <a:pt x="8" y="76"/>
                    </a:cubicBezTo>
                    <a:cubicBezTo>
                      <a:pt x="8" y="77"/>
                      <a:pt x="7" y="77"/>
                      <a:pt x="8" y="77"/>
                    </a:cubicBezTo>
                    <a:cubicBezTo>
                      <a:pt x="8" y="77"/>
                      <a:pt x="8" y="75"/>
                      <a:pt x="9" y="74"/>
                    </a:cubicBezTo>
                    <a:cubicBezTo>
                      <a:pt x="9" y="73"/>
                      <a:pt x="7" y="71"/>
                      <a:pt x="8" y="70"/>
                    </a:cubicBezTo>
                    <a:cubicBezTo>
                      <a:pt x="8" y="71"/>
                      <a:pt x="10" y="70"/>
                      <a:pt x="10" y="70"/>
                    </a:cubicBezTo>
                    <a:cubicBezTo>
                      <a:pt x="8" y="67"/>
                      <a:pt x="8" y="67"/>
                      <a:pt x="8" y="67"/>
                    </a:cubicBezTo>
                    <a:cubicBezTo>
                      <a:pt x="9" y="66"/>
                      <a:pt x="10" y="67"/>
                      <a:pt x="10" y="66"/>
                    </a:cubicBezTo>
                    <a:cubicBezTo>
                      <a:pt x="9" y="66"/>
                      <a:pt x="9" y="66"/>
                      <a:pt x="9" y="65"/>
                    </a:cubicBezTo>
                    <a:cubicBezTo>
                      <a:pt x="9" y="65"/>
                      <a:pt x="10" y="63"/>
                      <a:pt x="11" y="63"/>
                    </a:cubicBezTo>
                    <a:cubicBezTo>
                      <a:pt x="12" y="63"/>
                      <a:pt x="11" y="64"/>
                      <a:pt x="12" y="64"/>
                    </a:cubicBezTo>
                    <a:cubicBezTo>
                      <a:pt x="13" y="63"/>
                      <a:pt x="12" y="63"/>
                      <a:pt x="13" y="62"/>
                    </a:cubicBezTo>
                    <a:cubicBezTo>
                      <a:pt x="13" y="62"/>
                      <a:pt x="13" y="62"/>
                      <a:pt x="13" y="62"/>
                    </a:cubicBezTo>
                    <a:cubicBezTo>
                      <a:pt x="14" y="61"/>
                      <a:pt x="14" y="60"/>
                      <a:pt x="13" y="60"/>
                    </a:cubicBezTo>
                    <a:cubicBezTo>
                      <a:pt x="12" y="60"/>
                      <a:pt x="13" y="60"/>
                      <a:pt x="13" y="61"/>
                    </a:cubicBezTo>
                    <a:cubicBezTo>
                      <a:pt x="12" y="60"/>
                      <a:pt x="13" y="58"/>
                      <a:pt x="13" y="57"/>
                    </a:cubicBezTo>
                    <a:cubicBezTo>
                      <a:pt x="13" y="58"/>
                      <a:pt x="14" y="58"/>
                      <a:pt x="14" y="58"/>
                    </a:cubicBezTo>
                    <a:cubicBezTo>
                      <a:pt x="14" y="57"/>
                      <a:pt x="14" y="55"/>
                      <a:pt x="15" y="53"/>
                    </a:cubicBezTo>
                    <a:cubicBezTo>
                      <a:pt x="15" y="53"/>
                      <a:pt x="16" y="54"/>
                      <a:pt x="15" y="54"/>
                    </a:cubicBezTo>
                    <a:cubicBezTo>
                      <a:pt x="17" y="53"/>
                      <a:pt x="17" y="50"/>
                      <a:pt x="19" y="49"/>
                    </a:cubicBezTo>
                    <a:cubicBezTo>
                      <a:pt x="19" y="50"/>
                      <a:pt x="18" y="49"/>
                      <a:pt x="18" y="49"/>
                    </a:cubicBezTo>
                    <a:cubicBezTo>
                      <a:pt x="19" y="48"/>
                      <a:pt x="20" y="49"/>
                      <a:pt x="20" y="48"/>
                    </a:cubicBezTo>
                    <a:cubicBezTo>
                      <a:pt x="21" y="48"/>
                      <a:pt x="21" y="47"/>
                      <a:pt x="21" y="46"/>
                    </a:cubicBezTo>
                    <a:cubicBezTo>
                      <a:pt x="21" y="46"/>
                      <a:pt x="21" y="46"/>
                      <a:pt x="21" y="47"/>
                    </a:cubicBezTo>
                    <a:cubicBezTo>
                      <a:pt x="21" y="46"/>
                      <a:pt x="23" y="42"/>
                      <a:pt x="25" y="41"/>
                    </a:cubicBezTo>
                    <a:cubicBezTo>
                      <a:pt x="25" y="41"/>
                      <a:pt x="25" y="39"/>
                      <a:pt x="26" y="39"/>
                    </a:cubicBezTo>
                    <a:cubicBezTo>
                      <a:pt x="26" y="39"/>
                      <a:pt x="26" y="39"/>
                      <a:pt x="26" y="39"/>
                    </a:cubicBezTo>
                    <a:cubicBezTo>
                      <a:pt x="27" y="39"/>
                      <a:pt x="27" y="38"/>
                      <a:pt x="28" y="38"/>
                    </a:cubicBezTo>
                    <a:cubicBezTo>
                      <a:pt x="28" y="37"/>
                      <a:pt x="26" y="42"/>
                      <a:pt x="26" y="41"/>
                    </a:cubicBezTo>
                    <a:cubicBezTo>
                      <a:pt x="27" y="41"/>
                      <a:pt x="26" y="38"/>
                      <a:pt x="27" y="39"/>
                    </a:cubicBezTo>
                    <a:cubicBezTo>
                      <a:pt x="28" y="38"/>
                      <a:pt x="28" y="37"/>
                      <a:pt x="29" y="37"/>
                    </a:cubicBezTo>
                    <a:cubicBezTo>
                      <a:pt x="29" y="37"/>
                      <a:pt x="29" y="38"/>
                      <a:pt x="30" y="38"/>
                    </a:cubicBezTo>
                    <a:cubicBezTo>
                      <a:pt x="31" y="36"/>
                      <a:pt x="30" y="37"/>
                      <a:pt x="31" y="36"/>
                    </a:cubicBezTo>
                    <a:cubicBezTo>
                      <a:pt x="31" y="35"/>
                      <a:pt x="31" y="35"/>
                      <a:pt x="31" y="35"/>
                    </a:cubicBezTo>
                    <a:cubicBezTo>
                      <a:pt x="30" y="34"/>
                      <a:pt x="32" y="34"/>
                      <a:pt x="31" y="34"/>
                    </a:cubicBezTo>
                    <a:cubicBezTo>
                      <a:pt x="31" y="34"/>
                      <a:pt x="32" y="32"/>
                      <a:pt x="33" y="33"/>
                    </a:cubicBezTo>
                    <a:cubicBezTo>
                      <a:pt x="34" y="34"/>
                      <a:pt x="34" y="34"/>
                      <a:pt x="34" y="34"/>
                    </a:cubicBezTo>
                    <a:cubicBezTo>
                      <a:pt x="34" y="34"/>
                      <a:pt x="34" y="32"/>
                      <a:pt x="34" y="32"/>
                    </a:cubicBezTo>
                    <a:cubicBezTo>
                      <a:pt x="34" y="32"/>
                      <a:pt x="34" y="32"/>
                      <a:pt x="34" y="32"/>
                    </a:cubicBezTo>
                    <a:cubicBezTo>
                      <a:pt x="33" y="31"/>
                      <a:pt x="35" y="31"/>
                      <a:pt x="35" y="29"/>
                    </a:cubicBezTo>
                    <a:cubicBezTo>
                      <a:pt x="36" y="29"/>
                      <a:pt x="38" y="27"/>
                      <a:pt x="39" y="27"/>
                    </a:cubicBezTo>
                    <a:cubicBezTo>
                      <a:pt x="39" y="26"/>
                      <a:pt x="40" y="25"/>
                      <a:pt x="41" y="25"/>
                    </a:cubicBezTo>
                    <a:cubicBezTo>
                      <a:pt x="41" y="25"/>
                      <a:pt x="41" y="25"/>
                      <a:pt x="41" y="26"/>
                    </a:cubicBezTo>
                    <a:cubicBezTo>
                      <a:pt x="42" y="25"/>
                      <a:pt x="42" y="25"/>
                      <a:pt x="42" y="24"/>
                    </a:cubicBezTo>
                    <a:cubicBezTo>
                      <a:pt x="42" y="25"/>
                      <a:pt x="44" y="24"/>
                      <a:pt x="45" y="24"/>
                    </a:cubicBezTo>
                    <a:cubicBezTo>
                      <a:pt x="45" y="23"/>
                      <a:pt x="44" y="23"/>
                      <a:pt x="44" y="22"/>
                    </a:cubicBezTo>
                    <a:cubicBezTo>
                      <a:pt x="46" y="23"/>
                      <a:pt x="46" y="19"/>
                      <a:pt x="48" y="20"/>
                    </a:cubicBezTo>
                    <a:cubicBezTo>
                      <a:pt x="48" y="20"/>
                      <a:pt x="47" y="21"/>
                      <a:pt x="48" y="21"/>
                    </a:cubicBezTo>
                    <a:cubicBezTo>
                      <a:pt x="50" y="22"/>
                      <a:pt x="49" y="19"/>
                      <a:pt x="51" y="19"/>
                    </a:cubicBezTo>
                    <a:cubicBezTo>
                      <a:pt x="50" y="18"/>
                      <a:pt x="50" y="18"/>
                      <a:pt x="50" y="18"/>
                    </a:cubicBezTo>
                    <a:cubicBezTo>
                      <a:pt x="51" y="18"/>
                      <a:pt x="51" y="16"/>
                      <a:pt x="52" y="17"/>
                    </a:cubicBezTo>
                    <a:cubicBezTo>
                      <a:pt x="52" y="16"/>
                      <a:pt x="53" y="16"/>
                      <a:pt x="53" y="15"/>
                    </a:cubicBezTo>
                    <a:cubicBezTo>
                      <a:pt x="55" y="15"/>
                      <a:pt x="58" y="11"/>
                      <a:pt x="60" y="13"/>
                    </a:cubicBezTo>
                    <a:cubicBezTo>
                      <a:pt x="60" y="12"/>
                      <a:pt x="61" y="12"/>
                      <a:pt x="61" y="12"/>
                    </a:cubicBezTo>
                    <a:cubicBezTo>
                      <a:pt x="60" y="11"/>
                      <a:pt x="60" y="12"/>
                      <a:pt x="60" y="12"/>
                    </a:cubicBezTo>
                    <a:cubicBezTo>
                      <a:pt x="60" y="12"/>
                      <a:pt x="60" y="12"/>
                      <a:pt x="60" y="11"/>
                    </a:cubicBezTo>
                    <a:cubicBezTo>
                      <a:pt x="61" y="11"/>
                      <a:pt x="61" y="11"/>
                      <a:pt x="61" y="12"/>
                    </a:cubicBezTo>
                    <a:cubicBezTo>
                      <a:pt x="63" y="12"/>
                      <a:pt x="62" y="9"/>
                      <a:pt x="64" y="9"/>
                    </a:cubicBezTo>
                    <a:cubicBezTo>
                      <a:pt x="64" y="9"/>
                      <a:pt x="65" y="9"/>
                      <a:pt x="65" y="9"/>
                    </a:cubicBezTo>
                    <a:cubicBezTo>
                      <a:pt x="66" y="8"/>
                      <a:pt x="66" y="8"/>
                      <a:pt x="66" y="8"/>
                    </a:cubicBezTo>
                    <a:cubicBezTo>
                      <a:pt x="67" y="7"/>
                      <a:pt x="67" y="8"/>
                      <a:pt x="68" y="9"/>
                    </a:cubicBezTo>
                    <a:cubicBezTo>
                      <a:pt x="68" y="9"/>
                      <a:pt x="69" y="8"/>
                      <a:pt x="69" y="8"/>
                    </a:cubicBezTo>
                    <a:cubicBezTo>
                      <a:pt x="71" y="8"/>
                      <a:pt x="71" y="8"/>
                      <a:pt x="71" y="8"/>
                    </a:cubicBezTo>
                    <a:cubicBezTo>
                      <a:pt x="70" y="8"/>
                      <a:pt x="71" y="8"/>
                      <a:pt x="71" y="7"/>
                    </a:cubicBezTo>
                    <a:cubicBezTo>
                      <a:pt x="71" y="8"/>
                      <a:pt x="71" y="8"/>
                      <a:pt x="71" y="8"/>
                    </a:cubicBezTo>
                    <a:cubicBezTo>
                      <a:pt x="71" y="8"/>
                      <a:pt x="72" y="7"/>
                      <a:pt x="72" y="7"/>
                    </a:cubicBezTo>
                    <a:cubicBezTo>
                      <a:pt x="72" y="6"/>
                      <a:pt x="71" y="7"/>
                      <a:pt x="71" y="7"/>
                    </a:cubicBezTo>
                    <a:cubicBezTo>
                      <a:pt x="71" y="6"/>
                      <a:pt x="71" y="6"/>
                      <a:pt x="72" y="5"/>
                    </a:cubicBezTo>
                    <a:cubicBezTo>
                      <a:pt x="72" y="6"/>
                      <a:pt x="73" y="5"/>
                      <a:pt x="74" y="5"/>
                    </a:cubicBezTo>
                    <a:cubicBezTo>
                      <a:pt x="75" y="5"/>
                      <a:pt x="74" y="4"/>
                      <a:pt x="75" y="4"/>
                    </a:cubicBezTo>
                    <a:cubicBezTo>
                      <a:pt x="75" y="5"/>
                      <a:pt x="76" y="4"/>
                      <a:pt x="75" y="5"/>
                    </a:cubicBezTo>
                    <a:cubicBezTo>
                      <a:pt x="75" y="5"/>
                      <a:pt x="75" y="4"/>
                      <a:pt x="74" y="5"/>
                    </a:cubicBezTo>
                    <a:cubicBezTo>
                      <a:pt x="75" y="5"/>
                      <a:pt x="75" y="6"/>
                      <a:pt x="76" y="5"/>
                    </a:cubicBezTo>
                    <a:cubicBezTo>
                      <a:pt x="77" y="4"/>
                      <a:pt x="75" y="3"/>
                      <a:pt x="77" y="3"/>
                    </a:cubicBezTo>
                    <a:cubicBezTo>
                      <a:pt x="76" y="4"/>
                      <a:pt x="77" y="4"/>
                      <a:pt x="76" y="5"/>
                    </a:cubicBezTo>
                    <a:cubicBezTo>
                      <a:pt x="78" y="5"/>
                      <a:pt x="78" y="5"/>
                      <a:pt x="78" y="5"/>
                    </a:cubicBezTo>
                    <a:cubicBezTo>
                      <a:pt x="78" y="4"/>
                      <a:pt x="78" y="4"/>
                      <a:pt x="78" y="4"/>
                    </a:cubicBezTo>
                    <a:cubicBezTo>
                      <a:pt x="78" y="4"/>
                      <a:pt x="78" y="4"/>
                      <a:pt x="78" y="4"/>
                    </a:cubicBezTo>
                    <a:cubicBezTo>
                      <a:pt x="78" y="3"/>
                      <a:pt x="80" y="3"/>
                      <a:pt x="80" y="2"/>
                    </a:cubicBezTo>
                    <a:cubicBezTo>
                      <a:pt x="80" y="2"/>
                      <a:pt x="81" y="2"/>
                      <a:pt x="82" y="2"/>
                    </a:cubicBezTo>
                    <a:cubicBezTo>
                      <a:pt x="82" y="3"/>
                      <a:pt x="82" y="3"/>
                      <a:pt x="82" y="3"/>
                    </a:cubicBezTo>
                    <a:cubicBezTo>
                      <a:pt x="83" y="3"/>
                      <a:pt x="84" y="2"/>
                      <a:pt x="84" y="2"/>
                    </a:cubicBezTo>
                    <a:cubicBezTo>
                      <a:pt x="84" y="2"/>
                      <a:pt x="84" y="2"/>
                      <a:pt x="84" y="2"/>
                    </a:cubicBezTo>
                    <a:cubicBezTo>
                      <a:pt x="85" y="2"/>
                      <a:pt x="86" y="2"/>
                      <a:pt x="86" y="1"/>
                    </a:cubicBezTo>
                    <a:cubicBezTo>
                      <a:pt x="88" y="1"/>
                      <a:pt x="87" y="4"/>
                      <a:pt x="88" y="3"/>
                    </a:cubicBezTo>
                    <a:cubicBezTo>
                      <a:pt x="89" y="3"/>
                      <a:pt x="90" y="1"/>
                      <a:pt x="90" y="1"/>
                    </a:cubicBezTo>
                    <a:cubicBezTo>
                      <a:pt x="92" y="1"/>
                      <a:pt x="94" y="0"/>
                      <a:pt x="96" y="2"/>
                    </a:cubicBezTo>
                    <a:cubicBezTo>
                      <a:pt x="97" y="1"/>
                      <a:pt x="97" y="1"/>
                      <a:pt x="97" y="1"/>
                    </a:cubicBezTo>
                    <a:cubicBezTo>
                      <a:pt x="100" y="2"/>
                      <a:pt x="105" y="2"/>
                      <a:pt x="106" y="6"/>
                    </a:cubicBezTo>
                    <a:cubicBezTo>
                      <a:pt x="105" y="5"/>
                      <a:pt x="106" y="6"/>
                      <a:pt x="106" y="7"/>
                    </a:cubicBezTo>
                    <a:cubicBezTo>
                      <a:pt x="107" y="7"/>
                      <a:pt x="106" y="8"/>
                      <a:pt x="107" y="7"/>
                    </a:cubicBezTo>
                    <a:cubicBezTo>
                      <a:pt x="107" y="6"/>
                      <a:pt x="108" y="6"/>
                      <a:pt x="107" y="5"/>
                    </a:cubicBezTo>
                    <a:cubicBezTo>
                      <a:pt x="109" y="6"/>
                      <a:pt x="111" y="8"/>
                      <a:pt x="111" y="10"/>
                    </a:cubicBezTo>
                    <a:cubicBezTo>
                      <a:pt x="111" y="9"/>
                      <a:pt x="112" y="9"/>
                      <a:pt x="112" y="9"/>
                    </a:cubicBezTo>
                    <a:cubicBezTo>
                      <a:pt x="111" y="10"/>
                      <a:pt x="112" y="11"/>
                      <a:pt x="113" y="12"/>
                    </a:cubicBezTo>
                    <a:cubicBezTo>
                      <a:pt x="113" y="11"/>
                      <a:pt x="113" y="11"/>
                      <a:pt x="113" y="11"/>
                    </a:cubicBezTo>
                    <a:cubicBezTo>
                      <a:pt x="113" y="12"/>
                      <a:pt x="113" y="12"/>
                      <a:pt x="113" y="12"/>
                    </a:cubicBezTo>
                    <a:cubicBezTo>
                      <a:pt x="114" y="13"/>
                      <a:pt x="115" y="12"/>
                      <a:pt x="115" y="13"/>
                    </a:cubicBezTo>
                    <a:cubicBezTo>
                      <a:pt x="115" y="13"/>
                      <a:pt x="114" y="13"/>
                      <a:pt x="114" y="14"/>
                    </a:cubicBezTo>
                    <a:cubicBezTo>
                      <a:pt x="115" y="14"/>
                      <a:pt x="117" y="15"/>
                      <a:pt x="117" y="16"/>
                    </a:cubicBezTo>
                    <a:cubicBezTo>
                      <a:pt x="117" y="18"/>
                      <a:pt x="117" y="18"/>
                      <a:pt x="117" y="18"/>
                    </a:cubicBezTo>
                    <a:cubicBezTo>
                      <a:pt x="117" y="18"/>
                      <a:pt x="118" y="18"/>
                      <a:pt x="118" y="18"/>
                    </a:cubicBezTo>
                    <a:cubicBezTo>
                      <a:pt x="118" y="20"/>
                      <a:pt x="119" y="21"/>
                      <a:pt x="118" y="22"/>
                    </a:cubicBezTo>
                    <a:cubicBezTo>
                      <a:pt x="122" y="24"/>
                      <a:pt x="124" y="29"/>
                      <a:pt x="124" y="33"/>
                    </a:cubicBezTo>
                    <a:cubicBezTo>
                      <a:pt x="124" y="33"/>
                      <a:pt x="124" y="33"/>
                      <a:pt x="124" y="33"/>
                    </a:cubicBezTo>
                    <a:cubicBezTo>
                      <a:pt x="123" y="34"/>
                      <a:pt x="125" y="33"/>
                      <a:pt x="125" y="34"/>
                    </a:cubicBezTo>
                    <a:cubicBezTo>
                      <a:pt x="124" y="34"/>
                      <a:pt x="124" y="35"/>
                      <a:pt x="123" y="34"/>
                    </a:cubicBezTo>
                    <a:cubicBezTo>
                      <a:pt x="122" y="36"/>
                      <a:pt x="124" y="36"/>
                      <a:pt x="124" y="37"/>
                    </a:cubicBezTo>
                    <a:cubicBezTo>
                      <a:pt x="125" y="37"/>
                      <a:pt x="124" y="36"/>
                      <a:pt x="125" y="36"/>
                    </a:cubicBezTo>
                    <a:cubicBezTo>
                      <a:pt x="125" y="36"/>
                      <a:pt x="125" y="38"/>
                      <a:pt x="126" y="38"/>
                    </a:cubicBezTo>
                    <a:cubicBezTo>
                      <a:pt x="125" y="39"/>
                      <a:pt x="124" y="39"/>
                      <a:pt x="124" y="38"/>
                    </a:cubicBezTo>
                    <a:cubicBezTo>
                      <a:pt x="125" y="39"/>
                      <a:pt x="125" y="39"/>
                      <a:pt x="125" y="39"/>
                    </a:cubicBezTo>
                    <a:cubicBezTo>
                      <a:pt x="123" y="41"/>
                      <a:pt x="122" y="37"/>
                      <a:pt x="120" y="38"/>
                    </a:cubicBezTo>
                    <a:cubicBezTo>
                      <a:pt x="121" y="39"/>
                      <a:pt x="121" y="39"/>
                      <a:pt x="121" y="39"/>
                    </a:cubicBezTo>
                    <a:cubicBezTo>
                      <a:pt x="120" y="40"/>
                      <a:pt x="119" y="37"/>
                      <a:pt x="119" y="39"/>
                    </a:cubicBezTo>
                    <a:cubicBezTo>
                      <a:pt x="120" y="40"/>
                      <a:pt x="121" y="41"/>
                      <a:pt x="122" y="40"/>
                    </a:cubicBezTo>
                    <a:cubicBezTo>
                      <a:pt x="122" y="42"/>
                      <a:pt x="124" y="40"/>
                      <a:pt x="125" y="43"/>
                    </a:cubicBezTo>
                    <a:cubicBezTo>
                      <a:pt x="124" y="43"/>
                      <a:pt x="124" y="41"/>
                      <a:pt x="123" y="41"/>
                    </a:cubicBezTo>
                    <a:cubicBezTo>
                      <a:pt x="122" y="42"/>
                      <a:pt x="124" y="43"/>
                      <a:pt x="124" y="44"/>
                    </a:cubicBezTo>
                    <a:cubicBezTo>
                      <a:pt x="124" y="43"/>
                      <a:pt x="125" y="44"/>
                      <a:pt x="125" y="45"/>
                    </a:cubicBezTo>
                    <a:cubicBezTo>
                      <a:pt x="125" y="46"/>
                      <a:pt x="124" y="44"/>
                      <a:pt x="124" y="45"/>
                    </a:cubicBezTo>
                    <a:cubicBezTo>
                      <a:pt x="125" y="46"/>
                      <a:pt x="125" y="47"/>
                      <a:pt x="126" y="46"/>
                    </a:cubicBezTo>
                    <a:cubicBezTo>
                      <a:pt x="127" y="46"/>
                      <a:pt x="125" y="47"/>
                      <a:pt x="127" y="48"/>
                    </a:cubicBezTo>
                    <a:cubicBezTo>
                      <a:pt x="126" y="49"/>
                      <a:pt x="124" y="47"/>
                      <a:pt x="124" y="48"/>
                    </a:cubicBezTo>
                    <a:cubicBezTo>
                      <a:pt x="125" y="48"/>
                      <a:pt x="125" y="50"/>
                      <a:pt x="126" y="49"/>
                    </a:cubicBezTo>
                    <a:cubicBezTo>
                      <a:pt x="126" y="50"/>
                      <a:pt x="125" y="50"/>
                      <a:pt x="125" y="50"/>
                    </a:cubicBezTo>
                    <a:cubicBezTo>
                      <a:pt x="124" y="50"/>
                      <a:pt x="126" y="52"/>
                      <a:pt x="124" y="52"/>
                    </a:cubicBezTo>
                    <a:cubicBezTo>
                      <a:pt x="125" y="52"/>
                      <a:pt x="125" y="52"/>
                      <a:pt x="125" y="52"/>
                    </a:cubicBezTo>
                    <a:cubicBezTo>
                      <a:pt x="125" y="53"/>
                      <a:pt x="125" y="53"/>
                      <a:pt x="124" y="53"/>
                    </a:cubicBezTo>
                    <a:cubicBezTo>
                      <a:pt x="124" y="54"/>
                      <a:pt x="125" y="56"/>
                      <a:pt x="124" y="56"/>
                    </a:cubicBezTo>
                    <a:cubicBezTo>
                      <a:pt x="124" y="56"/>
                      <a:pt x="124" y="58"/>
                      <a:pt x="125" y="57"/>
                    </a:cubicBezTo>
                    <a:cubicBezTo>
                      <a:pt x="125" y="56"/>
                      <a:pt x="124" y="56"/>
                      <a:pt x="126" y="56"/>
                    </a:cubicBezTo>
                    <a:cubicBezTo>
                      <a:pt x="124" y="56"/>
                      <a:pt x="126" y="57"/>
                      <a:pt x="126" y="58"/>
                    </a:cubicBezTo>
                    <a:cubicBezTo>
                      <a:pt x="125" y="58"/>
                      <a:pt x="125" y="58"/>
                      <a:pt x="125" y="58"/>
                    </a:cubicBezTo>
                    <a:cubicBezTo>
                      <a:pt x="125" y="58"/>
                      <a:pt x="125" y="59"/>
                      <a:pt x="126" y="59"/>
                    </a:cubicBezTo>
                    <a:cubicBezTo>
                      <a:pt x="125" y="59"/>
                      <a:pt x="125" y="59"/>
                      <a:pt x="125" y="59"/>
                    </a:cubicBezTo>
                    <a:cubicBezTo>
                      <a:pt x="126" y="60"/>
                      <a:pt x="126" y="60"/>
                      <a:pt x="126" y="60"/>
                    </a:cubicBezTo>
                    <a:cubicBezTo>
                      <a:pt x="126" y="62"/>
                      <a:pt x="124" y="60"/>
                      <a:pt x="124" y="62"/>
                    </a:cubicBezTo>
                    <a:cubicBezTo>
                      <a:pt x="123" y="60"/>
                      <a:pt x="123" y="60"/>
                      <a:pt x="123" y="60"/>
                    </a:cubicBezTo>
                    <a:cubicBezTo>
                      <a:pt x="124" y="61"/>
                      <a:pt x="123" y="61"/>
                      <a:pt x="123" y="62"/>
                    </a:cubicBezTo>
                    <a:cubicBezTo>
                      <a:pt x="124" y="62"/>
                      <a:pt x="124" y="63"/>
                      <a:pt x="125" y="63"/>
                    </a:cubicBezTo>
                    <a:cubicBezTo>
                      <a:pt x="125" y="64"/>
                      <a:pt x="124" y="64"/>
                      <a:pt x="125" y="65"/>
                    </a:cubicBezTo>
                    <a:cubicBezTo>
                      <a:pt x="124" y="63"/>
                      <a:pt x="124" y="63"/>
                      <a:pt x="124" y="63"/>
                    </a:cubicBezTo>
                    <a:cubicBezTo>
                      <a:pt x="124" y="63"/>
                      <a:pt x="122" y="64"/>
                      <a:pt x="122" y="65"/>
                    </a:cubicBezTo>
                    <a:cubicBezTo>
                      <a:pt x="122" y="65"/>
                      <a:pt x="123" y="67"/>
                      <a:pt x="124" y="66"/>
                    </a:cubicBezTo>
                    <a:cubicBezTo>
                      <a:pt x="124" y="66"/>
                      <a:pt x="123" y="67"/>
                      <a:pt x="123" y="66"/>
                    </a:cubicBezTo>
                    <a:cubicBezTo>
                      <a:pt x="123" y="68"/>
                      <a:pt x="124" y="67"/>
                      <a:pt x="124" y="68"/>
                    </a:cubicBezTo>
                    <a:cubicBezTo>
                      <a:pt x="123" y="68"/>
                      <a:pt x="122" y="69"/>
                      <a:pt x="121" y="70"/>
                    </a:cubicBezTo>
                    <a:cubicBezTo>
                      <a:pt x="120" y="68"/>
                      <a:pt x="120" y="68"/>
                      <a:pt x="120" y="68"/>
                    </a:cubicBezTo>
                    <a:cubicBezTo>
                      <a:pt x="120" y="69"/>
                      <a:pt x="120" y="69"/>
                      <a:pt x="120" y="69"/>
                    </a:cubicBezTo>
                    <a:cubicBezTo>
                      <a:pt x="119" y="68"/>
                      <a:pt x="119" y="69"/>
                      <a:pt x="118" y="68"/>
                    </a:cubicBezTo>
                    <a:cubicBezTo>
                      <a:pt x="117" y="69"/>
                      <a:pt x="118" y="70"/>
                      <a:pt x="118" y="70"/>
                    </a:cubicBezTo>
                    <a:cubicBezTo>
                      <a:pt x="120" y="69"/>
                      <a:pt x="120" y="72"/>
                      <a:pt x="122" y="73"/>
                    </a:cubicBezTo>
                    <a:cubicBezTo>
                      <a:pt x="121" y="75"/>
                      <a:pt x="117" y="73"/>
                      <a:pt x="119" y="75"/>
                    </a:cubicBezTo>
                    <a:cubicBezTo>
                      <a:pt x="120" y="75"/>
                      <a:pt x="121" y="77"/>
                      <a:pt x="121" y="75"/>
                    </a:cubicBezTo>
                    <a:cubicBezTo>
                      <a:pt x="120" y="76"/>
                      <a:pt x="122" y="77"/>
                      <a:pt x="121" y="78"/>
                    </a:cubicBezTo>
                    <a:cubicBezTo>
                      <a:pt x="120" y="77"/>
                      <a:pt x="119" y="78"/>
                      <a:pt x="118" y="77"/>
                    </a:cubicBezTo>
                    <a:cubicBezTo>
                      <a:pt x="119" y="77"/>
                      <a:pt x="119" y="76"/>
                      <a:pt x="119" y="76"/>
                    </a:cubicBezTo>
                    <a:cubicBezTo>
                      <a:pt x="118" y="76"/>
                      <a:pt x="117" y="75"/>
                      <a:pt x="117" y="76"/>
                    </a:cubicBezTo>
                    <a:cubicBezTo>
                      <a:pt x="117" y="77"/>
                      <a:pt x="116" y="78"/>
                      <a:pt x="117" y="78"/>
                    </a:cubicBezTo>
                    <a:cubicBezTo>
                      <a:pt x="118" y="78"/>
                      <a:pt x="118" y="77"/>
                      <a:pt x="118" y="78"/>
                    </a:cubicBezTo>
                    <a:cubicBezTo>
                      <a:pt x="118" y="79"/>
                      <a:pt x="117" y="79"/>
                      <a:pt x="118" y="80"/>
                    </a:cubicBezTo>
                    <a:cubicBezTo>
                      <a:pt x="118" y="79"/>
                      <a:pt x="119" y="79"/>
                      <a:pt x="120" y="80"/>
                    </a:cubicBezTo>
                    <a:cubicBezTo>
                      <a:pt x="120" y="81"/>
                      <a:pt x="120" y="81"/>
                      <a:pt x="120" y="81"/>
                    </a:cubicBezTo>
                    <a:cubicBezTo>
                      <a:pt x="119" y="81"/>
                      <a:pt x="119" y="81"/>
                      <a:pt x="119" y="81"/>
                    </a:cubicBezTo>
                    <a:cubicBezTo>
                      <a:pt x="118" y="82"/>
                      <a:pt x="120" y="81"/>
                      <a:pt x="120" y="83"/>
                    </a:cubicBezTo>
                    <a:cubicBezTo>
                      <a:pt x="118" y="83"/>
                      <a:pt x="118" y="83"/>
                      <a:pt x="118" y="83"/>
                    </a:cubicBezTo>
                    <a:cubicBezTo>
                      <a:pt x="117" y="83"/>
                      <a:pt x="119" y="81"/>
                      <a:pt x="118" y="81"/>
                    </a:cubicBezTo>
                    <a:cubicBezTo>
                      <a:pt x="117" y="82"/>
                      <a:pt x="118" y="83"/>
                      <a:pt x="117" y="83"/>
                    </a:cubicBezTo>
                    <a:cubicBezTo>
                      <a:pt x="117" y="83"/>
                      <a:pt x="117" y="83"/>
                      <a:pt x="117" y="83"/>
                    </a:cubicBezTo>
                    <a:cubicBezTo>
                      <a:pt x="117" y="83"/>
                      <a:pt x="114" y="82"/>
                      <a:pt x="115" y="84"/>
                    </a:cubicBezTo>
                    <a:cubicBezTo>
                      <a:pt x="115" y="85"/>
                      <a:pt x="115" y="85"/>
                      <a:pt x="116" y="85"/>
                    </a:cubicBezTo>
                    <a:cubicBezTo>
                      <a:pt x="116" y="87"/>
                      <a:pt x="116" y="88"/>
                      <a:pt x="116" y="89"/>
                    </a:cubicBezTo>
                    <a:cubicBezTo>
                      <a:pt x="114" y="88"/>
                      <a:pt x="115" y="91"/>
                      <a:pt x="114" y="89"/>
                    </a:cubicBezTo>
                    <a:cubicBezTo>
                      <a:pt x="115" y="89"/>
                      <a:pt x="116" y="86"/>
                      <a:pt x="115" y="85"/>
                    </a:cubicBezTo>
                    <a:cubicBezTo>
                      <a:pt x="113" y="85"/>
                      <a:pt x="116" y="84"/>
                      <a:pt x="114" y="83"/>
                    </a:cubicBezTo>
                    <a:cubicBezTo>
                      <a:pt x="114" y="84"/>
                      <a:pt x="112" y="84"/>
                      <a:pt x="111" y="83"/>
                    </a:cubicBezTo>
                    <a:cubicBezTo>
                      <a:pt x="111" y="84"/>
                      <a:pt x="111" y="84"/>
                      <a:pt x="111" y="85"/>
                    </a:cubicBezTo>
                    <a:cubicBezTo>
                      <a:pt x="112" y="85"/>
                      <a:pt x="112" y="85"/>
                      <a:pt x="113" y="85"/>
                    </a:cubicBezTo>
                    <a:cubicBezTo>
                      <a:pt x="112" y="86"/>
                      <a:pt x="112" y="88"/>
                      <a:pt x="113" y="89"/>
                    </a:cubicBezTo>
                    <a:cubicBezTo>
                      <a:pt x="112" y="90"/>
                      <a:pt x="111" y="89"/>
                      <a:pt x="111" y="89"/>
                    </a:cubicBezTo>
                    <a:cubicBezTo>
                      <a:pt x="111" y="90"/>
                      <a:pt x="110" y="92"/>
                      <a:pt x="109" y="94"/>
                    </a:cubicBezTo>
                    <a:cubicBezTo>
                      <a:pt x="111" y="93"/>
                      <a:pt x="108" y="96"/>
                      <a:pt x="110" y="96"/>
                    </a:cubicBezTo>
                    <a:cubicBezTo>
                      <a:pt x="110" y="95"/>
                      <a:pt x="112" y="95"/>
                      <a:pt x="112" y="96"/>
                    </a:cubicBezTo>
                    <a:cubicBezTo>
                      <a:pt x="112" y="96"/>
                      <a:pt x="112" y="95"/>
                      <a:pt x="111" y="95"/>
                    </a:cubicBezTo>
                    <a:cubicBezTo>
                      <a:pt x="112" y="96"/>
                      <a:pt x="109" y="96"/>
                      <a:pt x="110" y="97"/>
                    </a:cubicBezTo>
                    <a:cubicBezTo>
                      <a:pt x="111" y="95"/>
                      <a:pt x="109" y="96"/>
                      <a:pt x="108" y="95"/>
                    </a:cubicBezTo>
                    <a:cubicBezTo>
                      <a:pt x="108" y="97"/>
                      <a:pt x="107" y="95"/>
                      <a:pt x="106" y="96"/>
                    </a:cubicBezTo>
                    <a:cubicBezTo>
                      <a:pt x="106" y="97"/>
                      <a:pt x="106" y="99"/>
                      <a:pt x="106" y="100"/>
                    </a:cubicBezTo>
                    <a:cubicBezTo>
                      <a:pt x="104" y="101"/>
                      <a:pt x="103" y="104"/>
                      <a:pt x="102" y="106"/>
                    </a:cubicBezTo>
                    <a:cubicBezTo>
                      <a:pt x="101" y="106"/>
                      <a:pt x="101" y="105"/>
                      <a:pt x="100" y="105"/>
                    </a:cubicBezTo>
                    <a:cubicBezTo>
                      <a:pt x="99" y="106"/>
                      <a:pt x="102" y="106"/>
                      <a:pt x="100" y="107"/>
                    </a:cubicBezTo>
                    <a:cubicBezTo>
                      <a:pt x="100" y="106"/>
                      <a:pt x="100" y="106"/>
                      <a:pt x="100" y="106"/>
                    </a:cubicBezTo>
                    <a:cubicBezTo>
                      <a:pt x="100" y="107"/>
                      <a:pt x="98" y="108"/>
                      <a:pt x="99" y="110"/>
                    </a:cubicBezTo>
                    <a:cubicBezTo>
                      <a:pt x="98" y="108"/>
                      <a:pt x="98" y="108"/>
                      <a:pt x="98" y="108"/>
                    </a:cubicBezTo>
                    <a:cubicBezTo>
                      <a:pt x="98" y="109"/>
                      <a:pt x="98" y="109"/>
                      <a:pt x="98" y="109"/>
                    </a:cubicBezTo>
                    <a:cubicBezTo>
                      <a:pt x="98" y="109"/>
                      <a:pt x="97" y="109"/>
                      <a:pt x="97" y="109"/>
                    </a:cubicBezTo>
                    <a:cubicBezTo>
                      <a:pt x="96" y="109"/>
                      <a:pt x="96" y="110"/>
                      <a:pt x="95" y="111"/>
                    </a:cubicBezTo>
                    <a:cubicBezTo>
                      <a:pt x="96" y="111"/>
                      <a:pt x="96" y="111"/>
                      <a:pt x="96" y="111"/>
                    </a:cubicBezTo>
                    <a:cubicBezTo>
                      <a:pt x="96" y="113"/>
                      <a:pt x="95" y="113"/>
                      <a:pt x="94" y="115"/>
                    </a:cubicBezTo>
                    <a:cubicBezTo>
                      <a:pt x="93" y="114"/>
                      <a:pt x="93" y="114"/>
                      <a:pt x="93" y="114"/>
                    </a:cubicBezTo>
                    <a:cubicBezTo>
                      <a:pt x="93" y="116"/>
                      <a:pt x="93" y="116"/>
                      <a:pt x="93" y="116"/>
                    </a:cubicBezTo>
                    <a:cubicBezTo>
                      <a:pt x="92" y="115"/>
                      <a:pt x="91" y="115"/>
                      <a:pt x="92" y="116"/>
                    </a:cubicBezTo>
                    <a:cubicBezTo>
                      <a:pt x="92" y="115"/>
                      <a:pt x="92" y="114"/>
                      <a:pt x="91" y="113"/>
                    </a:cubicBezTo>
                    <a:cubicBezTo>
                      <a:pt x="92" y="112"/>
                      <a:pt x="92" y="114"/>
                      <a:pt x="93" y="114"/>
                    </a:cubicBezTo>
                    <a:cubicBezTo>
                      <a:pt x="94" y="114"/>
                      <a:pt x="94" y="113"/>
                      <a:pt x="94" y="112"/>
                    </a:cubicBezTo>
                    <a:cubicBezTo>
                      <a:pt x="93" y="113"/>
                      <a:pt x="94" y="113"/>
                      <a:pt x="94" y="113"/>
                    </a:cubicBezTo>
                    <a:cubicBezTo>
                      <a:pt x="92" y="113"/>
                      <a:pt x="93" y="112"/>
                      <a:pt x="93" y="111"/>
                    </a:cubicBezTo>
                    <a:cubicBezTo>
                      <a:pt x="93" y="111"/>
                      <a:pt x="92" y="112"/>
                      <a:pt x="92" y="112"/>
                    </a:cubicBezTo>
                    <a:cubicBezTo>
                      <a:pt x="92" y="111"/>
                      <a:pt x="92" y="111"/>
                      <a:pt x="93" y="110"/>
                    </a:cubicBezTo>
                    <a:cubicBezTo>
                      <a:pt x="93" y="110"/>
                      <a:pt x="94" y="110"/>
                      <a:pt x="94" y="110"/>
                    </a:cubicBezTo>
                    <a:cubicBezTo>
                      <a:pt x="93" y="109"/>
                      <a:pt x="93" y="109"/>
                      <a:pt x="94" y="108"/>
                    </a:cubicBezTo>
                    <a:cubicBezTo>
                      <a:pt x="96" y="108"/>
                      <a:pt x="95" y="105"/>
                      <a:pt x="96" y="104"/>
                    </a:cubicBezTo>
                    <a:cubicBezTo>
                      <a:pt x="97" y="105"/>
                      <a:pt x="97" y="106"/>
                      <a:pt x="97" y="107"/>
                    </a:cubicBezTo>
                    <a:cubicBezTo>
                      <a:pt x="98" y="107"/>
                      <a:pt x="98" y="106"/>
                      <a:pt x="98" y="106"/>
                    </a:cubicBezTo>
                    <a:cubicBezTo>
                      <a:pt x="98" y="105"/>
                      <a:pt x="97" y="104"/>
                      <a:pt x="97" y="103"/>
                    </a:cubicBezTo>
                    <a:cubicBezTo>
                      <a:pt x="98" y="103"/>
                      <a:pt x="98" y="103"/>
                      <a:pt x="98" y="103"/>
                    </a:cubicBezTo>
                    <a:cubicBezTo>
                      <a:pt x="98" y="102"/>
                      <a:pt x="97" y="101"/>
                      <a:pt x="98" y="100"/>
                    </a:cubicBezTo>
                    <a:cubicBezTo>
                      <a:pt x="100" y="99"/>
                      <a:pt x="101" y="96"/>
                      <a:pt x="102" y="95"/>
                    </a:cubicBezTo>
                    <a:cubicBezTo>
                      <a:pt x="103" y="95"/>
                      <a:pt x="103" y="95"/>
                      <a:pt x="103" y="95"/>
                    </a:cubicBezTo>
                    <a:cubicBezTo>
                      <a:pt x="102" y="93"/>
                      <a:pt x="104" y="92"/>
                      <a:pt x="104" y="90"/>
                    </a:cubicBezTo>
                    <a:cubicBezTo>
                      <a:pt x="106" y="88"/>
                      <a:pt x="105" y="85"/>
                      <a:pt x="107" y="85"/>
                    </a:cubicBezTo>
                    <a:cubicBezTo>
                      <a:pt x="108" y="81"/>
                      <a:pt x="109" y="77"/>
                      <a:pt x="111" y="73"/>
                    </a:cubicBezTo>
                    <a:cubicBezTo>
                      <a:pt x="111" y="74"/>
                      <a:pt x="111" y="74"/>
                      <a:pt x="111" y="74"/>
                    </a:cubicBezTo>
                    <a:cubicBezTo>
                      <a:pt x="111" y="73"/>
                      <a:pt x="112" y="74"/>
                      <a:pt x="112" y="73"/>
                    </a:cubicBezTo>
                    <a:cubicBezTo>
                      <a:pt x="111" y="74"/>
                      <a:pt x="112" y="72"/>
                      <a:pt x="111" y="71"/>
                    </a:cubicBezTo>
                    <a:cubicBezTo>
                      <a:pt x="112" y="70"/>
                      <a:pt x="112" y="67"/>
                      <a:pt x="112" y="65"/>
                    </a:cubicBezTo>
                    <a:cubicBezTo>
                      <a:pt x="113" y="65"/>
                      <a:pt x="113" y="65"/>
                      <a:pt x="113" y="65"/>
                    </a:cubicBezTo>
                    <a:cubicBezTo>
                      <a:pt x="112" y="63"/>
                      <a:pt x="113" y="62"/>
                      <a:pt x="114" y="60"/>
                    </a:cubicBezTo>
                    <a:cubicBezTo>
                      <a:pt x="114" y="60"/>
                      <a:pt x="115" y="59"/>
                      <a:pt x="115" y="59"/>
                    </a:cubicBezTo>
                    <a:cubicBezTo>
                      <a:pt x="114" y="57"/>
                      <a:pt x="114" y="57"/>
                      <a:pt x="114" y="55"/>
                    </a:cubicBezTo>
                    <a:cubicBezTo>
                      <a:pt x="114" y="54"/>
                      <a:pt x="114" y="52"/>
                      <a:pt x="115" y="51"/>
                    </a:cubicBezTo>
                    <a:cubicBezTo>
                      <a:pt x="114" y="46"/>
                      <a:pt x="115" y="42"/>
                      <a:pt x="113" y="38"/>
                    </a:cubicBezTo>
                    <a:cubicBezTo>
                      <a:pt x="114" y="37"/>
                      <a:pt x="114" y="37"/>
                      <a:pt x="114" y="37"/>
                    </a:cubicBezTo>
                    <a:cubicBezTo>
                      <a:pt x="111" y="33"/>
                      <a:pt x="111" y="28"/>
                      <a:pt x="109" y="25"/>
                    </a:cubicBezTo>
                    <a:cubicBezTo>
                      <a:pt x="110" y="25"/>
                      <a:pt x="110" y="25"/>
                      <a:pt x="110" y="25"/>
                    </a:cubicBezTo>
                    <a:cubicBezTo>
                      <a:pt x="110" y="23"/>
                      <a:pt x="109" y="23"/>
                      <a:pt x="108" y="23"/>
                    </a:cubicBezTo>
                    <a:cubicBezTo>
                      <a:pt x="108" y="22"/>
                      <a:pt x="106" y="22"/>
                      <a:pt x="106" y="20"/>
                    </a:cubicBezTo>
                    <a:cubicBezTo>
                      <a:pt x="106" y="19"/>
                      <a:pt x="105" y="19"/>
                      <a:pt x="104" y="19"/>
                    </a:cubicBezTo>
                    <a:cubicBezTo>
                      <a:pt x="103" y="17"/>
                      <a:pt x="103" y="16"/>
                      <a:pt x="101" y="15"/>
                    </a:cubicBezTo>
                    <a:cubicBezTo>
                      <a:pt x="101" y="16"/>
                      <a:pt x="101" y="16"/>
                      <a:pt x="101" y="16"/>
                    </a:cubicBezTo>
                    <a:cubicBezTo>
                      <a:pt x="102" y="15"/>
                      <a:pt x="102" y="15"/>
                      <a:pt x="102" y="14"/>
                    </a:cubicBezTo>
                    <a:cubicBezTo>
                      <a:pt x="102" y="14"/>
                      <a:pt x="101" y="14"/>
                      <a:pt x="101" y="14"/>
                    </a:cubicBezTo>
                    <a:cubicBezTo>
                      <a:pt x="101" y="14"/>
                      <a:pt x="101" y="14"/>
                      <a:pt x="101" y="14"/>
                    </a:cubicBezTo>
                    <a:cubicBezTo>
                      <a:pt x="100" y="14"/>
                      <a:pt x="100" y="14"/>
                      <a:pt x="100" y="15"/>
                    </a:cubicBezTo>
                    <a:cubicBezTo>
                      <a:pt x="99" y="14"/>
                      <a:pt x="98" y="13"/>
                      <a:pt x="97" y="13"/>
                    </a:cubicBezTo>
                    <a:cubicBezTo>
                      <a:pt x="96" y="13"/>
                      <a:pt x="95" y="13"/>
                      <a:pt x="94" y="12"/>
                    </a:cubicBezTo>
                    <a:cubicBezTo>
                      <a:pt x="94" y="12"/>
                      <a:pt x="94" y="13"/>
                      <a:pt x="94" y="13"/>
                    </a:cubicBezTo>
                    <a:cubicBezTo>
                      <a:pt x="92" y="13"/>
                      <a:pt x="90" y="12"/>
                      <a:pt x="89" y="13"/>
                    </a:cubicBezTo>
                    <a:cubicBezTo>
                      <a:pt x="88" y="12"/>
                      <a:pt x="89" y="12"/>
                      <a:pt x="88" y="12"/>
                    </a:cubicBezTo>
                    <a:cubicBezTo>
                      <a:pt x="88" y="12"/>
                      <a:pt x="88" y="12"/>
                      <a:pt x="88" y="13"/>
                    </a:cubicBezTo>
                    <a:cubicBezTo>
                      <a:pt x="85" y="14"/>
                      <a:pt x="81" y="13"/>
                      <a:pt x="78" y="14"/>
                    </a:cubicBezTo>
                    <a:cubicBezTo>
                      <a:pt x="73" y="17"/>
                      <a:pt x="68" y="19"/>
                      <a:pt x="63" y="22"/>
                    </a:cubicBezTo>
                    <a:cubicBezTo>
                      <a:pt x="63" y="22"/>
                      <a:pt x="63" y="22"/>
                      <a:pt x="63" y="22"/>
                    </a:cubicBezTo>
                    <a:cubicBezTo>
                      <a:pt x="62" y="24"/>
                      <a:pt x="59" y="23"/>
                      <a:pt x="59" y="26"/>
                    </a:cubicBezTo>
                    <a:cubicBezTo>
                      <a:pt x="58" y="26"/>
                      <a:pt x="57" y="26"/>
                      <a:pt x="57" y="26"/>
                    </a:cubicBezTo>
                    <a:cubicBezTo>
                      <a:pt x="57" y="27"/>
                      <a:pt x="53" y="27"/>
                      <a:pt x="52" y="30"/>
                    </a:cubicBezTo>
                    <a:cubicBezTo>
                      <a:pt x="52" y="30"/>
                      <a:pt x="53" y="29"/>
                      <a:pt x="53" y="29"/>
                    </a:cubicBezTo>
                    <a:cubicBezTo>
                      <a:pt x="50" y="30"/>
                      <a:pt x="50" y="32"/>
                      <a:pt x="47" y="33"/>
                    </a:cubicBezTo>
                    <a:cubicBezTo>
                      <a:pt x="47" y="32"/>
                      <a:pt x="48" y="32"/>
                      <a:pt x="47" y="32"/>
                    </a:cubicBezTo>
                    <a:cubicBezTo>
                      <a:pt x="46" y="32"/>
                      <a:pt x="47" y="34"/>
                      <a:pt x="45" y="33"/>
                    </a:cubicBezTo>
                    <a:cubicBezTo>
                      <a:pt x="45" y="34"/>
                      <a:pt x="46" y="34"/>
                      <a:pt x="46" y="34"/>
                    </a:cubicBezTo>
                    <a:cubicBezTo>
                      <a:pt x="42" y="37"/>
                      <a:pt x="38" y="41"/>
                      <a:pt x="35" y="45"/>
                    </a:cubicBezTo>
                    <a:cubicBezTo>
                      <a:pt x="32" y="47"/>
                      <a:pt x="33" y="43"/>
                      <a:pt x="32" y="47"/>
                    </a:cubicBezTo>
                    <a:cubicBezTo>
                      <a:pt x="31" y="47"/>
                      <a:pt x="32" y="47"/>
                      <a:pt x="32" y="47"/>
                    </a:cubicBezTo>
                    <a:cubicBezTo>
                      <a:pt x="32" y="48"/>
                      <a:pt x="29" y="47"/>
                      <a:pt x="29" y="48"/>
                    </a:cubicBezTo>
                    <a:cubicBezTo>
                      <a:pt x="30" y="49"/>
                      <a:pt x="30" y="49"/>
                      <a:pt x="30" y="49"/>
                    </a:cubicBezTo>
                    <a:cubicBezTo>
                      <a:pt x="28" y="51"/>
                      <a:pt x="27" y="50"/>
                      <a:pt x="26" y="52"/>
                    </a:cubicBezTo>
                    <a:cubicBezTo>
                      <a:pt x="26" y="52"/>
                      <a:pt x="26" y="52"/>
                      <a:pt x="26" y="52"/>
                    </a:cubicBezTo>
                    <a:cubicBezTo>
                      <a:pt x="26" y="55"/>
                      <a:pt x="24" y="56"/>
                      <a:pt x="24" y="59"/>
                    </a:cubicBezTo>
                    <a:cubicBezTo>
                      <a:pt x="18" y="68"/>
                      <a:pt x="14" y="79"/>
                      <a:pt x="11" y="89"/>
                    </a:cubicBezTo>
                    <a:cubicBezTo>
                      <a:pt x="11" y="90"/>
                      <a:pt x="11" y="90"/>
                      <a:pt x="11" y="90"/>
                    </a:cubicBezTo>
                    <a:cubicBezTo>
                      <a:pt x="10" y="93"/>
                      <a:pt x="10" y="93"/>
                      <a:pt x="10" y="93"/>
                    </a:cubicBezTo>
                    <a:cubicBezTo>
                      <a:pt x="10" y="94"/>
                      <a:pt x="10" y="95"/>
                      <a:pt x="10" y="96"/>
                    </a:cubicBezTo>
                    <a:cubicBezTo>
                      <a:pt x="10" y="98"/>
                      <a:pt x="10" y="101"/>
                      <a:pt x="10" y="103"/>
                    </a:cubicBezTo>
                    <a:cubicBezTo>
                      <a:pt x="11" y="107"/>
                      <a:pt x="12" y="111"/>
                      <a:pt x="15" y="116"/>
                    </a:cubicBezTo>
                    <a:cubicBezTo>
                      <a:pt x="15" y="118"/>
                      <a:pt x="15" y="118"/>
                      <a:pt x="17" y="120"/>
                    </a:cubicBezTo>
                    <a:cubicBezTo>
                      <a:pt x="17" y="120"/>
                      <a:pt x="17" y="120"/>
                      <a:pt x="17" y="120"/>
                    </a:cubicBezTo>
                    <a:cubicBezTo>
                      <a:pt x="18" y="119"/>
                      <a:pt x="18" y="121"/>
                      <a:pt x="19" y="120"/>
                    </a:cubicBezTo>
                    <a:cubicBezTo>
                      <a:pt x="22" y="123"/>
                      <a:pt x="25" y="124"/>
                      <a:pt x="28" y="126"/>
                    </a:cubicBezTo>
                    <a:cubicBezTo>
                      <a:pt x="28" y="126"/>
                      <a:pt x="27" y="127"/>
                      <a:pt x="28" y="127"/>
                    </a:cubicBezTo>
                    <a:cubicBezTo>
                      <a:pt x="29" y="126"/>
                      <a:pt x="29" y="126"/>
                      <a:pt x="29" y="126"/>
                    </a:cubicBezTo>
                    <a:cubicBezTo>
                      <a:pt x="29" y="127"/>
                      <a:pt x="29" y="127"/>
                      <a:pt x="29" y="127"/>
                    </a:cubicBezTo>
                    <a:cubicBezTo>
                      <a:pt x="29" y="127"/>
                      <a:pt x="30" y="126"/>
                      <a:pt x="30" y="126"/>
                    </a:cubicBezTo>
                    <a:cubicBezTo>
                      <a:pt x="34" y="127"/>
                      <a:pt x="39" y="128"/>
                      <a:pt x="43" y="129"/>
                    </a:cubicBezTo>
                    <a:cubicBezTo>
                      <a:pt x="48" y="130"/>
                      <a:pt x="53" y="130"/>
                      <a:pt x="58" y="129"/>
                    </a:cubicBezTo>
                    <a:cubicBezTo>
                      <a:pt x="60" y="129"/>
                      <a:pt x="63" y="127"/>
                      <a:pt x="66" y="126"/>
                    </a:cubicBezTo>
                    <a:cubicBezTo>
                      <a:pt x="73" y="125"/>
                      <a:pt x="80" y="122"/>
                      <a:pt x="85" y="115"/>
                    </a:cubicBezTo>
                    <a:cubicBezTo>
                      <a:pt x="85" y="115"/>
                      <a:pt x="86" y="118"/>
                      <a:pt x="84" y="12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4" name="Freeform 43"/>
              <p:cNvSpPr/>
              <p:nvPr/>
            </p:nvSpPr>
            <p:spPr bwMode="auto">
              <a:xfrm>
                <a:off x="3670" y="1884"/>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0"/>
                      <a:pt x="1" y="1"/>
                    </a:cubicBezTo>
                    <a:cubicBezTo>
                      <a:pt x="1"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5" name="Freeform 44"/>
              <p:cNvSpPr/>
              <p:nvPr/>
            </p:nvSpPr>
            <p:spPr bwMode="auto">
              <a:xfrm>
                <a:off x="3717" y="1841"/>
                <a:ext cx="2"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6" name="Freeform 45"/>
              <p:cNvSpPr/>
              <p:nvPr/>
            </p:nvSpPr>
            <p:spPr bwMode="auto">
              <a:xfrm>
                <a:off x="3724" y="1827"/>
                <a:ext cx="2" cy="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1" y="0"/>
                      <a:pt x="0" y="2"/>
                      <a:pt x="0" y="2"/>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7" name="Freeform 46"/>
              <p:cNvSpPr/>
              <p:nvPr/>
            </p:nvSpPr>
            <p:spPr bwMode="auto">
              <a:xfrm>
                <a:off x="3736" y="1813"/>
                <a:ext cx="2"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0"/>
                      <a:pt x="1" y="1"/>
                      <a:pt x="1"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8" name="Freeform 47"/>
              <p:cNvSpPr/>
              <p:nvPr/>
            </p:nvSpPr>
            <p:spPr bwMode="auto">
              <a:xfrm>
                <a:off x="3734" y="1810"/>
                <a:ext cx="2"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1"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29" name="Freeform 48"/>
              <p:cNvSpPr/>
              <p:nvPr/>
            </p:nvSpPr>
            <p:spPr bwMode="auto">
              <a:xfrm>
                <a:off x="3748" y="1777"/>
                <a:ext cx="2" cy="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0" y="1"/>
                      <a:pt x="1" y="0"/>
                    </a:cubicBezTo>
                    <a:cubicBezTo>
                      <a:pt x="0" y="1"/>
                      <a:pt x="1" y="2"/>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0" name="Freeform 49"/>
              <p:cNvSpPr/>
              <p:nvPr/>
            </p:nvSpPr>
            <p:spPr bwMode="auto">
              <a:xfrm>
                <a:off x="3750" y="1763"/>
                <a:ext cx="2" cy="2"/>
              </a:xfrm>
              <a:custGeom>
                <a:avLst/>
                <a:gdLst>
                  <a:gd name="T0" fmla="*/ 0 w 1"/>
                  <a:gd name="T1" fmla="*/ 1 h 1"/>
                  <a:gd name="T2" fmla="*/ 0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0" y="0"/>
                    </a:cubicBezTo>
                    <a:cubicBezTo>
                      <a:pt x="1" y="0"/>
                      <a:pt x="1" y="1"/>
                      <a:pt x="1" y="1"/>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1" name="Freeform 50"/>
              <p:cNvSpPr/>
              <p:nvPr/>
            </p:nvSpPr>
            <p:spPr bwMode="auto">
              <a:xfrm>
                <a:off x="3575" y="1654"/>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2" name="Freeform 51"/>
              <p:cNvSpPr/>
              <p:nvPr/>
            </p:nvSpPr>
            <p:spPr bwMode="auto">
              <a:xfrm>
                <a:off x="3487" y="1744"/>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1"/>
                      <a:pt x="0" y="0"/>
                      <a:pt x="0" y="0"/>
                    </a:cubicBezTo>
                    <a:cubicBezTo>
                      <a:pt x="0" y="0"/>
                      <a:pt x="0"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3" name="Freeform 52"/>
              <p:cNvSpPr/>
              <p:nvPr/>
            </p:nvSpPr>
            <p:spPr bwMode="auto">
              <a:xfrm>
                <a:off x="3466" y="1806"/>
                <a:ext cx="2" cy="2"/>
              </a:xfrm>
              <a:custGeom>
                <a:avLst/>
                <a:gdLst>
                  <a:gd name="T0" fmla="*/ 0 w 2"/>
                  <a:gd name="T1" fmla="*/ 2 h 2"/>
                  <a:gd name="T2" fmla="*/ 0 w 2"/>
                  <a:gd name="T3" fmla="*/ 0 h 2"/>
                  <a:gd name="T4" fmla="*/ 2 w 2"/>
                  <a:gd name="T5" fmla="*/ 2 h 2"/>
                  <a:gd name="T6" fmla="*/ 0 w 2"/>
                  <a:gd name="T7" fmla="*/ 2 h 2"/>
                </a:gdLst>
                <a:ahLst/>
                <a:cxnLst>
                  <a:cxn ang="0">
                    <a:pos x="T0" y="T1"/>
                  </a:cxn>
                  <a:cxn ang="0">
                    <a:pos x="T2" y="T3"/>
                  </a:cxn>
                  <a:cxn ang="0">
                    <a:pos x="T4" y="T5"/>
                  </a:cxn>
                  <a:cxn ang="0">
                    <a:pos x="T6" y="T7"/>
                  </a:cxn>
                </a:cxnLst>
                <a:rect l="0" t="0" r="r" b="b"/>
                <a:pathLst>
                  <a:path w="2" h="2">
                    <a:moveTo>
                      <a:pt x="0" y="2"/>
                    </a:moveTo>
                    <a:lnTo>
                      <a:pt x="0" y="0"/>
                    </a:lnTo>
                    <a:lnTo>
                      <a:pt x="2" y="2"/>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4" name="Freeform 53"/>
              <p:cNvSpPr/>
              <p:nvPr/>
            </p:nvSpPr>
            <p:spPr bwMode="auto">
              <a:xfrm>
                <a:off x="4245" y="1678"/>
                <a:ext cx="3"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0" y="1"/>
                      <a:pt x="1"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5" name="Freeform 54"/>
              <p:cNvSpPr/>
              <p:nvPr/>
            </p:nvSpPr>
            <p:spPr bwMode="auto">
              <a:xfrm>
                <a:off x="3978" y="1633"/>
                <a:ext cx="350" cy="376"/>
              </a:xfrm>
              <a:custGeom>
                <a:avLst/>
                <a:gdLst>
                  <a:gd name="T0" fmla="*/ 70 w 148"/>
                  <a:gd name="T1" fmla="*/ 6 h 159"/>
                  <a:gd name="T2" fmla="*/ 61 w 148"/>
                  <a:gd name="T3" fmla="*/ 7 h 159"/>
                  <a:gd name="T4" fmla="*/ 34 w 148"/>
                  <a:gd name="T5" fmla="*/ 21 h 159"/>
                  <a:gd name="T6" fmla="*/ 27 w 148"/>
                  <a:gd name="T7" fmla="*/ 26 h 159"/>
                  <a:gd name="T8" fmla="*/ 12 w 148"/>
                  <a:gd name="T9" fmla="*/ 48 h 159"/>
                  <a:gd name="T10" fmla="*/ 9 w 148"/>
                  <a:gd name="T11" fmla="*/ 58 h 159"/>
                  <a:gd name="T12" fmla="*/ 10 w 148"/>
                  <a:gd name="T13" fmla="*/ 72 h 159"/>
                  <a:gd name="T14" fmla="*/ 8 w 148"/>
                  <a:gd name="T15" fmla="*/ 81 h 159"/>
                  <a:gd name="T16" fmla="*/ 16 w 148"/>
                  <a:gd name="T17" fmla="*/ 92 h 159"/>
                  <a:gd name="T18" fmla="*/ 18 w 148"/>
                  <a:gd name="T19" fmla="*/ 98 h 159"/>
                  <a:gd name="T20" fmla="*/ 27 w 148"/>
                  <a:gd name="T21" fmla="*/ 108 h 159"/>
                  <a:gd name="T22" fmla="*/ 36 w 148"/>
                  <a:gd name="T23" fmla="*/ 118 h 159"/>
                  <a:gd name="T24" fmla="*/ 40 w 148"/>
                  <a:gd name="T25" fmla="*/ 122 h 159"/>
                  <a:gd name="T26" fmla="*/ 44 w 148"/>
                  <a:gd name="T27" fmla="*/ 126 h 159"/>
                  <a:gd name="T28" fmla="*/ 55 w 148"/>
                  <a:gd name="T29" fmla="*/ 135 h 159"/>
                  <a:gd name="T30" fmla="*/ 65 w 148"/>
                  <a:gd name="T31" fmla="*/ 139 h 159"/>
                  <a:gd name="T32" fmla="*/ 75 w 148"/>
                  <a:gd name="T33" fmla="*/ 144 h 159"/>
                  <a:gd name="T34" fmla="*/ 85 w 148"/>
                  <a:gd name="T35" fmla="*/ 147 h 159"/>
                  <a:gd name="T36" fmla="*/ 90 w 148"/>
                  <a:gd name="T37" fmla="*/ 147 h 159"/>
                  <a:gd name="T38" fmla="*/ 92 w 148"/>
                  <a:gd name="T39" fmla="*/ 147 h 159"/>
                  <a:gd name="T40" fmla="*/ 98 w 148"/>
                  <a:gd name="T41" fmla="*/ 147 h 159"/>
                  <a:gd name="T42" fmla="*/ 110 w 148"/>
                  <a:gd name="T43" fmla="*/ 144 h 159"/>
                  <a:gd name="T44" fmla="*/ 118 w 148"/>
                  <a:gd name="T45" fmla="*/ 139 h 159"/>
                  <a:gd name="T46" fmla="*/ 123 w 148"/>
                  <a:gd name="T47" fmla="*/ 132 h 159"/>
                  <a:gd name="T48" fmla="*/ 129 w 148"/>
                  <a:gd name="T49" fmla="*/ 124 h 159"/>
                  <a:gd name="T50" fmla="*/ 133 w 148"/>
                  <a:gd name="T51" fmla="*/ 110 h 159"/>
                  <a:gd name="T52" fmla="*/ 140 w 148"/>
                  <a:gd name="T53" fmla="*/ 110 h 159"/>
                  <a:gd name="T54" fmla="*/ 137 w 148"/>
                  <a:gd name="T55" fmla="*/ 102 h 159"/>
                  <a:gd name="T56" fmla="*/ 138 w 148"/>
                  <a:gd name="T57" fmla="*/ 95 h 159"/>
                  <a:gd name="T58" fmla="*/ 136 w 148"/>
                  <a:gd name="T59" fmla="*/ 90 h 159"/>
                  <a:gd name="T60" fmla="*/ 138 w 148"/>
                  <a:gd name="T61" fmla="*/ 87 h 159"/>
                  <a:gd name="T62" fmla="*/ 136 w 148"/>
                  <a:gd name="T63" fmla="*/ 82 h 159"/>
                  <a:gd name="T64" fmla="*/ 141 w 148"/>
                  <a:gd name="T65" fmla="*/ 77 h 159"/>
                  <a:gd name="T66" fmla="*/ 137 w 148"/>
                  <a:gd name="T67" fmla="*/ 70 h 159"/>
                  <a:gd name="T68" fmla="*/ 133 w 148"/>
                  <a:gd name="T69" fmla="*/ 69 h 159"/>
                  <a:gd name="T70" fmla="*/ 133 w 148"/>
                  <a:gd name="T71" fmla="*/ 64 h 159"/>
                  <a:gd name="T72" fmla="*/ 134 w 148"/>
                  <a:gd name="T73" fmla="*/ 61 h 159"/>
                  <a:gd name="T74" fmla="*/ 134 w 148"/>
                  <a:gd name="T75" fmla="*/ 56 h 159"/>
                  <a:gd name="T76" fmla="*/ 131 w 148"/>
                  <a:gd name="T77" fmla="*/ 49 h 159"/>
                  <a:gd name="T78" fmla="*/ 123 w 148"/>
                  <a:gd name="T79" fmla="*/ 36 h 159"/>
                  <a:gd name="T80" fmla="*/ 119 w 148"/>
                  <a:gd name="T81" fmla="*/ 31 h 159"/>
                  <a:gd name="T82" fmla="*/ 117 w 148"/>
                  <a:gd name="T83" fmla="*/ 26 h 159"/>
                  <a:gd name="T84" fmla="*/ 121 w 148"/>
                  <a:gd name="T85" fmla="*/ 28 h 159"/>
                  <a:gd name="T86" fmla="*/ 127 w 148"/>
                  <a:gd name="T87" fmla="*/ 35 h 159"/>
                  <a:gd name="T88" fmla="*/ 145 w 148"/>
                  <a:gd name="T89" fmla="*/ 69 h 159"/>
                  <a:gd name="T90" fmla="*/ 147 w 148"/>
                  <a:gd name="T91" fmla="*/ 86 h 159"/>
                  <a:gd name="T92" fmla="*/ 137 w 148"/>
                  <a:gd name="T93" fmla="*/ 131 h 159"/>
                  <a:gd name="T94" fmla="*/ 126 w 148"/>
                  <a:gd name="T95" fmla="*/ 144 h 159"/>
                  <a:gd name="T96" fmla="*/ 114 w 148"/>
                  <a:gd name="T97" fmla="*/ 155 h 159"/>
                  <a:gd name="T98" fmla="*/ 68 w 148"/>
                  <a:gd name="T99" fmla="*/ 151 h 159"/>
                  <a:gd name="T100" fmla="*/ 48 w 148"/>
                  <a:gd name="T101" fmla="*/ 140 h 159"/>
                  <a:gd name="T102" fmla="*/ 26 w 148"/>
                  <a:gd name="T103" fmla="*/ 120 h 159"/>
                  <a:gd name="T104" fmla="*/ 2 w 148"/>
                  <a:gd name="T105" fmla="*/ 80 h 159"/>
                  <a:gd name="T106" fmla="*/ 20 w 148"/>
                  <a:gd name="T107" fmla="*/ 22 h 159"/>
                  <a:gd name="T108" fmla="*/ 36 w 148"/>
                  <a:gd name="T109" fmla="*/ 10 h 159"/>
                  <a:gd name="T110" fmla="*/ 108 w 148"/>
                  <a:gd name="T111" fmla="*/ 1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59">
                    <a:moveTo>
                      <a:pt x="108" y="16"/>
                    </a:moveTo>
                    <a:cubicBezTo>
                      <a:pt x="105" y="16"/>
                      <a:pt x="103" y="15"/>
                      <a:pt x="100" y="13"/>
                    </a:cubicBezTo>
                    <a:cubicBezTo>
                      <a:pt x="98" y="12"/>
                      <a:pt x="95" y="10"/>
                      <a:pt x="92" y="10"/>
                    </a:cubicBezTo>
                    <a:cubicBezTo>
                      <a:pt x="91" y="10"/>
                      <a:pt x="92" y="9"/>
                      <a:pt x="91" y="9"/>
                    </a:cubicBezTo>
                    <a:cubicBezTo>
                      <a:pt x="88" y="9"/>
                      <a:pt x="84" y="9"/>
                      <a:pt x="81" y="8"/>
                    </a:cubicBezTo>
                    <a:cubicBezTo>
                      <a:pt x="77" y="7"/>
                      <a:pt x="73" y="6"/>
                      <a:pt x="70" y="6"/>
                    </a:cubicBezTo>
                    <a:cubicBezTo>
                      <a:pt x="70" y="5"/>
                      <a:pt x="70" y="5"/>
                      <a:pt x="70" y="5"/>
                    </a:cubicBezTo>
                    <a:cubicBezTo>
                      <a:pt x="69" y="5"/>
                      <a:pt x="68" y="7"/>
                      <a:pt x="66" y="6"/>
                    </a:cubicBezTo>
                    <a:cubicBezTo>
                      <a:pt x="66" y="6"/>
                      <a:pt x="67" y="6"/>
                      <a:pt x="66" y="6"/>
                    </a:cubicBezTo>
                    <a:cubicBezTo>
                      <a:pt x="66" y="7"/>
                      <a:pt x="64" y="6"/>
                      <a:pt x="63" y="7"/>
                    </a:cubicBezTo>
                    <a:cubicBezTo>
                      <a:pt x="63" y="7"/>
                      <a:pt x="63" y="6"/>
                      <a:pt x="62" y="6"/>
                    </a:cubicBezTo>
                    <a:cubicBezTo>
                      <a:pt x="61" y="7"/>
                      <a:pt x="61" y="7"/>
                      <a:pt x="61" y="7"/>
                    </a:cubicBezTo>
                    <a:cubicBezTo>
                      <a:pt x="60" y="10"/>
                      <a:pt x="56" y="8"/>
                      <a:pt x="54" y="10"/>
                    </a:cubicBezTo>
                    <a:cubicBezTo>
                      <a:pt x="54" y="10"/>
                      <a:pt x="54" y="9"/>
                      <a:pt x="54" y="9"/>
                    </a:cubicBezTo>
                    <a:cubicBezTo>
                      <a:pt x="50" y="12"/>
                      <a:pt x="44" y="14"/>
                      <a:pt x="40" y="17"/>
                    </a:cubicBezTo>
                    <a:cubicBezTo>
                      <a:pt x="40" y="16"/>
                      <a:pt x="40" y="16"/>
                      <a:pt x="39" y="15"/>
                    </a:cubicBezTo>
                    <a:cubicBezTo>
                      <a:pt x="39" y="17"/>
                      <a:pt x="38" y="18"/>
                      <a:pt x="37" y="18"/>
                    </a:cubicBezTo>
                    <a:cubicBezTo>
                      <a:pt x="36" y="18"/>
                      <a:pt x="36" y="21"/>
                      <a:pt x="34" y="21"/>
                    </a:cubicBezTo>
                    <a:cubicBezTo>
                      <a:pt x="34" y="21"/>
                      <a:pt x="34" y="21"/>
                      <a:pt x="34" y="21"/>
                    </a:cubicBezTo>
                    <a:cubicBezTo>
                      <a:pt x="34" y="22"/>
                      <a:pt x="32" y="21"/>
                      <a:pt x="32" y="23"/>
                    </a:cubicBezTo>
                    <a:cubicBezTo>
                      <a:pt x="31" y="23"/>
                      <a:pt x="31" y="23"/>
                      <a:pt x="31" y="23"/>
                    </a:cubicBezTo>
                    <a:cubicBezTo>
                      <a:pt x="32" y="24"/>
                      <a:pt x="29" y="23"/>
                      <a:pt x="29" y="24"/>
                    </a:cubicBezTo>
                    <a:cubicBezTo>
                      <a:pt x="29" y="25"/>
                      <a:pt x="29" y="25"/>
                      <a:pt x="29" y="25"/>
                    </a:cubicBezTo>
                    <a:cubicBezTo>
                      <a:pt x="29" y="26"/>
                      <a:pt x="28" y="25"/>
                      <a:pt x="27" y="26"/>
                    </a:cubicBezTo>
                    <a:cubicBezTo>
                      <a:pt x="27" y="26"/>
                      <a:pt x="27" y="26"/>
                      <a:pt x="27" y="26"/>
                    </a:cubicBezTo>
                    <a:cubicBezTo>
                      <a:pt x="26" y="28"/>
                      <a:pt x="25" y="28"/>
                      <a:pt x="25" y="29"/>
                    </a:cubicBezTo>
                    <a:cubicBezTo>
                      <a:pt x="24" y="28"/>
                      <a:pt x="27" y="27"/>
                      <a:pt x="25" y="27"/>
                    </a:cubicBezTo>
                    <a:cubicBezTo>
                      <a:pt x="21" y="32"/>
                      <a:pt x="17" y="38"/>
                      <a:pt x="14" y="44"/>
                    </a:cubicBezTo>
                    <a:cubicBezTo>
                      <a:pt x="13" y="44"/>
                      <a:pt x="13" y="45"/>
                      <a:pt x="12" y="45"/>
                    </a:cubicBezTo>
                    <a:cubicBezTo>
                      <a:pt x="12" y="46"/>
                      <a:pt x="12" y="47"/>
                      <a:pt x="12" y="48"/>
                    </a:cubicBezTo>
                    <a:cubicBezTo>
                      <a:pt x="12" y="48"/>
                      <a:pt x="11" y="48"/>
                      <a:pt x="11" y="49"/>
                    </a:cubicBezTo>
                    <a:cubicBezTo>
                      <a:pt x="10" y="50"/>
                      <a:pt x="12" y="50"/>
                      <a:pt x="11" y="51"/>
                    </a:cubicBezTo>
                    <a:cubicBezTo>
                      <a:pt x="11" y="51"/>
                      <a:pt x="11" y="51"/>
                      <a:pt x="10" y="51"/>
                    </a:cubicBezTo>
                    <a:cubicBezTo>
                      <a:pt x="11" y="52"/>
                      <a:pt x="10" y="53"/>
                      <a:pt x="10" y="55"/>
                    </a:cubicBezTo>
                    <a:cubicBezTo>
                      <a:pt x="10" y="55"/>
                      <a:pt x="10" y="54"/>
                      <a:pt x="10" y="54"/>
                    </a:cubicBezTo>
                    <a:cubicBezTo>
                      <a:pt x="10" y="56"/>
                      <a:pt x="9" y="57"/>
                      <a:pt x="9" y="58"/>
                    </a:cubicBezTo>
                    <a:cubicBezTo>
                      <a:pt x="9" y="58"/>
                      <a:pt x="9" y="58"/>
                      <a:pt x="9" y="58"/>
                    </a:cubicBezTo>
                    <a:cubicBezTo>
                      <a:pt x="8" y="60"/>
                      <a:pt x="10" y="58"/>
                      <a:pt x="9" y="60"/>
                    </a:cubicBezTo>
                    <a:cubicBezTo>
                      <a:pt x="9" y="60"/>
                      <a:pt x="9" y="60"/>
                      <a:pt x="9" y="60"/>
                    </a:cubicBezTo>
                    <a:cubicBezTo>
                      <a:pt x="10" y="62"/>
                      <a:pt x="9" y="64"/>
                      <a:pt x="10" y="66"/>
                    </a:cubicBezTo>
                    <a:cubicBezTo>
                      <a:pt x="9" y="66"/>
                      <a:pt x="9" y="66"/>
                      <a:pt x="9" y="66"/>
                    </a:cubicBezTo>
                    <a:cubicBezTo>
                      <a:pt x="9" y="68"/>
                      <a:pt x="9" y="70"/>
                      <a:pt x="10" y="72"/>
                    </a:cubicBezTo>
                    <a:cubicBezTo>
                      <a:pt x="10" y="72"/>
                      <a:pt x="8" y="72"/>
                      <a:pt x="8" y="73"/>
                    </a:cubicBezTo>
                    <a:cubicBezTo>
                      <a:pt x="10" y="73"/>
                      <a:pt x="9" y="77"/>
                      <a:pt x="11" y="75"/>
                    </a:cubicBezTo>
                    <a:cubicBezTo>
                      <a:pt x="11" y="77"/>
                      <a:pt x="11" y="80"/>
                      <a:pt x="12" y="81"/>
                    </a:cubicBezTo>
                    <a:cubicBezTo>
                      <a:pt x="11" y="80"/>
                      <a:pt x="10" y="82"/>
                      <a:pt x="10" y="80"/>
                    </a:cubicBezTo>
                    <a:cubicBezTo>
                      <a:pt x="9" y="82"/>
                      <a:pt x="9" y="82"/>
                      <a:pt x="9" y="82"/>
                    </a:cubicBezTo>
                    <a:cubicBezTo>
                      <a:pt x="8" y="82"/>
                      <a:pt x="9" y="81"/>
                      <a:pt x="8" y="81"/>
                    </a:cubicBezTo>
                    <a:cubicBezTo>
                      <a:pt x="8" y="82"/>
                      <a:pt x="10" y="84"/>
                      <a:pt x="9" y="84"/>
                    </a:cubicBezTo>
                    <a:cubicBezTo>
                      <a:pt x="11" y="85"/>
                      <a:pt x="13" y="86"/>
                      <a:pt x="13" y="88"/>
                    </a:cubicBezTo>
                    <a:cubicBezTo>
                      <a:pt x="13" y="87"/>
                      <a:pt x="12" y="89"/>
                      <a:pt x="12" y="88"/>
                    </a:cubicBezTo>
                    <a:cubicBezTo>
                      <a:pt x="13" y="89"/>
                      <a:pt x="14" y="90"/>
                      <a:pt x="15" y="90"/>
                    </a:cubicBezTo>
                    <a:cubicBezTo>
                      <a:pt x="16" y="91"/>
                      <a:pt x="14" y="91"/>
                      <a:pt x="15" y="91"/>
                    </a:cubicBezTo>
                    <a:cubicBezTo>
                      <a:pt x="15" y="91"/>
                      <a:pt x="16" y="92"/>
                      <a:pt x="16" y="92"/>
                    </a:cubicBezTo>
                    <a:cubicBezTo>
                      <a:pt x="16" y="92"/>
                      <a:pt x="18" y="94"/>
                      <a:pt x="16" y="95"/>
                    </a:cubicBezTo>
                    <a:cubicBezTo>
                      <a:pt x="16" y="95"/>
                      <a:pt x="16" y="94"/>
                      <a:pt x="16" y="95"/>
                    </a:cubicBezTo>
                    <a:cubicBezTo>
                      <a:pt x="16" y="96"/>
                      <a:pt x="17" y="96"/>
                      <a:pt x="17" y="97"/>
                    </a:cubicBezTo>
                    <a:cubicBezTo>
                      <a:pt x="17" y="97"/>
                      <a:pt x="17" y="97"/>
                      <a:pt x="17" y="97"/>
                    </a:cubicBezTo>
                    <a:cubicBezTo>
                      <a:pt x="17" y="98"/>
                      <a:pt x="19" y="99"/>
                      <a:pt x="19" y="98"/>
                    </a:cubicBezTo>
                    <a:cubicBezTo>
                      <a:pt x="19" y="97"/>
                      <a:pt x="18" y="99"/>
                      <a:pt x="18" y="98"/>
                    </a:cubicBezTo>
                    <a:cubicBezTo>
                      <a:pt x="19" y="98"/>
                      <a:pt x="20" y="99"/>
                      <a:pt x="21" y="100"/>
                    </a:cubicBezTo>
                    <a:cubicBezTo>
                      <a:pt x="20" y="100"/>
                      <a:pt x="20" y="100"/>
                      <a:pt x="20" y="100"/>
                    </a:cubicBezTo>
                    <a:cubicBezTo>
                      <a:pt x="21" y="101"/>
                      <a:pt x="23" y="102"/>
                      <a:pt x="24" y="103"/>
                    </a:cubicBezTo>
                    <a:cubicBezTo>
                      <a:pt x="25" y="103"/>
                      <a:pt x="23" y="104"/>
                      <a:pt x="23" y="103"/>
                    </a:cubicBezTo>
                    <a:cubicBezTo>
                      <a:pt x="23" y="106"/>
                      <a:pt x="27" y="106"/>
                      <a:pt x="27" y="109"/>
                    </a:cubicBezTo>
                    <a:cubicBezTo>
                      <a:pt x="26" y="109"/>
                      <a:pt x="27" y="108"/>
                      <a:pt x="27" y="108"/>
                    </a:cubicBezTo>
                    <a:cubicBezTo>
                      <a:pt x="28" y="109"/>
                      <a:pt x="27" y="110"/>
                      <a:pt x="28" y="110"/>
                    </a:cubicBezTo>
                    <a:cubicBezTo>
                      <a:pt x="27" y="111"/>
                      <a:pt x="29" y="111"/>
                      <a:pt x="29" y="111"/>
                    </a:cubicBezTo>
                    <a:cubicBezTo>
                      <a:pt x="30" y="111"/>
                      <a:pt x="29" y="112"/>
                      <a:pt x="29" y="111"/>
                    </a:cubicBezTo>
                    <a:cubicBezTo>
                      <a:pt x="30" y="112"/>
                      <a:pt x="33" y="114"/>
                      <a:pt x="34" y="117"/>
                    </a:cubicBezTo>
                    <a:cubicBezTo>
                      <a:pt x="35" y="116"/>
                      <a:pt x="36" y="117"/>
                      <a:pt x="37" y="117"/>
                    </a:cubicBezTo>
                    <a:cubicBezTo>
                      <a:pt x="36" y="118"/>
                      <a:pt x="36" y="118"/>
                      <a:pt x="36" y="118"/>
                    </a:cubicBezTo>
                    <a:cubicBezTo>
                      <a:pt x="36" y="118"/>
                      <a:pt x="37" y="119"/>
                      <a:pt x="37" y="120"/>
                    </a:cubicBezTo>
                    <a:cubicBezTo>
                      <a:pt x="39" y="120"/>
                      <a:pt x="33" y="117"/>
                      <a:pt x="35" y="117"/>
                    </a:cubicBezTo>
                    <a:cubicBezTo>
                      <a:pt x="34" y="118"/>
                      <a:pt x="37" y="118"/>
                      <a:pt x="36" y="119"/>
                    </a:cubicBezTo>
                    <a:cubicBezTo>
                      <a:pt x="37" y="119"/>
                      <a:pt x="39" y="119"/>
                      <a:pt x="39" y="121"/>
                    </a:cubicBezTo>
                    <a:cubicBezTo>
                      <a:pt x="39" y="121"/>
                      <a:pt x="37" y="121"/>
                      <a:pt x="38" y="122"/>
                    </a:cubicBezTo>
                    <a:cubicBezTo>
                      <a:pt x="39" y="123"/>
                      <a:pt x="39" y="122"/>
                      <a:pt x="40" y="122"/>
                    </a:cubicBezTo>
                    <a:cubicBezTo>
                      <a:pt x="41" y="123"/>
                      <a:pt x="41" y="123"/>
                      <a:pt x="41" y="123"/>
                    </a:cubicBezTo>
                    <a:cubicBezTo>
                      <a:pt x="41" y="122"/>
                      <a:pt x="42" y="124"/>
                      <a:pt x="42" y="123"/>
                    </a:cubicBezTo>
                    <a:cubicBezTo>
                      <a:pt x="42" y="123"/>
                      <a:pt x="44" y="124"/>
                      <a:pt x="43" y="125"/>
                    </a:cubicBezTo>
                    <a:cubicBezTo>
                      <a:pt x="42" y="125"/>
                      <a:pt x="42" y="125"/>
                      <a:pt x="42" y="125"/>
                    </a:cubicBezTo>
                    <a:cubicBezTo>
                      <a:pt x="43" y="126"/>
                      <a:pt x="44" y="125"/>
                      <a:pt x="44" y="125"/>
                    </a:cubicBezTo>
                    <a:cubicBezTo>
                      <a:pt x="44" y="125"/>
                      <a:pt x="44" y="126"/>
                      <a:pt x="44" y="126"/>
                    </a:cubicBezTo>
                    <a:cubicBezTo>
                      <a:pt x="45" y="125"/>
                      <a:pt x="45" y="127"/>
                      <a:pt x="47" y="126"/>
                    </a:cubicBezTo>
                    <a:cubicBezTo>
                      <a:pt x="48" y="128"/>
                      <a:pt x="50" y="129"/>
                      <a:pt x="50" y="130"/>
                    </a:cubicBezTo>
                    <a:cubicBezTo>
                      <a:pt x="51" y="130"/>
                      <a:pt x="52" y="130"/>
                      <a:pt x="53" y="131"/>
                    </a:cubicBezTo>
                    <a:cubicBezTo>
                      <a:pt x="53" y="131"/>
                      <a:pt x="53" y="131"/>
                      <a:pt x="52" y="131"/>
                    </a:cubicBezTo>
                    <a:cubicBezTo>
                      <a:pt x="53" y="132"/>
                      <a:pt x="53" y="132"/>
                      <a:pt x="54" y="132"/>
                    </a:cubicBezTo>
                    <a:cubicBezTo>
                      <a:pt x="54" y="132"/>
                      <a:pt x="55" y="134"/>
                      <a:pt x="55" y="135"/>
                    </a:cubicBezTo>
                    <a:cubicBezTo>
                      <a:pt x="56" y="135"/>
                      <a:pt x="57" y="134"/>
                      <a:pt x="57" y="134"/>
                    </a:cubicBezTo>
                    <a:cubicBezTo>
                      <a:pt x="57" y="136"/>
                      <a:pt x="60" y="134"/>
                      <a:pt x="61" y="136"/>
                    </a:cubicBezTo>
                    <a:cubicBezTo>
                      <a:pt x="60" y="136"/>
                      <a:pt x="59" y="136"/>
                      <a:pt x="59" y="137"/>
                    </a:cubicBezTo>
                    <a:cubicBezTo>
                      <a:pt x="59" y="139"/>
                      <a:pt x="62" y="137"/>
                      <a:pt x="63" y="138"/>
                    </a:cubicBezTo>
                    <a:cubicBezTo>
                      <a:pt x="63" y="137"/>
                      <a:pt x="63" y="137"/>
                      <a:pt x="63" y="137"/>
                    </a:cubicBezTo>
                    <a:cubicBezTo>
                      <a:pt x="63" y="138"/>
                      <a:pt x="66" y="137"/>
                      <a:pt x="65" y="139"/>
                    </a:cubicBezTo>
                    <a:cubicBezTo>
                      <a:pt x="66" y="138"/>
                      <a:pt x="67" y="140"/>
                      <a:pt x="67" y="138"/>
                    </a:cubicBezTo>
                    <a:cubicBezTo>
                      <a:pt x="69" y="141"/>
                      <a:pt x="73" y="140"/>
                      <a:pt x="74" y="143"/>
                    </a:cubicBezTo>
                    <a:cubicBezTo>
                      <a:pt x="74" y="143"/>
                      <a:pt x="75" y="144"/>
                      <a:pt x="75" y="143"/>
                    </a:cubicBezTo>
                    <a:cubicBezTo>
                      <a:pt x="75" y="142"/>
                      <a:pt x="74" y="143"/>
                      <a:pt x="74" y="143"/>
                    </a:cubicBezTo>
                    <a:cubicBezTo>
                      <a:pt x="75" y="143"/>
                      <a:pt x="75" y="142"/>
                      <a:pt x="75" y="142"/>
                    </a:cubicBezTo>
                    <a:cubicBezTo>
                      <a:pt x="76" y="143"/>
                      <a:pt x="76" y="143"/>
                      <a:pt x="75" y="144"/>
                    </a:cubicBezTo>
                    <a:cubicBezTo>
                      <a:pt x="77" y="145"/>
                      <a:pt x="78" y="142"/>
                      <a:pt x="80" y="144"/>
                    </a:cubicBezTo>
                    <a:cubicBezTo>
                      <a:pt x="79" y="144"/>
                      <a:pt x="80" y="144"/>
                      <a:pt x="80" y="145"/>
                    </a:cubicBezTo>
                    <a:cubicBezTo>
                      <a:pt x="82" y="144"/>
                      <a:pt x="82" y="144"/>
                      <a:pt x="82" y="144"/>
                    </a:cubicBezTo>
                    <a:cubicBezTo>
                      <a:pt x="83" y="145"/>
                      <a:pt x="82" y="145"/>
                      <a:pt x="82" y="146"/>
                    </a:cubicBezTo>
                    <a:cubicBezTo>
                      <a:pt x="83" y="146"/>
                      <a:pt x="84" y="147"/>
                      <a:pt x="84" y="146"/>
                    </a:cubicBezTo>
                    <a:cubicBezTo>
                      <a:pt x="85" y="147"/>
                      <a:pt x="85" y="147"/>
                      <a:pt x="85" y="147"/>
                    </a:cubicBezTo>
                    <a:cubicBezTo>
                      <a:pt x="85" y="146"/>
                      <a:pt x="86" y="147"/>
                      <a:pt x="86" y="147"/>
                    </a:cubicBezTo>
                    <a:cubicBezTo>
                      <a:pt x="86" y="147"/>
                      <a:pt x="86" y="147"/>
                      <a:pt x="86" y="147"/>
                    </a:cubicBezTo>
                    <a:cubicBezTo>
                      <a:pt x="86" y="147"/>
                      <a:pt x="87" y="147"/>
                      <a:pt x="87" y="147"/>
                    </a:cubicBezTo>
                    <a:cubicBezTo>
                      <a:pt x="87" y="147"/>
                      <a:pt x="87" y="146"/>
                      <a:pt x="86" y="146"/>
                    </a:cubicBezTo>
                    <a:cubicBezTo>
                      <a:pt x="87" y="146"/>
                      <a:pt x="87" y="146"/>
                      <a:pt x="88" y="145"/>
                    </a:cubicBezTo>
                    <a:cubicBezTo>
                      <a:pt x="87" y="146"/>
                      <a:pt x="89" y="146"/>
                      <a:pt x="90" y="147"/>
                    </a:cubicBezTo>
                    <a:cubicBezTo>
                      <a:pt x="90" y="147"/>
                      <a:pt x="91" y="146"/>
                      <a:pt x="91" y="146"/>
                    </a:cubicBezTo>
                    <a:cubicBezTo>
                      <a:pt x="91" y="146"/>
                      <a:pt x="92" y="146"/>
                      <a:pt x="91" y="147"/>
                    </a:cubicBezTo>
                    <a:cubicBezTo>
                      <a:pt x="91" y="147"/>
                      <a:pt x="91" y="146"/>
                      <a:pt x="90" y="147"/>
                    </a:cubicBezTo>
                    <a:cubicBezTo>
                      <a:pt x="91" y="147"/>
                      <a:pt x="91" y="148"/>
                      <a:pt x="92" y="147"/>
                    </a:cubicBezTo>
                    <a:cubicBezTo>
                      <a:pt x="92" y="147"/>
                      <a:pt x="92" y="145"/>
                      <a:pt x="93" y="146"/>
                    </a:cubicBezTo>
                    <a:cubicBezTo>
                      <a:pt x="93" y="146"/>
                      <a:pt x="93" y="147"/>
                      <a:pt x="92" y="147"/>
                    </a:cubicBezTo>
                    <a:cubicBezTo>
                      <a:pt x="94" y="148"/>
                      <a:pt x="94" y="148"/>
                      <a:pt x="94" y="148"/>
                    </a:cubicBezTo>
                    <a:cubicBezTo>
                      <a:pt x="94" y="147"/>
                      <a:pt x="94" y="147"/>
                      <a:pt x="94" y="147"/>
                    </a:cubicBezTo>
                    <a:cubicBezTo>
                      <a:pt x="94" y="147"/>
                      <a:pt x="94" y="147"/>
                      <a:pt x="94" y="147"/>
                    </a:cubicBezTo>
                    <a:cubicBezTo>
                      <a:pt x="94" y="146"/>
                      <a:pt x="96" y="147"/>
                      <a:pt x="96" y="146"/>
                    </a:cubicBezTo>
                    <a:cubicBezTo>
                      <a:pt x="97" y="146"/>
                      <a:pt x="97" y="147"/>
                      <a:pt x="98" y="147"/>
                    </a:cubicBezTo>
                    <a:cubicBezTo>
                      <a:pt x="98" y="147"/>
                      <a:pt x="98" y="147"/>
                      <a:pt x="98" y="147"/>
                    </a:cubicBezTo>
                    <a:cubicBezTo>
                      <a:pt x="99" y="147"/>
                      <a:pt x="100" y="147"/>
                      <a:pt x="100" y="146"/>
                    </a:cubicBezTo>
                    <a:cubicBezTo>
                      <a:pt x="100" y="146"/>
                      <a:pt x="100" y="146"/>
                      <a:pt x="100" y="146"/>
                    </a:cubicBezTo>
                    <a:cubicBezTo>
                      <a:pt x="101" y="146"/>
                      <a:pt x="102" y="146"/>
                      <a:pt x="102" y="146"/>
                    </a:cubicBezTo>
                    <a:cubicBezTo>
                      <a:pt x="103" y="146"/>
                      <a:pt x="103" y="149"/>
                      <a:pt x="104" y="148"/>
                    </a:cubicBezTo>
                    <a:cubicBezTo>
                      <a:pt x="105" y="147"/>
                      <a:pt x="105" y="146"/>
                      <a:pt x="105" y="145"/>
                    </a:cubicBezTo>
                    <a:cubicBezTo>
                      <a:pt x="107" y="145"/>
                      <a:pt x="108" y="143"/>
                      <a:pt x="110" y="144"/>
                    </a:cubicBezTo>
                    <a:cubicBezTo>
                      <a:pt x="110" y="143"/>
                      <a:pt x="110" y="143"/>
                      <a:pt x="110" y="143"/>
                    </a:cubicBezTo>
                    <a:cubicBezTo>
                      <a:pt x="111" y="143"/>
                      <a:pt x="111" y="142"/>
                      <a:pt x="112" y="142"/>
                    </a:cubicBezTo>
                    <a:cubicBezTo>
                      <a:pt x="112" y="142"/>
                      <a:pt x="113" y="141"/>
                      <a:pt x="113" y="141"/>
                    </a:cubicBezTo>
                    <a:cubicBezTo>
                      <a:pt x="114" y="140"/>
                      <a:pt x="115" y="139"/>
                      <a:pt x="117" y="139"/>
                    </a:cubicBezTo>
                    <a:cubicBezTo>
                      <a:pt x="116" y="140"/>
                      <a:pt x="117" y="139"/>
                      <a:pt x="118" y="140"/>
                    </a:cubicBezTo>
                    <a:cubicBezTo>
                      <a:pt x="118" y="139"/>
                      <a:pt x="119" y="140"/>
                      <a:pt x="118" y="139"/>
                    </a:cubicBezTo>
                    <a:cubicBezTo>
                      <a:pt x="117" y="138"/>
                      <a:pt x="117" y="138"/>
                      <a:pt x="116" y="138"/>
                    </a:cubicBezTo>
                    <a:cubicBezTo>
                      <a:pt x="117" y="137"/>
                      <a:pt x="119" y="135"/>
                      <a:pt x="120" y="134"/>
                    </a:cubicBezTo>
                    <a:cubicBezTo>
                      <a:pt x="120" y="135"/>
                      <a:pt x="120" y="134"/>
                      <a:pt x="120" y="134"/>
                    </a:cubicBezTo>
                    <a:cubicBezTo>
                      <a:pt x="121" y="135"/>
                      <a:pt x="122" y="134"/>
                      <a:pt x="122" y="133"/>
                    </a:cubicBezTo>
                    <a:cubicBezTo>
                      <a:pt x="122" y="132"/>
                      <a:pt x="122" y="132"/>
                      <a:pt x="122" y="132"/>
                    </a:cubicBezTo>
                    <a:cubicBezTo>
                      <a:pt x="123" y="132"/>
                      <a:pt x="123" y="132"/>
                      <a:pt x="123" y="132"/>
                    </a:cubicBezTo>
                    <a:cubicBezTo>
                      <a:pt x="123" y="132"/>
                      <a:pt x="122" y="131"/>
                      <a:pt x="123" y="131"/>
                    </a:cubicBezTo>
                    <a:cubicBezTo>
                      <a:pt x="123" y="131"/>
                      <a:pt x="123" y="131"/>
                      <a:pt x="124" y="131"/>
                    </a:cubicBezTo>
                    <a:cubicBezTo>
                      <a:pt x="124" y="130"/>
                      <a:pt x="124" y="128"/>
                      <a:pt x="125" y="127"/>
                    </a:cubicBezTo>
                    <a:cubicBezTo>
                      <a:pt x="126" y="127"/>
                      <a:pt x="126" y="127"/>
                      <a:pt x="126" y="127"/>
                    </a:cubicBezTo>
                    <a:cubicBezTo>
                      <a:pt x="127" y="127"/>
                      <a:pt x="126" y="126"/>
                      <a:pt x="126" y="126"/>
                    </a:cubicBezTo>
                    <a:cubicBezTo>
                      <a:pt x="127" y="125"/>
                      <a:pt x="128" y="124"/>
                      <a:pt x="129" y="124"/>
                    </a:cubicBezTo>
                    <a:cubicBezTo>
                      <a:pt x="129" y="120"/>
                      <a:pt x="131" y="116"/>
                      <a:pt x="132" y="113"/>
                    </a:cubicBezTo>
                    <a:cubicBezTo>
                      <a:pt x="133" y="113"/>
                      <a:pt x="133" y="113"/>
                      <a:pt x="133" y="113"/>
                    </a:cubicBezTo>
                    <a:cubicBezTo>
                      <a:pt x="134" y="112"/>
                      <a:pt x="132" y="112"/>
                      <a:pt x="133" y="112"/>
                    </a:cubicBezTo>
                    <a:cubicBezTo>
                      <a:pt x="133" y="112"/>
                      <a:pt x="134" y="112"/>
                      <a:pt x="134" y="113"/>
                    </a:cubicBezTo>
                    <a:cubicBezTo>
                      <a:pt x="135" y="111"/>
                      <a:pt x="134" y="110"/>
                      <a:pt x="134" y="109"/>
                    </a:cubicBezTo>
                    <a:cubicBezTo>
                      <a:pt x="133" y="109"/>
                      <a:pt x="134" y="110"/>
                      <a:pt x="133" y="110"/>
                    </a:cubicBezTo>
                    <a:cubicBezTo>
                      <a:pt x="133" y="110"/>
                      <a:pt x="135" y="108"/>
                      <a:pt x="134" y="108"/>
                    </a:cubicBezTo>
                    <a:cubicBezTo>
                      <a:pt x="134" y="107"/>
                      <a:pt x="135" y="108"/>
                      <a:pt x="135" y="108"/>
                    </a:cubicBezTo>
                    <a:cubicBezTo>
                      <a:pt x="135" y="107"/>
                      <a:pt x="135" y="107"/>
                      <a:pt x="135" y="107"/>
                    </a:cubicBezTo>
                    <a:cubicBezTo>
                      <a:pt x="137" y="107"/>
                      <a:pt x="137" y="110"/>
                      <a:pt x="138" y="110"/>
                    </a:cubicBezTo>
                    <a:cubicBezTo>
                      <a:pt x="139" y="109"/>
                      <a:pt x="139" y="109"/>
                      <a:pt x="139" y="109"/>
                    </a:cubicBezTo>
                    <a:cubicBezTo>
                      <a:pt x="140" y="108"/>
                      <a:pt x="139" y="111"/>
                      <a:pt x="140" y="110"/>
                    </a:cubicBezTo>
                    <a:cubicBezTo>
                      <a:pt x="140" y="108"/>
                      <a:pt x="139" y="107"/>
                      <a:pt x="138" y="108"/>
                    </a:cubicBezTo>
                    <a:cubicBezTo>
                      <a:pt x="138" y="106"/>
                      <a:pt x="135" y="106"/>
                      <a:pt x="136" y="104"/>
                    </a:cubicBezTo>
                    <a:cubicBezTo>
                      <a:pt x="137" y="104"/>
                      <a:pt x="136" y="106"/>
                      <a:pt x="137" y="106"/>
                    </a:cubicBezTo>
                    <a:cubicBezTo>
                      <a:pt x="138" y="105"/>
                      <a:pt x="137" y="104"/>
                      <a:pt x="137" y="103"/>
                    </a:cubicBezTo>
                    <a:cubicBezTo>
                      <a:pt x="137" y="104"/>
                      <a:pt x="136" y="103"/>
                      <a:pt x="136" y="102"/>
                    </a:cubicBezTo>
                    <a:cubicBezTo>
                      <a:pt x="136" y="102"/>
                      <a:pt x="137" y="103"/>
                      <a:pt x="137" y="102"/>
                    </a:cubicBezTo>
                    <a:cubicBezTo>
                      <a:pt x="136" y="102"/>
                      <a:pt x="136" y="100"/>
                      <a:pt x="135" y="101"/>
                    </a:cubicBezTo>
                    <a:cubicBezTo>
                      <a:pt x="134" y="100"/>
                      <a:pt x="136" y="100"/>
                      <a:pt x="135" y="99"/>
                    </a:cubicBezTo>
                    <a:cubicBezTo>
                      <a:pt x="136" y="99"/>
                      <a:pt x="137" y="101"/>
                      <a:pt x="138" y="99"/>
                    </a:cubicBezTo>
                    <a:cubicBezTo>
                      <a:pt x="137" y="99"/>
                      <a:pt x="137" y="97"/>
                      <a:pt x="135" y="98"/>
                    </a:cubicBezTo>
                    <a:cubicBezTo>
                      <a:pt x="136" y="97"/>
                      <a:pt x="137" y="97"/>
                      <a:pt x="137" y="98"/>
                    </a:cubicBezTo>
                    <a:cubicBezTo>
                      <a:pt x="138" y="97"/>
                      <a:pt x="136" y="95"/>
                      <a:pt x="138" y="95"/>
                    </a:cubicBezTo>
                    <a:cubicBezTo>
                      <a:pt x="137" y="95"/>
                      <a:pt x="137" y="95"/>
                      <a:pt x="137" y="95"/>
                    </a:cubicBezTo>
                    <a:cubicBezTo>
                      <a:pt x="137" y="95"/>
                      <a:pt x="137" y="94"/>
                      <a:pt x="138" y="94"/>
                    </a:cubicBezTo>
                    <a:cubicBezTo>
                      <a:pt x="138" y="93"/>
                      <a:pt x="137" y="92"/>
                      <a:pt x="138" y="92"/>
                    </a:cubicBezTo>
                    <a:cubicBezTo>
                      <a:pt x="138" y="91"/>
                      <a:pt x="138" y="90"/>
                      <a:pt x="137" y="90"/>
                    </a:cubicBezTo>
                    <a:cubicBezTo>
                      <a:pt x="136" y="91"/>
                      <a:pt x="138" y="92"/>
                      <a:pt x="136" y="92"/>
                    </a:cubicBezTo>
                    <a:cubicBezTo>
                      <a:pt x="137" y="91"/>
                      <a:pt x="136" y="91"/>
                      <a:pt x="136" y="90"/>
                    </a:cubicBezTo>
                    <a:cubicBezTo>
                      <a:pt x="136" y="90"/>
                      <a:pt x="136" y="90"/>
                      <a:pt x="136" y="90"/>
                    </a:cubicBezTo>
                    <a:cubicBezTo>
                      <a:pt x="136" y="89"/>
                      <a:pt x="136" y="89"/>
                      <a:pt x="136" y="88"/>
                    </a:cubicBezTo>
                    <a:cubicBezTo>
                      <a:pt x="136" y="89"/>
                      <a:pt x="136" y="89"/>
                      <a:pt x="137" y="88"/>
                    </a:cubicBezTo>
                    <a:cubicBezTo>
                      <a:pt x="136" y="88"/>
                      <a:pt x="136" y="88"/>
                      <a:pt x="136" y="88"/>
                    </a:cubicBezTo>
                    <a:cubicBezTo>
                      <a:pt x="135" y="86"/>
                      <a:pt x="137" y="88"/>
                      <a:pt x="137" y="86"/>
                    </a:cubicBezTo>
                    <a:cubicBezTo>
                      <a:pt x="138" y="87"/>
                      <a:pt x="138" y="87"/>
                      <a:pt x="138" y="87"/>
                    </a:cubicBezTo>
                    <a:cubicBezTo>
                      <a:pt x="138" y="87"/>
                      <a:pt x="138" y="86"/>
                      <a:pt x="138" y="86"/>
                    </a:cubicBezTo>
                    <a:cubicBezTo>
                      <a:pt x="137" y="85"/>
                      <a:pt x="136" y="85"/>
                      <a:pt x="136" y="85"/>
                    </a:cubicBezTo>
                    <a:cubicBezTo>
                      <a:pt x="135" y="84"/>
                      <a:pt x="137" y="84"/>
                      <a:pt x="136" y="84"/>
                    </a:cubicBezTo>
                    <a:cubicBezTo>
                      <a:pt x="137" y="85"/>
                      <a:pt x="137" y="85"/>
                      <a:pt x="137" y="85"/>
                    </a:cubicBezTo>
                    <a:cubicBezTo>
                      <a:pt x="137" y="85"/>
                      <a:pt x="138" y="84"/>
                      <a:pt x="138" y="83"/>
                    </a:cubicBezTo>
                    <a:cubicBezTo>
                      <a:pt x="138" y="82"/>
                      <a:pt x="136" y="81"/>
                      <a:pt x="136" y="82"/>
                    </a:cubicBezTo>
                    <a:cubicBezTo>
                      <a:pt x="136" y="82"/>
                      <a:pt x="136" y="81"/>
                      <a:pt x="137" y="81"/>
                    </a:cubicBezTo>
                    <a:cubicBezTo>
                      <a:pt x="137" y="80"/>
                      <a:pt x="136" y="81"/>
                      <a:pt x="135" y="80"/>
                    </a:cubicBezTo>
                    <a:cubicBezTo>
                      <a:pt x="136" y="80"/>
                      <a:pt x="137" y="78"/>
                      <a:pt x="137" y="78"/>
                    </a:cubicBezTo>
                    <a:cubicBezTo>
                      <a:pt x="139" y="78"/>
                      <a:pt x="139" y="78"/>
                      <a:pt x="139" y="78"/>
                    </a:cubicBezTo>
                    <a:cubicBezTo>
                      <a:pt x="139" y="78"/>
                      <a:pt x="139" y="78"/>
                      <a:pt x="139" y="78"/>
                    </a:cubicBezTo>
                    <a:cubicBezTo>
                      <a:pt x="140" y="79"/>
                      <a:pt x="140" y="77"/>
                      <a:pt x="141" y="77"/>
                    </a:cubicBezTo>
                    <a:cubicBezTo>
                      <a:pt x="141" y="77"/>
                      <a:pt x="140" y="76"/>
                      <a:pt x="140" y="76"/>
                    </a:cubicBezTo>
                    <a:cubicBezTo>
                      <a:pt x="138" y="78"/>
                      <a:pt x="137" y="75"/>
                      <a:pt x="136" y="75"/>
                    </a:cubicBezTo>
                    <a:cubicBezTo>
                      <a:pt x="135" y="73"/>
                      <a:pt x="139" y="73"/>
                      <a:pt x="136" y="72"/>
                    </a:cubicBezTo>
                    <a:cubicBezTo>
                      <a:pt x="136" y="72"/>
                      <a:pt x="134" y="71"/>
                      <a:pt x="135" y="73"/>
                    </a:cubicBezTo>
                    <a:cubicBezTo>
                      <a:pt x="135" y="71"/>
                      <a:pt x="133" y="72"/>
                      <a:pt x="134" y="70"/>
                    </a:cubicBezTo>
                    <a:cubicBezTo>
                      <a:pt x="135" y="71"/>
                      <a:pt x="135" y="69"/>
                      <a:pt x="137" y="70"/>
                    </a:cubicBezTo>
                    <a:cubicBezTo>
                      <a:pt x="136" y="70"/>
                      <a:pt x="136" y="71"/>
                      <a:pt x="137" y="71"/>
                    </a:cubicBezTo>
                    <a:cubicBezTo>
                      <a:pt x="137" y="71"/>
                      <a:pt x="138" y="71"/>
                      <a:pt x="138" y="70"/>
                    </a:cubicBezTo>
                    <a:cubicBezTo>
                      <a:pt x="138" y="69"/>
                      <a:pt x="137" y="68"/>
                      <a:pt x="136" y="68"/>
                    </a:cubicBezTo>
                    <a:cubicBezTo>
                      <a:pt x="135" y="69"/>
                      <a:pt x="137" y="70"/>
                      <a:pt x="136" y="69"/>
                    </a:cubicBezTo>
                    <a:cubicBezTo>
                      <a:pt x="135" y="68"/>
                      <a:pt x="136" y="67"/>
                      <a:pt x="134" y="67"/>
                    </a:cubicBezTo>
                    <a:cubicBezTo>
                      <a:pt x="135" y="68"/>
                      <a:pt x="134" y="68"/>
                      <a:pt x="133" y="69"/>
                    </a:cubicBezTo>
                    <a:cubicBezTo>
                      <a:pt x="133" y="68"/>
                      <a:pt x="133" y="68"/>
                      <a:pt x="133" y="68"/>
                    </a:cubicBezTo>
                    <a:cubicBezTo>
                      <a:pt x="133" y="68"/>
                      <a:pt x="133" y="68"/>
                      <a:pt x="133" y="68"/>
                    </a:cubicBezTo>
                    <a:cubicBezTo>
                      <a:pt x="133" y="66"/>
                      <a:pt x="132" y="67"/>
                      <a:pt x="132" y="66"/>
                    </a:cubicBezTo>
                    <a:cubicBezTo>
                      <a:pt x="133" y="64"/>
                      <a:pt x="133" y="64"/>
                      <a:pt x="133" y="64"/>
                    </a:cubicBezTo>
                    <a:cubicBezTo>
                      <a:pt x="134" y="65"/>
                      <a:pt x="133" y="67"/>
                      <a:pt x="135" y="66"/>
                    </a:cubicBezTo>
                    <a:cubicBezTo>
                      <a:pt x="134" y="65"/>
                      <a:pt x="133" y="65"/>
                      <a:pt x="133" y="64"/>
                    </a:cubicBezTo>
                    <a:cubicBezTo>
                      <a:pt x="134" y="64"/>
                      <a:pt x="134" y="64"/>
                      <a:pt x="134" y="65"/>
                    </a:cubicBezTo>
                    <a:cubicBezTo>
                      <a:pt x="134" y="64"/>
                      <a:pt x="136" y="63"/>
                      <a:pt x="134" y="62"/>
                    </a:cubicBezTo>
                    <a:cubicBezTo>
                      <a:pt x="133" y="61"/>
                      <a:pt x="134" y="62"/>
                      <a:pt x="133" y="62"/>
                    </a:cubicBezTo>
                    <a:cubicBezTo>
                      <a:pt x="132" y="60"/>
                      <a:pt x="131" y="60"/>
                      <a:pt x="131" y="59"/>
                    </a:cubicBezTo>
                    <a:cubicBezTo>
                      <a:pt x="132" y="59"/>
                      <a:pt x="130" y="57"/>
                      <a:pt x="132" y="57"/>
                    </a:cubicBezTo>
                    <a:cubicBezTo>
                      <a:pt x="131" y="58"/>
                      <a:pt x="132" y="61"/>
                      <a:pt x="134" y="61"/>
                    </a:cubicBezTo>
                    <a:cubicBezTo>
                      <a:pt x="135" y="60"/>
                      <a:pt x="134" y="63"/>
                      <a:pt x="136" y="63"/>
                    </a:cubicBezTo>
                    <a:cubicBezTo>
                      <a:pt x="135" y="61"/>
                      <a:pt x="137" y="61"/>
                      <a:pt x="138" y="60"/>
                    </a:cubicBezTo>
                    <a:cubicBezTo>
                      <a:pt x="137" y="59"/>
                      <a:pt x="137" y="59"/>
                      <a:pt x="137" y="59"/>
                    </a:cubicBezTo>
                    <a:cubicBezTo>
                      <a:pt x="136" y="59"/>
                      <a:pt x="136" y="60"/>
                      <a:pt x="135" y="60"/>
                    </a:cubicBezTo>
                    <a:cubicBezTo>
                      <a:pt x="135" y="58"/>
                      <a:pt x="133" y="57"/>
                      <a:pt x="132" y="56"/>
                    </a:cubicBezTo>
                    <a:cubicBezTo>
                      <a:pt x="132" y="56"/>
                      <a:pt x="133" y="56"/>
                      <a:pt x="134" y="56"/>
                    </a:cubicBezTo>
                    <a:cubicBezTo>
                      <a:pt x="133" y="54"/>
                      <a:pt x="132" y="52"/>
                      <a:pt x="131" y="50"/>
                    </a:cubicBezTo>
                    <a:cubicBezTo>
                      <a:pt x="130" y="52"/>
                      <a:pt x="130" y="48"/>
                      <a:pt x="129" y="50"/>
                    </a:cubicBezTo>
                    <a:cubicBezTo>
                      <a:pt x="129" y="51"/>
                      <a:pt x="129" y="52"/>
                      <a:pt x="128" y="52"/>
                    </a:cubicBezTo>
                    <a:cubicBezTo>
                      <a:pt x="127" y="51"/>
                      <a:pt x="128" y="52"/>
                      <a:pt x="128" y="51"/>
                    </a:cubicBezTo>
                    <a:cubicBezTo>
                      <a:pt x="127" y="51"/>
                      <a:pt x="129" y="50"/>
                      <a:pt x="127" y="50"/>
                    </a:cubicBezTo>
                    <a:cubicBezTo>
                      <a:pt x="129" y="51"/>
                      <a:pt x="129" y="49"/>
                      <a:pt x="131" y="49"/>
                    </a:cubicBezTo>
                    <a:cubicBezTo>
                      <a:pt x="129" y="48"/>
                      <a:pt x="131" y="48"/>
                      <a:pt x="131" y="47"/>
                    </a:cubicBezTo>
                    <a:cubicBezTo>
                      <a:pt x="129" y="46"/>
                      <a:pt x="128" y="45"/>
                      <a:pt x="127" y="44"/>
                    </a:cubicBezTo>
                    <a:cubicBezTo>
                      <a:pt x="127" y="42"/>
                      <a:pt x="124" y="40"/>
                      <a:pt x="123" y="38"/>
                    </a:cubicBezTo>
                    <a:cubicBezTo>
                      <a:pt x="123" y="37"/>
                      <a:pt x="125" y="37"/>
                      <a:pt x="124" y="36"/>
                    </a:cubicBezTo>
                    <a:cubicBezTo>
                      <a:pt x="124" y="35"/>
                      <a:pt x="124" y="38"/>
                      <a:pt x="123" y="36"/>
                    </a:cubicBezTo>
                    <a:cubicBezTo>
                      <a:pt x="123" y="36"/>
                      <a:pt x="123" y="36"/>
                      <a:pt x="123" y="36"/>
                    </a:cubicBezTo>
                    <a:cubicBezTo>
                      <a:pt x="123" y="36"/>
                      <a:pt x="122" y="33"/>
                      <a:pt x="120" y="34"/>
                    </a:cubicBezTo>
                    <a:cubicBezTo>
                      <a:pt x="122" y="33"/>
                      <a:pt x="122" y="33"/>
                      <a:pt x="122" y="33"/>
                    </a:cubicBezTo>
                    <a:cubicBezTo>
                      <a:pt x="122" y="33"/>
                      <a:pt x="121" y="33"/>
                      <a:pt x="121" y="33"/>
                    </a:cubicBezTo>
                    <a:cubicBezTo>
                      <a:pt x="121" y="32"/>
                      <a:pt x="121" y="32"/>
                      <a:pt x="122" y="32"/>
                    </a:cubicBezTo>
                    <a:cubicBezTo>
                      <a:pt x="122" y="30"/>
                      <a:pt x="120" y="30"/>
                      <a:pt x="120" y="29"/>
                    </a:cubicBezTo>
                    <a:cubicBezTo>
                      <a:pt x="119" y="31"/>
                      <a:pt x="119" y="31"/>
                      <a:pt x="119" y="31"/>
                    </a:cubicBezTo>
                    <a:cubicBezTo>
                      <a:pt x="118" y="29"/>
                      <a:pt x="117" y="28"/>
                      <a:pt x="116" y="27"/>
                    </a:cubicBezTo>
                    <a:cubicBezTo>
                      <a:pt x="116" y="26"/>
                      <a:pt x="116" y="26"/>
                      <a:pt x="116" y="26"/>
                    </a:cubicBezTo>
                    <a:cubicBezTo>
                      <a:pt x="115" y="26"/>
                      <a:pt x="115" y="26"/>
                      <a:pt x="115" y="26"/>
                    </a:cubicBezTo>
                    <a:cubicBezTo>
                      <a:pt x="116" y="25"/>
                      <a:pt x="116" y="24"/>
                      <a:pt x="115" y="24"/>
                    </a:cubicBezTo>
                    <a:cubicBezTo>
                      <a:pt x="118" y="25"/>
                      <a:pt x="118" y="25"/>
                      <a:pt x="118" y="25"/>
                    </a:cubicBezTo>
                    <a:cubicBezTo>
                      <a:pt x="119" y="26"/>
                      <a:pt x="117" y="25"/>
                      <a:pt x="117" y="26"/>
                    </a:cubicBezTo>
                    <a:cubicBezTo>
                      <a:pt x="116" y="27"/>
                      <a:pt x="118" y="28"/>
                      <a:pt x="119" y="28"/>
                    </a:cubicBezTo>
                    <a:cubicBezTo>
                      <a:pt x="118" y="27"/>
                      <a:pt x="118" y="27"/>
                      <a:pt x="117" y="27"/>
                    </a:cubicBezTo>
                    <a:cubicBezTo>
                      <a:pt x="118" y="26"/>
                      <a:pt x="119" y="27"/>
                      <a:pt x="120" y="27"/>
                    </a:cubicBezTo>
                    <a:cubicBezTo>
                      <a:pt x="120" y="26"/>
                      <a:pt x="119" y="26"/>
                      <a:pt x="119" y="26"/>
                    </a:cubicBezTo>
                    <a:cubicBezTo>
                      <a:pt x="120" y="26"/>
                      <a:pt x="121" y="27"/>
                      <a:pt x="122" y="27"/>
                    </a:cubicBezTo>
                    <a:cubicBezTo>
                      <a:pt x="121" y="27"/>
                      <a:pt x="121" y="28"/>
                      <a:pt x="121" y="28"/>
                    </a:cubicBezTo>
                    <a:cubicBezTo>
                      <a:pt x="122" y="28"/>
                      <a:pt x="123" y="28"/>
                      <a:pt x="123" y="30"/>
                    </a:cubicBezTo>
                    <a:cubicBezTo>
                      <a:pt x="123" y="31"/>
                      <a:pt x="126" y="31"/>
                      <a:pt x="127" y="33"/>
                    </a:cubicBezTo>
                    <a:cubicBezTo>
                      <a:pt x="125" y="33"/>
                      <a:pt x="124" y="33"/>
                      <a:pt x="123" y="32"/>
                    </a:cubicBezTo>
                    <a:cubicBezTo>
                      <a:pt x="123" y="33"/>
                      <a:pt x="124" y="33"/>
                      <a:pt x="124" y="34"/>
                    </a:cubicBezTo>
                    <a:cubicBezTo>
                      <a:pt x="125" y="34"/>
                      <a:pt x="126" y="34"/>
                      <a:pt x="128" y="35"/>
                    </a:cubicBezTo>
                    <a:cubicBezTo>
                      <a:pt x="127" y="35"/>
                      <a:pt x="127" y="35"/>
                      <a:pt x="127" y="35"/>
                    </a:cubicBezTo>
                    <a:cubicBezTo>
                      <a:pt x="128" y="36"/>
                      <a:pt x="129" y="35"/>
                      <a:pt x="130" y="37"/>
                    </a:cubicBezTo>
                    <a:cubicBezTo>
                      <a:pt x="131" y="39"/>
                      <a:pt x="133" y="42"/>
                      <a:pt x="134" y="44"/>
                    </a:cubicBezTo>
                    <a:cubicBezTo>
                      <a:pt x="133" y="44"/>
                      <a:pt x="133" y="44"/>
                      <a:pt x="133" y="44"/>
                    </a:cubicBezTo>
                    <a:cubicBezTo>
                      <a:pt x="135" y="44"/>
                      <a:pt x="136" y="47"/>
                      <a:pt x="137" y="49"/>
                    </a:cubicBezTo>
                    <a:cubicBezTo>
                      <a:pt x="138" y="51"/>
                      <a:pt x="140" y="54"/>
                      <a:pt x="140" y="56"/>
                    </a:cubicBezTo>
                    <a:cubicBezTo>
                      <a:pt x="142" y="60"/>
                      <a:pt x="144" y="64"/>
                      <a:pt x="145" y="69"/>
                    </a:cubicBezTo>
                    <a:cubicBezTo>
                      <a:pt x="143" y="68"/>
                      <a:pt x="143" y="68"/>
                      <a:pt x="143" y="68"/>
                    </a:cubicBezTo>
                    <a:cubicBezTo>
                      <a:pt x="144" y="69"/>
                      <a:pt x="143" y="69"/>
                      <a:pt x="143" y="70"/>
                    </a:cubicBezTo>
                    <a:cubicBezTo>
                      <a:pt x="144" y="69"/>
                      <a:pt x="145" y="71"/>
                      <a:pt x="145" y="71"/>
                    </a:cubicBezTo>
                    <a:cubicBezTo>
                      <a:pt x="145" y="74"/>
                      <a:pt x="146" y="76"/>
                      <a:pt x="148" y="78"/>
                    </a:cubicBezTo>
                    <a:cubicBezTo>
                      <a:pt x="147" y="79"/>
                      <a:pt x="147" y="79"/>
                      <a:pt x="147" y="79"/>
                    </a:cubicBezTo>
                    <a:cubicBezTo>
                      <a:pt x="148" y="80"/>
                      <a:pt x="147" y="83"/>
                      <a:pt x="147" y="86"/>
                    </a:cubicBezTo>
                    <a:cubicBezTo>
                      <a:pt x="147" y="86"/>
                      <a:pt x="146" y="86"/>
                      <a:pt x="146" y="87"/>
                    </a:cubicBezTo>
                    <a:cubicBezTo>
                      <a:pt x="147" y="89"/>
                      <a:pt x="147" y="89"/>
                      <a:pt x="148" y="91"/>
                    </a:cubicBezTo>
                    <a:cubicBezTo>
                      <a:pt x="148" y="93"/>
                      <a:pt x="148" y="95"/>
                      <a:pt x="147" y="97"/>
                    </a:cubicBezTo>
                    <a:cubicBezTo>
                      <a:pt x="148" y="103"/>
                      <a:pt x="146" y="108"/>
                      <a:pt x="145" y="114"/>
                    </a:cubicBezTo>
                    <a:cubicBezTo>
                      <a:pt x="144" y="114"/>
                      <a:pt x="144" y="114"/>
                      <a:pt x="144" y="114"/>
                    </a:cubicBezTo>
                    <a:cubicBezTo>
                      <a:pt x="144" y="120"/>
                      <a:pt x="139" y="126"/>
                      <a:pt x="137" y="131"/>
                    </a:cubicBezTo>
                    <a:cubicBezTo>
                      <a:pt x="136" y="129"/>
                      <a:pt x="136" y="129"/>
                      <a:pt x="136" y="129"/>
                    </a:cubicBezTo>
                    <a:cubicBezTo>
                      <a:pt x="135" y="130"/>
                      <a:pt x="134" y="133"/>
                      <a:pt x="135" y="133"/>
                    </a:cubicBezTo>
                    <a:cubicBezTo>
                      <a:pt x="134" y="134"/>
                      <a:pt x="134" y="136"/>
                      <a:pt x="132" y="136"/>
                    </a:cubicBezTo>
                    <a:cubicBezTo>
                      <a:pt x="131" y="138"/>
                      <a:pt x="131" y="138"/>
                      <a:pt x="131" y="140"/>
                    </a:cubicBezTo>
                    <a:cubicBezTo>
                      <a:pt x="128" y="142"/>
                      <a:pt x="128" y="143"/>
                      <a:pt x="126" y="145"/>
                    </a:cubicBezTo>
                    <a:cubicBezTo>
                      <a:pt x="126" y="144"/>
                      <a:pt x="126" y="144"/>
                      <a:pt x="126" y="144"/>
                    </a:cubicBezTo>
                    <a:cubicBezTo>
                      <a:pt x="126" y="144"/>
                      <a:pt x="126" y="143"/>
                      <a:pt x="125" y="144"/>
                    </a:cubicBezTo>
                    <a:cubicBezTo>
                      <a:pt x="125" y="145"/>
                      <a:pt x="122" y="146"/>
                      <a:pt x="124" y="147"/>
                    </a:cubicBezTo>
                    <a:cubicBezTo>
                      <a:pt x="123" y="147"/>
                      <a:pt x="123" y="148"/>
                      <a:pt x="122" y="149"/>
                    </a:cubicBezTo>
                    <a:cubicBezTo>
                      <a:pt x="121" y="150"/>
                      <a:pt x="121" y="150"/>
                      <a:pt x="120" y="151"/>
                    </a:cubicBezTo>
                    <a:cubicBezTo>
                      <a:pt x="118" y="152"/>
                      <a:pt x="116" y="153"/>
                      <a:pt x="114" y="153"/>
                    </a:cubicBezTo>
                    <a:cubicBezTo>
                      <a:pt x="115" y="154"/>
                      <a:pt x="114" y="154"/>
                      <a:pt x="114" y="155"/>
                    </a:cubicBezTo>
                    <a:cubicBezTo>
                      <a:pt x="111" y="156"/>
                      <a:pt x="107" y="156"/>
                      <a:pt x="105" y="157"/>
                    </a:cubicBezTo>
                    <a:cubicBezTo>
                      <a:pt x="105" y="157"/>
                      <a:pt x="106" y="156"/>
                      <a:pt x="104" y="156"/>
                    </a:cubicBezTo>
                    <a:cubicBezTo>
                      <a:pt x="104" y="157"/>
                      <a:pt x="105" y="157"/>
                      <a:pt x="104" y="157"/>
                    </a:cubicBezTo>
                    <a:cubicBezTo>
                      <a:pt x="99" y="159"/>
                      <a:pt x="94" y="157"/>
                      <a:pt x="90" y="157"/>
                    </a:cubicBezTo>
                    <a:cubicBezTo>
                      <a:pt x="82" y="157"/>
                      <a:pt x="75" y="154"/>
                      <a:pt x="68" y="152"/>
                    </a:cubicBezTo>
                    <a:cubicBezTo>
                      <a:pt x="68" y="151"/>
                      <a:pt x="68" y="151"/>
                      <a:pt x="68" y="151"/>
                    </a:cubicBezTo>
                    <a:cubicBezTo>
                      <a:pt x="65" y="152"/>
                      <a:pt x="64" y="148"/>
                      <a:pt x="61" y="149"/>
                    </a:cubicBezTo>
                    <a:cubicBezTo>
                      <a:pt x="61" y="149"/>
                      <a:pt x="59" y="148"/>
                      <a:pt x="60" y="148"/>
                    </a:cubicBezTo>
                    <a:cubicBezTo>
                      <a:pt x="58" y="148"/>
                      <a:pt x="56" y="144"/>
                      <a:pt x="53" y="144"/>
                    </a:cubicBezTo>
                    <a:cubicBezTo>
                      <a:pt x="53" y="144"/>
                      <a:pt x="53" y="144"/>
                      <a:pt x="54" y="144"/>
                    </a:cubicBezTo>
                    <a:cubicBezTo>
                      <a:pt x="52" y="142"/>
                      <a:pt x="49" y="142"/>
                      <a:pt x="47" y="140"/>
                    </a:cubicBezTo>
                    <a:cubicBezTo>
                      <a:pt x="48" y="140"/>
                      <a:pt x="48" y="140"/>
                      <a:pt x="48" y="140"/>
                    </a:cubicBezTo>
                    <a:cubicBezTo>
                      <a:pt x="48" y="138"/>
                      <a:pt x="45" y="140"/>
                      <a:pt x="46" y="138"/>
                    </a:cubicBezTo>
                    <a:cubicBezTo>
                      <a:pt x="45" y="137"/>
                      <a:pt x="45" y="138"/>
                      <a:pt x="45" y="138"/>
                    </a:cubicBezTo>
                    <a:cubicBezTo>
                      <a:pt x="41" y="134"/>
                      <a:pt x="35" y="131"/>
                      <a:pt x="30" y="127"/>
                    </a:cubicBezTo>
                    <a:cubicBezTo>
                      <a:pt x="27" y="123"/>
                      <a:pt x="32" y="124"/>
                      <a:pt x="28" y="123"/>
                    </a:cubicBezTo>
                    <a:cubicBezTo>
                      <a:pt x="28" y="122"/>
                      <a:pt x="28" y="123"/>
                      <a:pt x="28" y="123"/>
                    </a:cubicBezTo>
                    <a:cubicBezTo>
                      <a:pt x="26" y="122"/>
                      <a:pt x="28" y="120"/>
                      <a:pt x="26" y="120"/>
                    </a:cubicBezTo>
                    <a:cubicBezTo>
                      <a:pt x="26" y="121"/>
                      <a:pt x="26" y="120"/>
                      <a:pt x="25" y="120"/>
                    </a:cubicBezTo>
                    <a:cubicBezTo>
                      <a:pt x="24" y="118"/>
                      <a:pt x="24" y="116"/>
                      <a:pt x="22" y="115"/>
                    </a:cubicBezTo>
                    <a:cubicBezTo>
                      <a:pt x="23" y="115"/>
                      <a:pt x="23" y="115"/>
                      <a:pt x="23" y="115"/>
                    </a:cubicBezTo>
                    <a:cubicBezTo>
                      <a:pt x="20" y="114"/>
                      <a:pt x="19" y="111"/>
                      <a:pt x="16" y="110"/>
                    </a:cubicBezTo>
                    <a:cubicBezTo>
                      <a:pt x="11" y="104"/>
                      <a:pt x="8" y="98"/>
                      <a:pt x="5" y="91"/>
                    </a:cubicBezTo>
                    <a:cubicBezTo>
                      <a:pt x="4" y="88"/>
                      <a:pt x="2" y="84"/>
                      <a:pt x="2" y="80"/>
                    </a:cubicBezTo>
                    <a:cubicBezTo>
                      <a:pt x="1" y="78"/>
                      <a:pt x="1" y="78"/>
                      <a:pt x="1" y="78"/>
                    </a:cubicBezTo>
                    <a:cubicBezTo>
                      <a:pt x="1" y="75"/>
                      <a:pt x="1" y="75"/>
                      <a:pt x="1" y="75"/>
                    </a:cubicBezTo>
                    <a:cubicBezTo>
                      <a:pt x="0" y="73"/>
                      <a:pt x="0" y="71"/>
                      <a:pt x="0" y="69"/>
                    </a:cubicBezTo>
                    <a:cubicBezTo>
                      <a:pt x="0" y="62"/>
                      <a:pt x="1" y="54"/>
                      <a:pt x="3" y="47"/>
                    </a:cubicBezTo>
                    <a:cubicBezTo>
                      <a:pt x="5" y="40"/>
                      <a:pt x="9" y="33"/>
                      <a:pt x="14" y="27"/>
                    </a:cubicBezTo>
                    <a:cubicBezTo>
                      <a:pt x="17" y="25"/>
                      <a:pt x="18" y="25"/>
                      <a:pt x="20" y="22"/>
                    </a:cubicBezTo>
                    <a:cubicBezTo>
                      <a:pt x="20" y="22"/>
                      <a:pt x="20" y="23"/>
                      <a:pt x="20" y="23"/>
                    </a:cubicBezTo>
                    <a:cubicBezTo>
                      <a:pt x="19" y="21"/>
                      <a:pt x="22" y="21"/>
                      <a:pt x="21" y="19"/>
                    </a:cubicBezTo>
                    <a:cubicBezTo>
                      <a:pt x="26" y="16"/>
                      <a:pt x="30" y="13"/>
                      <a:pt x="35" y="10"/>
                    </a:cubicBezTo>
                    <a:cubicBezTo>
                      <a:pt x="34" y="10"/>
                      <a:pt x="34" y="11"/>
                      <a:pt x="35" y="11"/>
                    </a:cubicBezTo>
                    <a:cubicBezTo>
                      <a:pt x="35" y="10"/>
                      <a:pt x="35" y="10"/>
                      <a:pt x="35" y="10"/>
                    </a:cubicBezTo>
                    <a:cubicBezTo>
                      <a:pt x="36" y="10"/>
                      <a:pt x="36" y="10"/>
                      <a:pt x="36" y="10"/>
                    </a:cubicBezTo>
                    <a:cubicBezTo>
                      <a:pt x="36" y="9"/>
                      <a:pt x="37" y="8"/>
                      <a:pt x="36" y="8"/>
                    </a:cubicBezTo>
                    <a:cubicBezTo>
                      <a:pt x="42" y="4"/>
                      <a:pt x="49" y="2"/>
                      <a:pt x="56" y="1"/>
                    </a:cubicBezTo>
                    <a:cubicBezTo>
                      <a:pt x="63" y="0"/>
                      <a:pt x="70" y="0"/>
                      <a:pt x="77" y="0"/>
                    </a:cubicBezTo>
                    <a:cubicBezTo>
                      <a:pt x="80" y="1"/>
                      <a:pt x="85" y="1"/>
                      <a:pt x="88" y="1"/>
                    </a:cubicBezTo>
                    <a:cubicBezTo>
                      <a:pt x="99" y="5"/>
                      <a:pt x="107" y="11"/>
                      <a:pt x="115" y="17"/>
                    </a:cubicBezTo>
                    <a:cubicBezTo>
                      <a:pt x="115" y="17"/>
                      <a:pt x="112" y="18"/>
                      <a:pt x="108" y="16"/>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6" name="Freeform 55"/>
              <p:cNvSpPr/>
              <p:nvPr/>
            </p:nvSpPr>
            <p:spPr bwMode="auto">
              <a:xfrm>
                <a:off x="4250" y="1682"/>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1" y="2"/>
                      <a:pt x="0" y="2"/>
                    </a:cubicBezTo>
                    <a:cubicBezTo>
                      <a:pt x="0" y="2"/>
                      <a:pt x="0"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7" name="Freeform 56"/>
              <p:cNvSpPr/>
              <p:nvPr/>
            </p:nvSpPr>
            <p:spPr bwMode="auto">
              <a:xfrm>
                <a:off x="4281" y="1746"/>
                <a:ext cx="2" cy="3"/>
              </a:xfrm>
              <a:custGeom>
                <a:avLst/>
                <a:gdLst>
                  <a:gd name="T0" fmla="*/ 1 w 1"/>
                  <a:gd name="T1" fmla="*/ 1 h 1"/>
                  <a:gd name="T2" fmla="*/ 0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1"/>
                      <a:pt x="0" y="1"/>
                    </a:cubicBezTo>
                    <a:cubicBezTo>
                      <a:pt x="0" y="1"/>
                      <a:pt x="0" y="1"/>
                      <a:pt x="0" y="0"/>
                    </a:cubicBezTo>
                    <a:cubicBezTo>
                      <a:pt x="0" y="1"/>
                      <a:pt x="0"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8" name="Freeform 57"/>
              <p:cNvSpPr/>
              <p:nvPr/>
            </p:nvSpPr>
            <p:spPr bwMode="auto">
              <a:xfrm>
                <a:off x="4283" y="1758"/>
                <a:ext cx="7" cy="5"/>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cubicBezTo>
                      <a:pt x="2" y="2"/>
                      <a:pt x="1" y="1"/>
                      <a:pt x="0" y="0"/>
                    </a:cubicBezTo>
                    <a:lnTo>
                      <a:pt x="3"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39" name="Freeform 58"/>
              <p:cNvSpPr/>
              <p:nvPr/>
            </p:nvSpPr>
            <p:spPr bwMode="auto">
              <a:xfrm>
                <a:off x="4288" y="1780"/>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1"/>
                      <a:pt x="0" y="1"/>
                      <a:pt x="0"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0" name="Freeform 59"/>
              <p:cNvSpPr/>
              <p:nvPr/>
            </p:nvSpPr>
            <p:spPr bwMode="auto">
              <a:xfrm>
                <a:off x="4290" y="1780"/>
                <a:ext cx="3"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1" y="1"/>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1" name="Freeform 60"/>
              <p:cNvSpPr/>
              <p:nvPr/>
            </p:nvSpPr>
            <p:spPr bwMode="auto">
              <a:xfrm>
                <a:off x="4295" y="1813"/>
                <a:ext cx="5" cy="5"/>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1" y="1"/>
                      <a:pt x="2" y="1"/>
                      <a:pt x="1" y="2"/>
                    </a:cubicBezTo>
                    <a:cubicBezTo>
                      <a:pt x="2" y="1"/>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2" name="Freeform 61"/>
              <p:cNvSpPr/>
              <p:nvPr/>
            </p:nvSpPr>
            <p:spPr bwMode="auto">
              <a:xfrm>
                <a:off x="4300" y="1829"/>
                <a:ext cx="2" cy="3"/>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0" y="0"/>
                      <a:pt x="0" y="0"/>
                    </a:cubicBezTo>
                    <a:lnTo>
                      <a:pt x="1"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3" name="Freeform 62"/>
              <p:cNvSpPr/>
              <p:nvPr/>
            </p:nvSpPr>
            <p:spPr bwMode="auto">
              <a:xfrm>
                <a:off x="4124" y="1957"/>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4" name="Freeform 63"/>
              <p:cNvSpPr/>
              <p:nvPr/>
            </p:nvSpPr>
            <p:spPr bwMode="auto">
              <a:xfrm>
                <a:off x="4027" y="1867"/>
                <a:ext cx="5" cy="3"/>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0" y="0"/>
                      <a:pt x="1" y="0"/>
                      <a:pt x="1" y="0"/>
                    </a:cubicBezTo>
                    <a:cubicBezTo>
                      <a:pt x="2" y="1"/>
                      <a:pt x="1"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5" name="Freeform 64"/>
              <p:cNvSpPr/>
              <p:nvPr/>
            </p:nvSpPr>
            <p:spPr bwMode="auto">
              <a:xfrm>
                <a:off x="3999" y="1806"/>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6" name="Freeform 65"/>
              <p:cNvSpPr/>
              <p:nvPr/>
            </p:nvSpPr>
            <p:spPr bwMode="auto">
              <a:xfrm>
                <a:off x="3634" y="1782"/>
                <a:ext cx="40" cy="38"/>
              </a:xfrm>
              <a:custGeom>
                <a:avLst/>
                <a:gdLst>
                  <a:gd name="T0" fmla="*/ 17 w 17"/>
                  <a:gd name="T1" fmla="*/ 9 h 16"/>
                  <a:gd name="T2" fmla="*/ 8 w 17"/>
                  <a:gd name="T3" fmla="*/ 16 h 16"/>
                  <a:gd name="T4" fmla="*/ 1 w 17"/>
                  <a:gd name="T5" fmla="*/ 8 h 16"/>
                  <a:gd name="T6" fmla="*/ 9 w 17"/>
                  <a:gd name="T7" fmla="*/ 0 h 16"/>
                  <a:gd name="T8" fmla="*/ 17 w 17"/>
                  <a:gd name="T9" fmla="*/ 9 h 16"/>
                </a:gdLst>
                <a:ahLst/>
                <a:cxnLst>
                  <a:cxn ang="0">
                    <a:pos x="T0" y="T1"/>
                  </a:cxn>
                  <a:cxn ang="0">
                    <a:pos x="T2" y="T3"/>
                  </a:cxn>
                  <a:cxn ang="0">
                    <a:pos x="T4" y="T5"/>
                  </a:cxn>
                  <a:cxn ang="0">
                    <a:pos x="T6" y="T7"/>
                  </a:cxn>
                  <a:cxn ang="0">
                    <a:pos x="T8" y="T9"/>
                  </a:cxn>
                </a:cxnLst>
                <a:rect l="0" t="0" r="r" b="b"/>
                <a:pathLst>
                  <a:path w="17" h="16">
                    <a:moveTo>
                      <a:pt x="17" y="9"/>
                    </a:moveTo>
                    <a:cubicBezTo>
                      <a:pt x="16" y="13"/>
                      <a:pt x="13" y="16"/>
                      <a:pt x="8" y="16"/>
                    </a:cubicBezTo>
                    <a:cubicBezTo>
                      <a:pt x="4" y="16"/>
                      <a:pt x="0" y="12"/>
                      <a:pt x="1" y="8"/>
                    </a:cubicBezTo>
                    <a:cubicBezTo>
                      <a:pt x="1" y="4"/>
                      <a:pt x="4" y="0"/>
                      <a:pt x="9" y="0"/>
                    </a:cubicBezTo>
                    <a:cubicBezTo>
                      <a:pt x="13" y="0"/>
                      <a:pt x="17" y="4"/>
                      <a:pt x="17" y="9"/>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7" name="Freeform 66"/>
              <p:cNvSpPr/>
              <p:nvPr/>
            </p:nvSpPr>
            <p:spPr bwMode="auto">
              <a:xfrm>
                <a:off x="4105" y="1803"/>
                <a:ext cx="38" cy="38"/>
              </a:xfrm>
              <a:custGeom>
                <a:avLst/>
                <a:gdLst>
                  <a:gd name="T0" fmla="*/ 16 w 16"/>
                  <a:gd name="T1" fmla="*/ 8 h 16"/>
                  <a:gd name="T2" fmla="*/ 8 w 16"/>
                  <a:gd name="T3" fmla="*/ 16 h 16"/>
                  <a:gd name="T4" fmla="*/ 0 w 16"/>
                  <a:gd name="T5" fmla="*/ 8 h 16"/>
                  <a:gd name="T6" fmla="*/ 8 w 16"/>
                  <a:gd name="T7" fmla="*/ 0 h 16"/>
                  <a:gd name="T8" fmla="*/ 16 w 16"/>
                  <a:gd name="T9" fmla="*/ 8 h 16"/>
                </a:gdLst>
                <a:ahLst/>
                <a:cxnLst>
                  <a:cxn ang="0">
                    <a:pos x="T0" y="T1"/>
                  </a:cxn>
                  <a:cxn ang="0">
                    <a:pos x="T2" y="T3"/>
                  </a:cxn>
                  <a:cxn ang="0">
                    <a:pos x="T4" y="T5"/>
                  </a:cxn>
                  <a:cxn ang="0">
                    <a:pos x="T6" y="T7"/>
                  </a:cxn>
                  <a:cxn ang="0">
                    <a:pos x="T8" y="T9"/>
                  </a:cxn>
                </a:cxnLst>
                <a:rect l="0" t="0" r="r" b="b"/>
                <a:pathLst>
                  <a:path w="16" h="16">
                    <a:moveTo>
                      <a:pt x="16" y="8"/>
                    </a:moveTo>
                    <a:cubicBezTo>
                      <a:pt x="16" y="13"/>
                      <a:pt x="13" y="16"/>
                      <a:pt x="8" y="16"/>
                    </a:cubicBezTo>
                    <a:cubicBezTo>
                      <a:pt x="4" y="16"/>
                      <a:pt x="0" y="12"/>
                      <a:pt x="0" y="8"/>
                    </a:cubicBezTo>
                    <a:cubicBezTo>
                      <a:pt x="0" y="4"/>
                      <a:pt x="4" y="0"/>
                      <a:pt x="8" y="0"/>
                    </a:cubicBezTo>
                    <a:cubicBezTo>
                      <a:pt x="13" y="0"/>
                      <a:pt x="16" y="4"/>
                      <a:pt x="16" y="8"/>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8" name="Freeform 67"/>
              <p:cNvSpPr/>
              <p:nvPr/>
            </p:nvSpPr>
            <p:spPr bwMode="auto">
              <a:xfrm>
                <a:off x="3838" y="2301"/>
                <a:ext cx="0" cy="2"/>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0"/>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49" name="Freeform 68"/>
              <p:cNvSpPr/>
              <p:nvPr/>
            </p:nvSpPr>
            <p:spPr bwMode="auto">
              <a:xfrm>
                <a:off x="3774" y="2275"/>
                <a:ext cx="66" cy="31"/>
              </a:xfrm>
              <a:custGeom>
                <a:avLst/>
                <a:gdLst>
                  <a:gd name="T0" fmla="*/ 4 w 28"/>
                  <a:gd name="T1" fmla="*/ 3 h 13"/>
                  <a:gd name="T2" fmla="*/ 5 w 28"/>
                  <a:gd name="T3" fmla="*/ 3 h 13"/>
                  <a:gd name="T4" fmla="*/ 7 w 28"/>
                  <a:gd name="T5" fmla="*/ 1 h 13"/>
                  <a:gd name="T6" fmla="*/ 8 w 28"/>
                  <a:gd name="T7" fmla="*/ 2 h 13"/>
                  <a:gd name="T8" fmla="*/ 9 w 28"/>
                  <a:gd name="T9" fmla="*/ 3 h 13"/>
                  <a:gd name="T10" fmla="*/ 10 w 28"/>
                  <a:gd name="T11" fmla="*/ 3 h 13"/>
                  <a:gd name="T12" fmla="*/ 11 w 28"/>
                  <a:gd name="T13" fmla="*/ 3 h 13"/>
                  <a:gd name="T14" fmla="*/ 12 w 28"/>
                  <a:gd name="T15" fmla="*/ 3 h 13"/>
                  <a:gd name="T16" fmla="*/ 12 w 28"/>
                  <a:gd name="T17" fmla="*/ 4 h 13"/>
                  <a:gd name="T18" fmla="*/ 13 w 28"/>
                  <a:gd name="T19" fmla="*/ 3 h 13"/>
                  <a:gd name="T20" fmla="*/ 14 w 28"/>
                  <a:gd name="T21" fmla="*/ 3 h 13"/>
                  <a:gd name="T22" fmla="*/ 14 w 28"/>
                  <a:gd name="T23" fmla="*/ 3 h 13"/>
                  <a:gd name="T24" fmla="*/ 15 w 28"/>
                  <a:gd name="T25" fmla="*/ 2 h 13"/>
                  <a:gd name="T26" fmla="*/ 16 w 28"/>
                  <a:gd name="T27" fmla="*/ 3 h 13"/>
                  <a:gd name="T28" fmla="*/ 17 w 28"/>
                  <a:gd name="T29" fmla="*/ 3 h 13"/>
                  <a:gd name="T30" fmla="*/ 17 w 28"/>
                  <a:gd name="T31" fmla="*/ 4 h 13"/>
                  <a:gd name="T32" fmla="*/ 18 w 28"/>
                  <a:gd name="T33" fmla="*/ 4 h 13"/>
                  <a:gd name="T34" fmla="*/ 18 w 28"/>
                  <a:gd name="T35" fmla="*/ 5 h 13"/>
                  <a:gd name="T36" fmla="*/ 19 w 28"/>
                  <a:gd name="T37" fmla="*/ 4 h 13"/>
                  <a:gd name="T38" fmla="*/ 19 w 28"/>
                  <a:gd name="T39" fmla="*/ 4 h 13"/>
                  <a:gd name="T40" fmla="*/ 19 w 28"/>
                  <a:gd name="T41" fmla="*/ 4 h 13"/>
                  <a:gd name="T42" fmla="*/ 21 w 28"/>
                  <a:gd name="T43" fmla="*/ 4 h 13"/>
                  <a:gd name="T44" fmla="*/ 21 w 28"/>
                  <a:gd name="T45" fmla="*/ 4 h 13"/>
                  <a:gd name="T46" fmla="*/ 22 w 28"/>
                  <a:gd name="T47" fmla="*/ 5 h 13"/>
                  <a:gd name="T48" fmla="*/ 23 w 28"/>
                  <a:gd name="T49" fmla="*/ 5 h 13"/>
                  <a:gd name="T50" fmla="*/ 22 w 28"/>
                  <a:gd name="T51" fmla="*/ 7 h 13"/>
                  <a:gd name="T52" fmla="*/ 23 w 28"/>
                  <a:gd name="T53" fmla="*/ 5 h 13"/>
                  <a:gd name="T54" fmla="*/ 24 w 28"/>
                  <a:gd name="T55" fmla="*/ 3 h 13"/>
                  <a:gd name="T56" fmla="*/ 25 w 28"/>
                  <a:gd name="T57" fmla="*/ 4 h 13"/>
                  <a:gd name="T58" fmla="*/ 25 w 28"/>
                  <a:gd name="T59" fmla="*/ 3 h 13"/>
                  <a:gd name="T60" fmla="*/ 25 w 28"/>
                  <a:gd name="T61" fmla="*/ 4 h 13"/>
                  <a:gd name="T62" fmla="*/ 25 w 28"/>
                  <a:gd name="T63" fmla="*/ 6 h 13"/>
                  <a:gd name="T64" fmla="*/ 26 w 28"/>
                  <a:gd name="T65" fmla="*/ 5 h 13"/>
                  <a:gd name="T66" fmla="*/ 26 w 28"/>
                  <a:gd name="T67" fmla="*/ 6 h 13"/>
                  <a:gd name="T68" fmla="*/ 27 w 28"/>
                  <a:gd name="T69" fmla="*/ 5 h 13"/>
                  <a:gd name="T70" fmla="*/ 27 w 28"/>
                  <a:gd name="T71" fmla="*/ 5 h 13"/>
                  <a:gd name="T72" fmla="*/ 26 w 28"/>
                  <a:gd name="T73" fmla="*/ 7 h 13"/>
                  <a:gd name="T74" fmla="*/ 27 w 28"/>
                  <a:gd name="T75" fmla="*/ 6 h 13"/>
                  <a:gd name="T76" fmla="*/ 27 w 28"/>
                  <a:gd name="T77" fmla="*/ 9 h 13"/>
                  <a:gd name="T78" fmla="*/ 27 w 28"/>
                  <a:gd name="T79" fmla="*/ 10 h 13"/>
                  <a:gd name="T80" fmla="*/ 28 w 28"/>
                  <a:gd name="T81" fmla="*/ 10 h 13"/>
                  <a:gd name="T82" fmla="*/ 27 w 28"/>
                  <a:gd name="T83" fmla="*/ 12 h 13"/>
                  <a:gd name="T84" fmla="*/ 27 w 28"/>
                  <a:gd name="T85" fmla="*/ 10 h 13"/>
                  <a:gd name="T86" fmla="*/ 25 w 28"/>
                  <a:gd name="T87" fmla="*/ 12 h 13"/>
                  <a:gd name="T88" fmla="*/ 22 w 28"/>
                  <a:gd name="T89" fmla="*/ 12 h 13"/>
                  <a:gd name="T90" fmla="*/ 20 w 28"/>
                  <a:gd name="T91" fmla="*/ 12 h 13"/>
                  <a:gd name="T92" fmla="*/ 18 w 28"/>
                  <a:gd name="T93" fmla="*/ 12 h 13"/>
                  <a:gd name="T94" fmla="*/ 17 w 28"/>
                  <a:gd name="T95" fmla="*/ 12 h 13"/>
                  <a:gd name="T96" fmla="*/ 15 w 28"/>
                  <a:gd name="T97" fmla="*/ 11 h 13"/>
                  <a:gd name="T98" fmla="*/ 14 w 28"/>
                  <a:gd name="T99" fmla="*/ 9 h 13"/>
                  <a:gd name="T100" fmla="*/ 12 w 28"/>
                  <a:gd name="T101" fmla="*/ 8 h 13"/>
                  <a:gd name="T102" fmla="*/ 6 w 28"/>
                  <a:gd name="T103" fmla="*/ 8 h 13"/>
                  <a:gd name="T104" fmla="*/ 4 w 28"/>
                  <a:gd name="T105" fmla="*/ 8 h 13"/>
                  <a:gd name="T106" fmla="*/ 1 w 28"/>
                  <a:gd name="T10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13">
                    <a:moveTo>
                      <a:pt x="1" y="2"/>
                    </a:moveTo>
                    <a:cubicBezTo>
                      <a:pt x="2" y="0"/>
                      <a:pt x="2" y="2"/>
                      <a:pt x="3" y="1"/>
                    </a:cubicBezTo>
                    <a:cubicBezTo>
                      <a:pt x="3" y="1"/>
                      <a:pt x="2" y="2"/>
                      <a:pt x="3" y="2"/>
                    </a:cubicBezTo>
                    <a:cubicBezTo>
                      <a:pt x="4" y="0"/>
                      <a:pt x="4" y="1"/>
                      <a:pt x="4" y="3"/>
                    </a:cubicBezTo>
                    <a:cubicBezTo>
                      <a:pt x="4" y="3"/>
                      <a:pt x="4" y="3"/>
                      <a:pt x="4" y="3"/>
                    </a:cubicBezTo>
                    <a:cubicBezTo>
                      <a:pt x="4" y="3"/>
                      <a:pt x="4" y="2"/>
                      <a:pt x="4" y="3"/>
                    </a:cubicBezTo>
                    <a:cubicBezTo>
                      <a:pt x="4" y="3"/>
                      <a:pt x="4" y="3"/>
                      <a:pt x="4" y="3"/>
                    </a:cubicBezTo>
                    <a:cubicBezTo>
                      <a:pt x="4" y="3"/>
                      <a:pt x="4" y="3"/>
                      <a:pt x="4" y="2"/>
                    </a:cubicBezTo>
                    <a:cubicBezTo>
                      <a:pt x="4" y="4"/>
                      <a:pt x="4" y="4"/>
                      <a:pt x="4" y="4"/>
                    </a:cubicBezTo>
                    <a:cubicBezTo>
                      <a:pt x="4" y="3"/>
                      <a:pt x="4" y="3"/>
                      <a:pt x="4" y="3"/>
                    </a:cubicBezTo>
                    <a:cubicBezTo>
                      <a:pt x="5" y="1"/>
                      <a:pt x="5" y="3"/>
                      <a:pt x="5" y="2"/>
                    </a:cubicBezTo>
                    <a:cubicBezTo>
                      <a:pt x="5" y="2"/>
                      <a:pt x="5" y="3"/>
                      <a:pt x="5" y="3"/>
                    </a:cubicBezTo>
                    <a:cubicBezTo>
                      <a:pt x="6" y="2"/>
                      <a:pt x="6" y="2"/>
                      <a:pt x="6" y="2"/>
                    </a:cubicBezTo>
                    <a:cubicBezTo>
                      <a:pt x="6" y="2"/>
                      <a:pt x="6" y="3"/>
                      <a:pt x="6" y="3"/>
                    </a:cubicBezTo>
                    <a:cubicBezTo>
                      <a:pt x="6" y="2"/>
                      <a:pt x="6" y="2"/>
                      <a:pt x="7" y="2"/>
                    </a:cubicBezTo>
                    <a:cubicBezTo>
                      <a:pt x="6" y="3"/>
                      <a:pt x="7" y="1"/>
                      <a:pt x="7" y="2"/>
                    </a:cubicBezTo>
                    <a:cubicBezTo>
                      <a:pt x="7" y="2"/>
                      <a:pt x="7" y="2"/>
                      <a:pt x="7" y="2"/>
                    </a:cubicBezTo>
                    <a:cubicBezTo>
                      <a:pt x="7" y="1"/>
                      <a:pt x="7" y="2"/>
                      <a:pt x="7" y="1"/>
                    </a:cubicBezTo>
                    <a:cubicBezTo>
                      <a:pt x="7" y="2"/>
                      <a:pt x="7" y="2"/>
                      <a:pt x="7" y="2"/>
                    </a:cubicBezTo>
                    <a:cubicBezTo>
                      <a:pt x="7" y="1"/>
                      <a:pt x="7" y="3"/>
                      <a:pt x="7" y="2"/>
                    </a:cubicBezTo>
                    <a:cubicBezTo>
                      <a:pt x="7" y="2"/>
                      <a:pt x="7" y="2"/>
                      <a:pt x="7" y="2"/>
                    </a:cubicBezTo>
                    <a:cubicBezTo>
                      <a:pt x="7" y="2"/>
                      <a:pt x="7" y="2"/>
                      <a:pt x="7" y="2"/>
                    </a:cubicBezTo>
                    <a:cubicBezTo>
                      <a:pt x="7" y="2"/>
                      <a:pt x="7" y="2"/>
                      <a:pt x="7" y="2"/>
                    </a:cubicBezTo>
                    <a:cubicBezTo>
                      <a:pt x="8" y="2"/>
                      <a:pt x="7" y="2"/>
                      <a:pt x="8" y="2"/>
                    </a:cubicBezTo>
                    <a:cubicBezTo>
                      <a:pt x="8" y="2"/>
                      <a:pt x="7" y="2"/>
                      <a:pt x="7" y="3"/>
                    </a:cubicBezTo>
                    <a:cubicBezTo>
                      <a:pt x="8" y="2"/>
                      <a:pt x="8" y="2"/>
                      <a:pt x="9" y="3"/>
                    </a:cubicBezTo>
                    <a:cubicBezTo>
                      <a:pt x="9" y="3"/>
                      <a:pt x="9" y="3"/>
                      <a:pt x="8" y="3"/>
                    </a:cubicBezTo>
                    <a:cubicBezTo>
                      <a:pt x="9" y="3"/>
                      <a:pt x="9" y="3"/>
                      <a:pt x="9" y="3"/>
                    </a:cubicBezTo>
                    <a:cubicBezTo>
                      <a:pt x="9" y="3"/>
                      <a:pt x="9" y="3"/>
                      <a:pt x="9" y="3"/>
                    </a:cubicBezTo>
                    <a:cubicBezTo>
                      <a:pt x="9" y="4"/>
                      <a:pt x="9" y="2"/>
                      <a:pt x="9" y="3"/>
                    </a:cubicBezTo>
                    <a:cubicBezTo>
                      <a:pt x="9" y="3"/>
                      <a:pt x="9" y="3"/>
                      <a:pt x="9" y="4"/>
                    </a:cubicBezTo>
                    <a:cubicBezTo>
                      <a:pt x="9" y="3"/>
                      <a:pt x="9" y="3"/>
                      <a:pt x="9" y="3"/>
                    </a:cubicBezTo>
                    <a:cubicBezTo>
                      <a:pt x="9" y="3"/>
                      <a:pt x="9" y="3"/>
                      <a:pt x="9" y="4"/>
                    </a:cubicBezTo>
                    <a:cubicBezTo>
                      <a:pt x="9" y="3"/>
                      <a:pt x="9" y="4"/>
                      <a:pt x="9" y="3"/>
                    </a:cubicBezTo>
                    <a:cubicBezTo>
                      <a:pt x="9" y="4"/>
                      <a:pt x="9" y="4"/>
                      <a:pt x="9" y="4"/>
                    </a:cubicBezTo>
                    <a:cubicBezTo>
                      <a:pt x="9" y="4"/>
                      <a:pt x="10" y="3"/>
                      <a:pt x="10" y="3"/>
                    </a:cubicBezTo>
                    <a:cubicBezTo>
                      <a:pt x="10" y="3"/>
                      <a:pt x="10" y="4"/>
                      <a:pt x="9" y="4"/>
                    </a:cubicBezTo>
                    <a:cubicBezTo>
                      <a:pt x="10" y="3"/>
                      <a:pt x="10" y="3"/>
                      <a:pt x="10" y="3"/>
                    </a:cubicBezTo>
                    <a:cubicBezTo>
                      <a:pt x="10" y="3"/>
                      <a:pt x="10" y="3"/>
                      <a:pt x="10" y="3"/>
                    </a:cubicBezTo>
                    <a:cubicBezTo>
                      <a:pt x="10" y="3"/>
                      <a:pt x="10" y="3"/>
                      <a:pt x="11" y="3"/>
                    </a:cubicBezTo>
                    <a:cubicBezTo>
                      <a:pt x="10" y="3"/>
                      <a:pt x="10" y="4"/>
                      <a:pt x="10" y="4"/>
                    </a:cubicBezTo>
                    <a:cubicBezTo>
                      <a:pt x="11" y="3"/>
                      <a:pt x="11" y="4"/>
                      <a:pt x="11" y="3"/>
                    </a:cubicBezTo>
                    <a:cubicBezTo>
                      <a:pt x="11" y="3"/>
                      <a:pt x="11" y="3"/>
                      <a:pt x="11" y="3"/>
                    </a:cubicBezTo>
                    <a:cubicBezTo>
                      <a:pt x="11" y="3"/>
                      <a:pt x="11" y="4"/>
                      <a:pt x="11" y="4"/>
                    </a:cubicBezTo>
                    <a:cubicBezTo>
                      <a:pt x="10" y="5"/>
                      <a:pt x="10" y="5"/>
                      <a:pt x="10" y="5"/>
                    </a:cubicBezTo>
                    <a:cubicBezTo>
                      <a:pt x="10" y="5"/>
                      <a:pt x="10" y="5"/>
                      <a:pt x="10" y="5"/>
                    </a:cubicBezTo>
                    <a:cubicBezTo>
                      <a:pt x="10" y="5"/>
                      <a:pt x="11" y="5"/>
                      <a:pt x="11" y="5"/>
                    </a:cubicBezTo>
                    <a:cubicBezTo>
                      <a:pt x="11" y="4"/>
                      <a:pt x="11" y="3"/>
                      <a:pt x="12" y="3"/>
                    </a:cubicBezTo>
                    <a:cubicBezTo>
                      <a:pt x="11" y="4"/>
                      <a:pt x="11" y="4"/>
                      <a:pt x="11" y="5"/>
                    </a:cubicBezTo>
                    <a:cubicBezTo>
                      <a:pt x="12" y="3"/>
                      <a:pt x="12" y="3"/>
                      <a:pt x="12" y="3"/>
                    </a:cubicBezTo>
                    <a:cubicBezTo>
                      <a:pt x="12" y="3"/>
                      <a:pt x="12" y="3"/>
                      <a:pt x="12" y="3"/>
                    </a:cubicBezTo>
                    <a:cubicBezTo>
                      <a:pt x="12" y="3"/>
                      <a:pt x="12" y="3"/>
                      <a:pt x="12" y="3"/>
                    </a:cubicBezTo>
                    <a:cubicBezTo>
                      <a:pt x="12" y="3"/>
                      <a:pt x="12" y="2"/>
                      <a:pt x="12" y="3"/>
                    </a:cubicBezTo>
                    <a:cubicBezTo>
                      <a:pt x="12" y="4"/>
                      <a:pt x="12" y="4"/>
                      <a:pt x="12" y="4"/>
                    </a:cubicBezTo>
                    <a:cubicBezTo>
                      <a:pt x="12" y="4"/>
                      <a:pt x="12" y="4"/>
                      <a:pt x="12" y="4"/>
                    </a:cubicBezTo>
                    <a:cubicBezTo>
                      <a:pt x="12" y="4"/>
                      <a:pt x="12" y="4"/>
                      <a:pt x="12" y="4"/>
                    </a:cubicBezTo>
                    <a:cubicBezTo>
                      <a:pt x="12" y="4"/>
                      <a:pt x="12" y="3"/>
                      <a:pt x="13" y="3"/>
                    </a:cubicBezTo>
                    <a:cubicBezTo>
                      <a:pt x="13" y="3"/>
                      <a:pt x="12" y="3"/>
                      <a:pt x="12" y="3"/>
                    </a:cubicBezTo>
                    <a:cubicBezTo>
                      <a:pt x="13" y="3"/>
                      <a:pt x="13" y="2"/>
                      <a:pt x="13" y="2"/>
                    </a:cubicBezTo>
                    <a:cubicBezTo>
                      <a:pt x="13" y="3"/>
                      <a:pt x="13" y="3"/>
                      <a:pt x="13" y="3"/>
                    </a:cubicBezTo>
                    <a:cubicBezTo>
                      <a:pt x="13" y="2"/>
                      <a:pt x="13" y="2"/>
                      <a:pt x="13" y="2"/>
                    </a:cubicBezTo>
                    <a:cubicBezTo>
                      <a:pt x="14" y="1"/>
                      <a:pt x="13" y="3"/>
                      <a:pt x="13" y="3"/>
                    </a:cubicBezTo>
                    <a:cubicBezTo>
                      <a:pt x="13" y="3"/>
                      <a:pt x="14" y="2"/>
                      <a:pt x="14" y="3"/>
                    </a:cubicBezTo>
                    <a:cubicBezTo>
                      <a:pt x="14" y="3"/>
                      <a:pt x="14" y="2"/>
                      <a:pt x="14" y="2"/>
                    </a:cubicBezTo>
                    <a:cubicBezTo>
                      <a:pt x="14" y="2"/>
                      <a:pt x="14" y="3"/>
                      <a:pt x="14" y="3"/>
                    </a:cubicBezTo>
                    <a:cubicBezTo>
                      <a:pt x="14" y="3"/>
                      <a:pt x="14" y="3"/>
                      <a:pt x="14" y="3"/>
                    </a:cubicBezTo>
                    <a:cubicBezTo>
                      <a:pt x="14" y="2"/>
                      <a:pt x="14" y="3"/>
                      <a:pt x="14" y="3"/>
                    </a:cubicBezTo>
                    <a:cubicBezTo>
                      <a:pt x="14" y="2"/>
                      <a:pt x="14" y="2"/>
                      <a:pt x="14" y="3"/>
                    </a:cubicBezTo>
                    <a:cubicBezTo>
                      <a:pt x="15" y="2"/>
                      <a:pt x="15" y="2"/>
                      <a:pt x="15" y="2"/>
                    </a:cubicBezTo>
                    <a:cubicBezTo>
                      <a:pt x="15" y="2"/>
                      <a:pt x="15" y="2"/>
                      <a:pt x="15" y="2"/>
                    </a:cubicBezTo>
                    <a:cubicBezTo>
                      <a:pt x="15" y="3"/>
                      <a:pt x="15" y="2"/>
                      <a:pt x="15" y="3"/>
                    </a:cubicBezTo>
                    <a:cubicBezTo>
                      <a:pt x="15" y="2"/>
                      <a:pt x="14" y="3"/>
                      <a:pt x="14" y="3"/>
                    </a:cubicBezTo>
                    <a:cubicBezTo>
                      <a:pt x="14" y="3"/>
                      <a:pt x="15" y="2"/>
                      <a:pt x="15" y="3"/>
                    </a:cubicBezTo>
                    <a:cubicBezTo>
                      <a:pt x="15" y="3"/>
                      <a:pt x="15" y="2"/>
                      <a:pt x="15" y="3"/>
                    </a:cubicBezTo>
                    <a:cubicBezTo>
                      <a:pt x="15" y="3"/>
                      <a:pt x="14" y="3"/>
                      <a:pt x="15" y="3"/>
                    </a:cubicBezTo>
                    <a:cubicBezTo>
                      <a:pt x="15" y="3"/>
                      <a:pt x="15" y="3"/>
                      <a:pt x="15" y="3"/>
                    </a:cubicBezTo>
                    <a:cubicBezTo>
                      <a:pt x="15" y="3"/>
                      <a:pt x="15" y="3"/>
                      <a:pt x="15" y="3"/>
                    </a:cubicBezTo>
                    <a:cubicBezTo>
                      <a:pt x="15" y="2"/>
                      <a:pt x="15" y="3"/>
                      <a:pt x="15" y="2"/>
                    </a:cubicBezTo>
                    <a:cubicBezTo>
                      <a:pt x="15" y="3"/>
                      <a:pt x="16" y="2"/>
                      <a:pt x="15" y="3"/>
                    </a:cubicBezTo>
                    <a:cubicBezTo>
                      <a:pt x="15" y="4"/>
                      <a:pt x="15" y="4"/>
                      <a:pt x="15" y="4"/>
                    </a:cubicBezTo>
                    <a:cubicBezTo>
                      <a:pt x="15" y="4"/>
                      <a:pt x="15" y="3"/>
                      <a:pt x="15" y="3"/>
                    </a:cubicBezTo>
                    <a:cubicBezTo>
                      <a:pt x="15" y="3"/>
                      <a:pt x="15" y="3"/>
                      <a:pt x="15" y="3"/>
                    </a:cubicBezTo>
                    <a:cubicBezTo>
                      <a:pt x="16" y="2"/>
                      <a:pt x="15" y="3"/>
                      <a:pt x="16" y="2"/>
                    </a:cubicBezTo>
                    <a:cubicBezTo>
                      <a:pt x="16" y="3"/>
                      <a:pt x="16" y="2"/>
                      <a:pt x="16" y="3"/>
                    </a:cubicBezTo>
                    <a:cubicBezTo>
                      <a:pt x="16" y="3"/>
                      <a:pt x="16" y="2"/>
                      <a:pt x="16" y="3"/>
                    </a:cubicBezTo>
                    <a:cubicBezTo>
                      <a:pt x="16" y="3"/>
                      <a:pt x="16" y="3"/>
                      <a:pt x="16" y="3"/>
                    </a:cubicBezTo>
                    <a:cubicBezTo>
                      <a:pt x="16" y="3"/>
                      <a:pt x="16" y="3"/>
                      <a:pt x="16" y="3"/>
                    </a:cubicBezTo>
                    <a:cubicBezTo>
                      <a:pt x="16" y="3"/>
                      <a:pt x="16" y="4"/>
                      <a:pt x="16" y="4"/>
                    </a:cubicBezTo>
                    <a:cubicBezTo>
                      <a:pt x="16" y="4"/>
                      <a:pt x="16" y="3"/>
                      <a:pt x="16" y="3"/>
                    </a:cubicBezTo>
                    <a:cubicBezTo>
                      <a:pt x="16" y="4"/>
                      <a:pt x="17" y="2"/>
                      <a:pt x="17" y="3"/>
                    </a:cubicBezTo>
                    <a:cubicBezTo>
                      <a:pt x="16" y="3"/>
                      <a:pt x="16" y="4"/>
                      <a:pt x="16" y="4"/>
                    </a:cubicBezTo>
                    <a:cubicBezTo>
                      <a:pt x="16" y="5"/>
                      <a:pt x="17" y="3"/>
                      <a:pt x="17" y="4"/>
                    </a:cubicBezTo>
                    <a:cubicBezTo>
                      <a:pt x="17" y="3"/>
                      <a:pt x="17" y="3"/>
                      <a:pt x="17" y="3"/>
                    </a:cubicBezTo>
                    <a:cubicBezTo>
                      <a:pt x="17" y="3"/>
                      <a:pt x="17" y="2"/>
                      <a:pt x="17" y="3"/>
                    </a:cubicBezTo>
                    <a:cubicBezTo>
                      <a:pt x="17" y="3"/>
                      <a:pt x="17" y="4"/>
                      <a:pt x="17" y="3"/>
                    </a:cubicBezTo>
                    <a:cubicBezTo>
                      <a:pt x="17" y="4"/>
                      <a:pt x="18" y="2"/>
                      <a:pt x="17" y="4"/>
                    </a:cubicBezTo>
                    <a:cubicBezTo>
                      <a:pt x="17" y="4"/>
                      <a:pt x="17" y="4"/>
                      <a:pt x="18" y="4"/>
                    </a:cubicBezTo>
                    <a:cubicBezTo>
                      <a:pt x="18" y="3"/>
                      <a:pt x="17" y="4"/>
                      <a:pt x="17" y="4"/>
                    </a:cubicBezTo>
                    <a:cubicBezTo>
                      <a:pt x="17" y="4"/>
                      <a:pt x="18" y="3"/>
                      <a:pt x="18" y="3"/>
                    </a:cubicBezTo>
                    <a:cubicBezTo>
                      <a:pt x="18" y="3"/>
                      <a:pt x="18" y="4"/>
                      <a:pt x="17" y="4"/>
                    </a:cubicBezTo>
                    <a:cubicBezTo>
                      <a:pt x="17" y="5"/>
                      <a:pt x="18" y="3"/>
                      <a:pt x="18" y="3"/>
                    </a:cubicBezTo>
                    <a:cubicBezTo>
                      <a:pt x="18" y="4"/>
                      <a:pt x="18" y="4"/>
                      <a:pt x="18" y="4"/>
                    </a:cubicBezTo>
                    <a:cubicBezTo>
                      <a:pt x="18" y="3"/>
                      <a:pt x="18" y="3"/>
                      <a:pt x="18" y="3"/>
                    </a:cubicBezTo>
                    <a:cubicBezTo>
                      <a:pt x="18" y="3"/>
                      <a:pt x="18" y="4"/>
                      <a:pt x="18" y="5"/>
                    </a:cubicBezTo>
                    <a:cubicBezTo>
                      <a:pt x="18" y="5"/>
                      <a:pt x="18" y="5"/>
                      <a:pt x="18" y="4"/>
                    </a:cubicBezTo>
                    <a:cubicBezTo>
                      <a:pt x="18" y="5"/>
                      <a:pt x="18" y="5"/>
                      <a:pt x="18" y="5"/>
                    </a:cubicBezTo>
                    <a:cubicBezTo>
                      <a:pt x="18" y="4"/>
                      <a:pt x="18" y="5"/>
                      <a:pt x="18" y="4"/>
                    </a:cubicBezTo>
                    <a:cubicBezTo>
                      <a:pt x="18" y="5"/>
                      <a:pt x="18" y="5"/>
                      <a:pt x="18" y="5"/>
                    </a:cubicBezTo>
                    <a:cubicBezTo>
                      <a:pt x="18" y="5"/>
                      <a:pt x="18" y="5"/>
                      <a:pt x="18" y="5"/>
                    </a:cubicBezTo>
                    <a:cubicBezTo>
                      <a:pt x="18" y="4"/>
                      <a:pt x="18" y="4"/>
                      <a:pt x="18" y="4"/>
                    </a:cubicBezTo>
                    <a:cubicBezTo>
                      <a:pt x="18" y="4"/>
                      <a:pt x="18" y="4"/>
                      <a:pt x="19" y="3"/>
                    </a:cubicBezTo>
                    <a:cubicBezTo>
                      <a:pt x="18" y="4"/>
                      <a:pt x="18" y="4"/>
                      <a:pt x="19" y="4"/>
                    </a:cubicBezTo>
                    <a:cubicBezTo>
                      <a:pt x="19" y="4"/>
                      <a:pt x="19" y="3"/>
                      <a:pt x="19" y="3"/>
                    </a:cubicBezTo>
                    <a:cubicBezTo>
                      <a:pt x="19" y="4"/>
                      <a:pt x="19" y="3"/>
                      <a:pt x="19" y="4"/>
                    </a:cubicBezTo>
                    <a:cubicBezTo>
                      <a:pt x="19" y="4"/>
                      <a:pt x="19" y="4"/>
                      <a:pt x="19" y="4"/>
                    </a:cubicBezTo>
                    <a:cubicBezTo>
                      <a:pt x="19" y="4"/>
                      <a:pt x="18" y="5"/>
                      <a:pt x="19" y="4"/>
                    </a:cubicBezTo>
                    <a:cubicBezTo>
                      <a:pt x="19" y="4"/>
                      <a:pt x="19" y="3"/>
                      <a:pt x="19" y="3"/>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3"/>
                    </a:cubicBezTo>
                    <a:cubicBezTo>
                      <a:pt x="19" y="3"/>
                      <a:pt x="19" y="4"/>
                      <a:pt x="19" y="4"/>
                    </a:cubicBezTo>
                    <a:cubicBezTo>
                      <a:pt x="19" y="4"/>
                      <a:pt x="19" y="4"/>
                      <a:pt x="19" y="4"/>
                    </a:cubicBezTo>
                    <a:cubicBezTo>
                      <a:pt x="19" y="4"/>
                      <a:pt x="19" y="4"/>
                      <a:pt x="19" y="4"/>
                    </a:cubicBezTo>
                    <a:cubicBezTo>
                      <a:pt x="19" y="4"/>
                      <a:pt x="19" y="4"/>
                      <a:pt x="19" y="4"/>
                    </a:cubicBezTo>
                    <a:cubicBezTo>
                      <a:pt x="19" y="4"/>
                      <a:pt x="19" y="4"/>
                      <a:pt x="20" y="3"/>
                    </a:cubicBezTo>
                    <a:cubicBezTo>
                      <a:pt x="20" y="4"/>
                      <a:pt x="19" y="6"/>
                      <a:pt x="19" y="5"/>
                    </a:cubicBezTo>
                    <a:cubicBezTo>
                      <a:pt x="19" y="5"/>
                      <a:pt x="20" y="4"/>
                      <a:pt x="20" y="4"/>
                    </a:cubicBezTo>
                    <a:cubicBezTo>
                      <a:pt x="20" y="4"/>
                      <a:pt x="20" y="3"/>
                      <a:pt x="20" y="4"/>
                    </a:cubicBezTo>
                    <a:cubicBezTo>
                      <a:pt x="20" y="4"/>
                      <a:pt x="20" y="4"/>
                      <a:pt x="20" y="4"/>
                    </a:cubicBezTo>
                    <a:cubicBezTo>
                      <a:pt x="20" y="4"/>
                      <a:pt x="21" y="3"/>
                      <a:pt x="21" y="4"/>
                    </a:cubicBezTo>
                    <a:cubicBezTo>
                      <a:pt x="21" y="4"/>
                      <a:pt x="20" y="5"/>
                      <a:pt x="20" y="5"/>
                    </a:cubicBezTo>
                    <a:cubicBezTo>
                      <a:pt x="21" y="5"/>
                      <a:pt x="20" y="6"/>
                      <a:pt x="21" y="5"/>
                    </a:cubicBezTo>
                    <a:cubicBezTo>
                      <a:pt x="21" y="4"/>
                      <a:pt x="21" y="4"/>
                      <a:pt x="21" y="4"/>
                    </a:cubicBezTo>
                    <a:cubicBezTo>
                      <a:pt x="21" y="4"/>
                      <a:pt x="21" y="4"/>
                      <a:pt x="21" y="4"/>
                    </a:cubicBezTo>
                    <a:cubicBezTo>
                      <a:pt x="21" y="4"/>
                      <a:pt x="21" y="4"/>
                      <a:pt x="21" y="4"/>
                    </a:cubicBezTo>
                    <a:cubicBezTo>
                      <a:pt x="21" y="4"/>
                      <a:pt x="21" y="5"/>
                      <a:pt x="21" y="4"/>
                    </a:cubicBezTo>
                    <a:cubicBezTo>
                      <a:pt x="21" y="4"/>
                      <a:pt x="21" y="4"/>
                      <a:pt x="21" y="4"/>
                    </a:cubicBezTo>
                    <a:cubicBezTo>
                      <a:pt x="21" y="4"/>
                      <a:pt x="21" y="4"/>
                      <a:pt x="21" y="4"/>
                    </a:cubicBezTo>
                    <a:cubicBezTo>
                      <a:pt x="21" y="4"/>
                      <a:pt x="22" y="3"/>
                      <a:pt x="22" y="4"/>
                    </a:cubicBezTo>
                    <a:cubicBezTo>
                      <a:pt x="21" y="4"/>
                      <a:pt x="21" y="4"/>
                      <a:pt x="21" y="4"/>
                    </a:cubicBezTo>
                    <a:cubicBezTo>
                      <a:pt x="22" y="4"/>
                      <a:pt x="22" y="3"/>
                      <a:pt x="22" y="4"/>
                    </a:cubicBezTo>
                    <a:cubicBezTo>
                      <a:pt x="22" y="5"/>
                      <a:pt x="22" y="5"/>
                      <a:pt x="22" y="5"/>
                    </a:cubicBezTo>
                    <a:cubicBezTo>
                      <a:pt x="22" y="4"/>
                      <a:pt x="22" y="4"/>
                      <a:pt x="22" y="4"/>
                    </a:cubicBezTo>
                    <a:cubicBezTo>
                      <a:pt x="22" y="4"/>
                      <a:pt x="22" y="4"/>
                      <a:pt x="22" y="5"/>
                    </a:cubicBezTo>
                    <a:cubicBezTo>
                      <a:pt x="23" y="3"/>
                      <a:pt x="23" y="4"/>
                      <a:pt x="23" y="4"/>
                    </a:cubicBezTo>
                    <a:cubicBezTo>
                      <a:pt x="23" y="4"/>
                      <a:pt x="23" y="4"/>
                      <a:pt x="23" y="4"/>
                    </a:cubicBezTo>
                    <a:cubicBezTo>
                      <a:pt x="23" y="5"/>
                      <a:pt x="23" y="3"/>
                      <a:pt x="23" y="4"/>
                    </a:cubicBezTo>
                    <a:cubicBezTo>
                      <a:pt x="23" y="4"/>
                      <a:pt x="23" y="5"/>
                      <a:pt x="23" y="5"/>
                    </a:cubicBezTo>
                    <a:cubicBezTo>
                      <a:pt x="23" y="5"/>
                      <a:pt x="23" y="4"/>
                      <a:pt x="23" y="4"/>
                    </a:cubicBezTo>
                    <a:cubicBezTo>
                      <a:pt x="23" y="4"/>
                      <a:pt x="23" y="5"/>
                      <a:pt x="23" y="4"/>
                    </a:cubicBezTo>
                    <a:cubicBezTo>
                      <a:pt x="23" y="4"/>
                      <a:pt x="23" y="4"/>
                      <a:pt x="24" y="4"/>
                    </a:cubicBezTo>
                    <a:cubicBezTo>
                      <a:pt x="24" y="4"/>
                      <a:pt x="23" y="4"/>
                      <a:pt x="23" y="5"/>
                    </a:cubicBezTo>
                    <a:cubicBezTo>
                      <a:pt x="23" y="4"/>
                      <a:pt x="23" y="4"/>
                      <a:pt x="23" y="4"/>
                    </a:cubicBezTo>
                    <a:cubicBezTo>
                      <a:pt x="23" y="5"/>
                      <a:pt x="23" y="6"/>
                      <a:pt x="22" y="7"/>
                    </a:cubicBezTo>
                    <a:cubicBezTo>
                      <a:pt x="22" y="7"/>
                      <a:pt x="22" y="7"/>
                      <a:pt x="22" y="7"/>
                    </a:cubicBezTo>
                    <a:cubicBezTo>
                      <a:pt x="22" y="8"/>
                      <a:pt x="22" y="8"/>
                      <a:pt x="22" y="8"/>
                    </a:cubicBezTo>
                    <a:cubicBezTo>
                      <a:pt x="22" y="8"/>
                      <a:pt x="23" y="7"/>
                      <a:pt x="23" y="6"/>
                    </a:cubicBezTo>
                    <a:cubicBezTo>
                      <a:pt x="23" y="6"/>
                      <a:pt x="23" y="5"/>
                      <a:pt x="23" y="5"/>
                    </a:cubicBezTo>
                    <a:cubicBezTo>
                      <a:pt x="23" y="5"/>
                      <a:pt x="23" y="5"/>
                      <a:pt x="23" y="5"/>
                    </a:cubicBezTo>
                    <a:cubicBezTo>
                      <a:pt x="23" y="6"/>
                      <a:pt x="23" y="5"/>
                      <a:pt x="23" y="5"/>
                    </a:cubicBezTo>
                    <a:cubicBezTo>
                      <a:pt x="23" y="5"/>
                      <a:pt x="24" y="4"/>
                      <a:pt x="24" y="4"/>
                    </a:cubicBezTo>
                    <a:cubicBezTo>
                      <a:pt x="24" y="4"/>
                      <a:pt x="24" y="5"/>
                      <a:pt x="24" y="5"/>
                    </a:cubicBezTo>
                    <a:cubicBezTo>
                      <a:pt x="24" y="4"/>
                      <a:pt x="24" y="4"/>
                      <a:pt x="24" y="4"/>
                    </a:cubicBezTo>
                    <a:cubicBezTo>
                      <a:pt x="24" y="3"/>
                      <a:pt x="24" y="4"/>
                      <a:pt x="24" y="3"/>
                    </a:cubicBezTo>
                    <a:cubicBezTo>
                      <a:pt x="24" y="4"/>
                      <a:pt x="24" y="5"/>
                      <a:pt x="24" y="5"/>
                    </a:cubicBezTo>
                    <a:cubicBezTo>
                      <a:pt x="24" y="5"/>
                      <a:pt x="24" y="5"/>
                      <a:pt x="24" y="3"/>
                    </a:cubicBezTo>
                    <a:cubicBezTo>
                      <a:pt x="24" y="4"/>
                      <a:pt x="24" y="4"/>
                      <a:pt x="24" y="5"/>
                    </a:cubicBezTo>
                    <a:cubicBezTo>
                      <a:pt x="24" y="5"/>
                      <a:pt x="25" y="3"/>
                      <a:pt x="24" y="5"/>
                    </a:cubicBezTo>
                    <a:cubicBezTo>
                      <a:pt x="24" y="4"/>
                      <a:pt x="24" y="4"/>
                      <a:pt x="24" y="4"/>
                    </a:cubicBezTo>
                    <a:cubicBezTo>
                      <a:pt x="24" y="5"/>
                      <a:pt x="24" y="5"/>
                      <a:pt x="24" y="5"/>
                    </a:cubicBezTo>
                    <a:cubicBezTo>
                      <a:pt x="24" y="5"/>
                      <a:pt x="25" y="4"/>
                      <a:pt x="24" y="5"/>
                    </a:cubicBezTo>
                    <a:cubicBezTo>
                      <a:pt x="24" y="5"/>
                      <a:pt x="24" y="5"/>
                      <a:pt x="25" y="4"/>
                    </a:cubicBezTo>
                    <a:cubicBezTo>
                      <a:pt x="25" y="4"/>
                      <a:pt x="24" y="5"/>
                      <a:pt x="25" y="4"/>
                    </a:cubicBezTo>
                    <a:cubicBezTo>
                      <a:pt x="24" y="5"/>
                      <a:pt x="25" y="4"/>
                      <a:pt x="25" y="3"/>
                    </a:cubicBezTo>
                    <a:cubicBezTo>
                      <a:pt x="25" y="4"/>
                      <a:pt x="25" y="4"/>
                      <a:pt x="25" y="4"/>
                    </a:cubicBezTo>
                    <a:cubicBezTo>
                      <a:pt x="25" y="4"/>
                      <a:pt x="25" y="4"/>
                      <a:pt x="25" y="3"/>
                    </a:cubicBezTo>
                    <a:cubicBezTo>
                      <a:pt x="25" y="4"/>
                      <a:pt x="25" y="4"/>
                      <a:pt x="25" y="4"/>
                    </a:cubicBezTo>
                    <a:cubicBezTo>
                      <a:pt x="25" y="3"/>
                      <a:pt x="25" y="3"/>
                      <a:pt x="25" y="3"/>
                    </a:cubicBezTo>
                    <a:cubicBezTo>
                      <a:pt x="25" y="3"/>
                      <a:pt x="25" y="5"/>
                      <a:pt x="25" y="4"/>
                    </a:cubicBezTo>
                    <a:cubicBezTo>
                      <a:pt x="25" y="5"/>
                      <a:pt x="25" y="5"/>
                      <a:pt x="25" y="5"/>
                    </a:cubicBezTo>
                    <a:cubicBezTo>
                      <a:pt x="25" y="5"/>
                      <a:pt x="25" y="5"/>
                      <a:pt x="25" y="5"/>
                    </a:cubicBezTo>
                    <a:cubicBezTo>
                      <a:pt x="25" y="3"/>
                      <a:pt x="25" y="3"/>
                      <a:pt x="25" y="3"/>
                    </a:cubicBezTo>
                    <a:cubicBezTo>
                      <a:pt x="26" y="3"/>
                      <a:pt x="25" y="4"/>
                      <a:pt x="25" y="4"/>
                    </a:cubicBezTo>
                    <a:cubicBezTo>
                      <a:pt x="25" y="4"/>
                      <a:pt x="25" y="4"/>
                      <a:pt x="25" y="4"/>
                    </a:cubicBezTo>
                    <a:cubicBezTo>
                      <a:pt x="25" y="4"/>
                      <a:pt x="25" y="5"/>
                      <a:pt x="25" y="5"/>
                    </a:cubicBezTo>
                    <a:cubicBezTo>
                      <a:pt x="25" y="5"/>
                      <a:pt x="25" y="4"/>
                      <a:pt x="25" y="4"/>
                    </a:cubicBezTo>
                    <a:cubicBezTo>
                      <a:pt x="25" y="4"/>
                      <a:pt x="25" y="4"/>
                      <a:pt x="25" y="5"/>
                    </a:cubicBezTo>
                    <a:cubicBezTo>
                      <a:pt x="25" y="4"/>
                      <a:pt x="25" y="4"/>
                      <a:pt x="26" y="4"/>
                    </a:cubicBezTo>
                    <a:cubicBezTo>
                      <a:pt x="25" y="5"/>
                      <a:pt x="25" y="5"/>
                      <a:pt x="25" y="5"/>
                    </a:cubicBezTo>
                    <a:cubicBezTo>
                      <a:pt x="25" y="6"/>
                      <a:pt x="25" y="6"/>
                      <a:pt x="25" y="6"/>
                    </a:cubicBezTo>
                    <a:cubicBezTo>
                      <a:pt x="25" y="6"/>
                      <a:pt x="25" y="6"/>
                      <a:pt x="25" y="6"/>
                    </a:cubicBezTo>
                    <a:cubicBezTo>
                      <a:pt x="24" y="7"/>
                      <a:pt x="25" y="7"/>
                      <a:pt x="24" y="8"/>
                    </a:cubicBezTo>
                    <a:cubicBezTo>
                      <a:pt x="24" y="8"/>
                      <a:pt x="24" y="8"/>
                      <a:pt x="25" y="7"/>
                    </a:cubicBezTo>
                    <a:cubicBezTo>
                      <a:pt x="25" y="6"/>
                      <a:pt x="25" y="6"/>
                      <a:pt x="26" y="4"/>
                    </a:cubicBezTo>
                    <a:cubicBezTo>
                      <a:pt x="26" y="4"/>
                      <a:pt x="25" y="7"/>
                      <a:pt x="26" y="6"/>
                    </a:cubicBezTo>
                    <a:cubicBezTo>
                      <a:pt x="26" y="5"/>
                      <a:pt x="26" y="4"/>
                      <a:pt x="26" y="5"/>
                    </a:cubicBezTo>
                    <a:cubicBezTo>
                      <a:pt x="26" y="5"/>
                      <a:pt x="26" y="3"/>
                      <a:pt x="26" y="4"/>
                    </a:cubicBezTo>
                    <a:cubicBezTo>
                      <a:pt x="26" y="4"/>
                      <a:pt x="26" y="5"/>
                      <a:pt x="26" y="6"/>
                    </a:cubicBezTo>
                    <a:cubicBezTo>
                      <a:pt x="26" y="5"/>
                      <a:pt x="26" y="6"/>
                      <a:pt x="26" y="6"/>
                    </a:cubicBezTo>
                    <a:cubicBezTo>
                      <a:pt x="25" y="6"/>
                      <a:pt x="25" y="7"/>
                      <a:pt x="25" y="7"/>
                    </a:cubicBezTo>
                    <a:cubicBezTo>
                      <a:pt x="25" y="7"/>
                      <a:pt x="25" y="7"/>
                      <a:pt x="26" y="6"/>
                    </a:cubicBezTo>
                    <a:cubicBezTo>
                      <a:pt x="26" y="5"/>
                      <a:pt x="25" y="6"/>
                      <a:pt x="26" y="6"/>
                    </a:cubicBezTo>
                    <a:cubicBezTo>
                      <a:pt x="26" y="5"/>
                      <a:pt x="26" y="6"/>
                      <a:pt x="26" y="5"/>
                    </a:cubicBezTo>
                    <a:cubicBezTo>
                      <a:pt x="26" y="5"/>
                      <a:pt x="26" y="5"/>
                      <a:pt x="26" y="4"/>
                    </a:cubicBezTo>
                    <a:cubicBezTo>
                      <a:pt x="27" y="4"/>
                      <a:pt x="27" y="4"/>
                      <a:pt x="27" y="4"/>
                    </a:cubicBezTo>
                    <a:cubicBezTo>
                      <a:pt x="26" y="4"/>
                      <a:pt x="26" y="4"/>
                      <a:pt x="26" y="4"/>
                    </a:cubicBezTo>
                    <a:cubicBezTo>
                      <a:pt x="26" y="5"/>
                      <a:pt x="27" y="3"/>
                      <a:pt x="27" y="4"/>
                    </a:cubicBezTo>
                    <a:cubicBezTo>
                      <a:pt x="27" y="5"/>
                      <a:pt x="27" y="5"/>
                      <a:pt x="27" y="5"/>
                    </a:cubicBezTo>
                    <a:cubicBezTo>
                      <a:pt x="26" y="5"/>
                      <a:pt x="27" y="4"/>
                      <a:pt x="26" y="5"/>
                    </a:cubicBezTo>
                    <a:cubicBezTo>
                      <a:pt x="26" y="5"/>
                      <a:pt x="26" y="5"/>
                      <a:pt x="26" y="5"/>
                    </a:cubicBezTo>
                    <a:cubicBezTo>
                      <a:pt x="26" y="5"/>
                      <a:pt x="26" y="5"/>
                      <a:pt x="26" y="5"/>
                    </a:cubicBezTo>
                    <a:cubicBezTo>
                      <a:pt x="26" y="5"/>
                      <a:pt x="26" y="7"/>
                      <a:pt x="26" y="6"/>
                    </a:cubicBezTo>
                    <a:cubicBezTo>
                      <a:pt x="26" y="6"/>
                      <a:pt x="26" y="6"/>
                      <a:pt x="26" y="5"/>
                    </a:cubicBezTo>
                    <a:cubicBezTo>
                      <a:pt x="27" y="5"/>
                      <a:pt x="27" y="5"/>
                      <a:pt x="27" y="5"/>
                    </a:cubicBezTo>
                    <a:cubicBezTo>
                      <a:pt x="27" y="6"/>
                      <a:pt x="27" y="5"/>
                      <a:pt x="27" y="6"/>
                    </a:cubicBezTo>
                    <a:cubicBezTo>
                      <a:pt x="27" y="5"/>
                      <a:pt x="27" y="5"/>
                      <a:pt x="26" y="6"/>
                    </a:cubicBezTo>
                    <a:cubicBezTo>
                      <a:pt x="26" y="7"/>
                      <a:pt x="26" y="6"/>
                      <a:pt x="26" y="7"/>
                    </a:cubicBezTo>
                    <a:cubicBezTo>
                      <a:pt x="26" y="7"/>
                      <a:pt x="25" y="8"/>
                      <a:pt x="25" y="9"/>
                    </a:cubicBezTo>
                    <a:cubicBezTo>
                      <a:pt x="25" y="9"/>
                      <a:pt x="25" y="9"/>
                      <a:pt x="25" y="9"/>
                    </a:cubicBezTo>
                    <a:cubicBezTo>
                      <a:pt x="26" y="7"/>
                      <a:pt x="26" y="7"/>
                      <a:pt x="26" y="7"/>
                    </a:cubicBezTo>
                    <a:cubicBezTo>
                      <a:pt x="26" y="7"/>
                      <a:pt x="26" y="7"/>
                      <a:pt x="26" y="6"/>
                    </a:cubicBezTo>
                    <a:cubicBezTo>
                      <a:pt x="26" y="7"/>
                      <a:pt x="26" y="7"/>
                      <a:pt x="26" y="7"/>
                    </a:cubicBezTo>
                    <a:cubicBezTo>
                      <a:pt x="26" y="7"/>
                      <a:pt x="26" y="7"/>
                      <a:pt x="26" y="8"/>
                    </a:cubicBezTo>
                    <a:cubicBezTo>
                      <a:pt x="27" y="7"/>
                      <a:pt x="27" y="8"/>
                      <a:pt x="27" y="7"/>
                    </a:cubicBezTo>
                    <a:cubicBezTo>
                      <a:pt x="27" y="6"/>
                      <a:pt x="27" y="6"/>
                      <a:pt x="27" y="5"/>
                    </a:cubicBezTo>
                    <a:cubicBezTo>
                      <a:pt x="27" y="5"/>
                      <a:pt x="27" y="6"/>
                      <a:pt x="27" y="6"/>
                    </a:cubicBezTo>
                    <a:cubicBezTo>
                      <a:pt x="27" y="5"/>
                      <a:pt x="27" y="7"/>
                      <a:pt x="27" y="6"/>
                    </a:cubicBezTo>
                    <a:cubicBezTo>
                      <a:pt x="27" y="6"/>
                      <a:pt x="27" y="7"/>
                      <a:pt x="26" y="8"/>
                    </a:cubicBezTo>
                    <a:cubicBezTo>
                      <a:pt x="27" y="8"/>
                      <a:pt x="26" y="9"/>
                      <a:pt x="26" y="9"/>
                    </a:cubicBezTo>
                    <a:cubicBezTo>
                      <a:pt x="26" y="8"/>
                      <a:pt x="27" y="8"/>
                      <a:pt x="27" y="8"/>
                    </a:cubicBezTo>
                    <a:cubicBezTo>
                      <a:pt x="27" y="9"/>
                      <a:pt x="27" y="8"/>
                      <a:pt x="27" y="8"/>
                    </a:cubicBezTo>
                    <a:cubicBezTo>
                      <a:pt x="27" y="8"/>
                      <a:pt x="27" y="9"/>
                      <a:pt x="27" y="9"/>
                    </a:cubicBezTo>
                    <a:cubicBezTo>
                      <a:pt x="27" y="9"/>
                      <a:pt x="27" y="8"/>
                      <a:pt x="27" y="9"/>
                    </a:cubicBezTo>
                    <a:cubicBezTo>
                      <a:pt x="27" y="9"/>
                      <a:pt x="27" y="9"/>
                      <a:pt x="27" y="9"/>
                    </a:cubicBezTo>
                    <a:cubicBezTo>
                      <a:pt x="27" y="9"/>
                      <a:pt x="27" y="10"/>
                      <a:pt x="27" y="8"/>
                    </a:cubicBezTo>
                    <a:cubicBezTo>
                      <a:pt x="27" y="9"/>
                      <a:pt x="27" y="9"/>
                      <a:pt x="27" y="9"/>
                    </a:cubicBezTo>
                    <a:cubicBezTo>
                      <a:pt x="27" y="10"/>
                      <a:pt x="27" y="9"/>
                      <a:pt x="27" y="9"/>
                    </a:cubicBezTo>
                    <a:cubicBezTo>
                      <a:pt x="27" y="10"/>
                      <a:pt x="27" y="10"/>
                      <a:pt x="27" y="10"/>
                    </a:cubicBezTo>
                    <a:cubicBezTo>
                      <a:pt x="27" y="11"/>
                      <a:pt x="27" y="10"/>
                      <a:pt x="27" y="10"/>
                    </a:cubicBezTo>
                    <a:cubicBezTo>
                      <a:pt x="27" y="9"/>
                      <a:pt x="27" y="9"/>
                      <a:pt x="27" y="9"/>
                    </a:cubicBezTo>
                    <a:cubicBezTo>
                      <a:pt x="28" y="9"/>
                      <a:pt x="27" y="10"/>
                      <a:pt x="28" y="9"/>
                    </a:cubicBezTo>
                    <a:cubicBezTo>
                      <a:pt x="27" y="10"/>
                      <a:pt x="27" y="10"/>
                      <a:pt x="27" y="10"/>
                    </a:cubicBezTo>
                    <a:cubicBezTo>
                      <a:pt x="28" y="10"/>
                      <a:pt x="28" y="10"/>
                      <a:pt x="28" y="10"/>
                    </a:cubicBezTo>
                    <a:cubicBezTo>
                      <a:pt x="27" y="10"/>
                      <a:pt x="27" y="11"/>
                      <a:pt x="28" y="10"/>
                    </a:cubicBezTo>
                    <a:cubicBezTo>
                      <a:pt x="27" y="12"/>
                      <a:pt x="27" y="12"/>
                      <a:pt x="27" y="12"/>
                    </a:cubicBezTo>
                    <a:cubicBezTo>
                      <a:pt x="27" y="11"/>
                      <a:pt x="27" y="11"/>
                      <a:pt x="27" y="10"/>
                    </a:cubicBezTo>
                    <a:cubicBezTo>
                      <a:pt x="28" y="10"/>
                      <a:pt x="27" y="10"/>
                      <a:pt x="27" y="10"/>
                    </a:cubicBezTo>
                    <a:cubicBezTo>
                      <a:pt x="27" y="11"/>
                      <a:pt x="27" y="10"/>
                      <a:pt x="27" y="10"/>
                    </a:cubicBezTo>
                    <a:cubicBezTo>
                      <a:pt x="27" y="11"/>
                      <a:pt x="27" y="11"/>
                      <a:pt x="27" y="12"/>
                    </a:cubicBezTo>
                    <a:cubicBezTo>
                      <a:pt x="27" y="12"/>
                      <a:pt x="27" y="12"/>
                      <a:pt x="27" y="12"/>
                    </a:cubicBezTo>
                    <a:cubicBezTo>
                      <a:pt x="27" y="12"/>
                      <a:pt x="26" y="12"/>
                      <a:pt x="26" y="12"/>
                    </a:cubicBezTo>
                    <a:cubicBezTo>
                      <a:pt x="27" y="12"/>
                      <a:pt x="27" y="11"/>
                      <a:pt x="27" y="11"/>
                    </a:cubicBezTo>
                    <a:cubicBezTo>
                      <a:pt x="26" y="12"/>
                      <a:pt x="26" y="12"/>
                      <a:pt x="26" y="12"/>
                    </a:cubicBezTo>
                    <a:cubicBezTo>
                      <a:pt x="26" y="11"/>
                      <a:pt x="26" y="12"/>
                      <a:pt x="26" y="12"/>
                    </a:cubicBezTo>
                    <a:cubicBezTo>
                      <a:pt x="26" y="11"/>
                      <a:pt x="26" y="11"/>
                      <a:pt x="27" y="11"/>
                    </a:cubicBezTo>
                    <a:cubicBezTo>
                      <a:pt x="27" y="10"/>
                      <a:pt x="27" y="11"/>
                      <a:pt x="27" y="10"/>
                    </a:cubicBezTo>
                    <a:cubicBezTo>
                      <a:pt x="26" y="11"/>
                      <a:pt x="26" y="12"/>
                      <a:pt x="26" y="12"/>
                    </a:cubicBezTo>
                    <a:cubicBezTo>
                      <a:pt x="26" y="11"/>
                      <a:pt x="26" y="11"/>
                      <a:pt x="26" y="11"/>
                    </a:cubicBezTo>
                    <a:cubicBezTo>
                      <a:pt x="26" y="12"/>
                      <a:pt x="26" y="12"/>
                      <a:pt x="25" y="12"/>
                    </a:cubicBezTo>
                    <a:cubicBezTo>
                      <a:pt x="25" y="12"/>
                      <a:pt x="25" y="12"/>
                      <a:pt x="25" y="12"/>
                    </a:cubicBezTo>
                    <a:cubicBezTo>
                      <a:pt x="25" y="11"/>
                      <a:pt x="25" y="11"/>
                      <a:pt x="25" y="11"/>
                    </a:cubicBezTo>
                    <a:cubicBezTo>
                      <a:pt x="25" y="12"/>
                      <a:pt x="25" y="11"/>
                      <a:pt x="25" y="12"/>
                    </a:cubicBezTo>
                    <a:cubicBezTo>
                      <a:pt x="25" y="11"/>
                      <a:pt x="24" y="12"/>
                      <a:pt x="24" y="11"/>
                    </a:cubicBezTo>
                    <a:cubicBezTo>
                      <a:pt x="24" y="12"/>
                      <a:pt x="24" y="12"/>
                      <a:pt x="23" y="12"/>
                    </a:cubicBezTo>
                    <a:cubicBezTo>
                      <a:pt x="24" y="11"/>
                      <a:pt x="24" y="11"/>
                      <a:pt x="24" y="11"/>
                    </a:cubicBezTo>
                    <a:cubicBezTo>
                      <a:pt x="23" y="11"/>
                      <a:pt x="24" y="10"/>
                      <a:pt x="24" y="10"/>
                    </a:cubicBezTo>
                    <a:cubicBezTo>
                      <a:pt x="24" y="11"/>
                      <a:pt x="23" y="11"/>
                      <a:pt x="23" y="12"/>
                    </a:cubicBezTo>
                    <a:cubicBezTo>
                      <a:pt x="23" y="11"/>
                      <a:pt x="23" y="12"/>
                      <a:pt x="22" y="12"/>
                    </a:cubicBezTo>
                    <a:cubicBezTo>
                      <a:pt x="23" y="12"/>
                      <a:pt x="23" y="12"/>
                      <a:pt x="23" y="12"/>
                    </a:cubicBezTo>
                    <a:cubicBezTo>
                      <a:pt x="22" y="13"/>
                      <a:pt x="22" y="12"/>
                      <a:pt x="22" y="12"/>
                    </a:cubicBezTo>
                    <a:cubicBezTo>
                      <a:pt x="22" y="11"/>
                      <a:pt x="22" y="11"/>
                      <a:pt x="22" y="11"/>
                    </a:cubicBezTo>
                    <a:cubicBezTo>
                      <a:pt x="22" y="12"/>
                      <a:pt x="22" y="12"/>
                      <a:pt x="22" y="12"/>
                    </a:cubicBezTo>
                    <a:cubicBezTo>
                      <a:pt x="22" y="12"/>
                      <a:pt x="22" y="12"/>
                      <a:pt x="22" y="11"/>
                    </a:cubicBezTo>
                    <a:cubicBezTo>
                      <a:pt x="21" y="13"/>
                      <a:pt x="21" y="12"/>
                      <a:pt x="20" y="12"/>
                    </a:cubicBezTo>
                    <a:cubicBezTo>
                      <a:pt x="20" y="12"/>
                      <a:pt x="20" y="12"/>
                      <a:pt x="20" y="12"/>
                    </a:cubicBezTo>
                    <a:cubicBezTo>
                      <a:pt x="19" y="13"/>
                      <a:pt x="20" y="11"/>
                      <a:pt x="19" y="12"/>
                    </a:cubicBezTo>
                    <a:cubicBezTo>
                      <a:pt x="19" y="11"/>
                      <a:pt x="19" y="11"/>
                      <a:pt x="19" y="11"/>
                    </a:cubicBezTo>
                    <a:cubicBezTo>
                      <a:pt x="20" y="11"/>
                      <a:pt x="19" y="11"/>
                      <a:pt x="19" y="12"/>
                    </a:cubicBezTo>
                    <a:cubicBezTo>
                      <a:pt x="19" y="12"/>
                      <a:pt x="18" y="12"/>
                      <a:pt x="19" y="11"/>
                    </a:cubicBezTo>
                    <a:cubicBezTo>
                      <a:pt x="19" y="11"/>
                      <a:pt x="18" y="12"/>
                      <a:pt x="18" y="12"/>
                    </a:cubicBezTo>
                    <a:cubicBezTo>
                      <a:pt x="18" y="12"/>
                      <a:pt x="18" y="12"/>
                      <a:pt x="18" y="12"/>
                    </a:cubicBezTo>
                    <a:cubicBezTo>
                      <a:pt x="18" y="12"/>
                      <a:pt x="18" y="12"/>
                      <a:pt x="18" y="12"/>
                    </a:cubicBezTo>
                    <a:cubicBezTo>
                      <a:pt x="18" y="12"/>
                      <a:pt x="18" y="11"/>
                      <a:pt x="18" y="11"/>
                    </a:cubicBezTo>
                    <a:cubicBezTo>
                      <a:pt x="18" y="11"/>
                      <a:pt x="18" y="11"/>
                      <a:pt x="18" y="12"/>
                    </a:cubicBezTo>
                    <a:cubicBezTo>
                      <a:pt x="18" y="11"/>
                      <a:pt x="17" y="13"/>
                      <a:pt x="17" y="11"/>
                    </a:cubicBezTo>
                    <a:cubicBezTo>
                      <a:pt x="17" y="12"/>
                      <a:pt x="17" y="12"/>
                      <a:pt x="17" y="12"/>
                    </a:cubicBezTo>
                    <a:cubicBezTo>
                      <a:pt x="17" y="12"/>
                      <a:pt x="17" y="11"/>
                      <a:pt x="17" y="12"/>
                    </a:cubicBezTo>
                    <a:cubicBezTo>
                      <a:pt x="17" y="12"/>
                      <a:pt x="17" y="11"/>
                      <a:pt x="17" y="11"/>
                    </a:cubicBezTo>
                    <a:cubicBezTo>
                      <a:pt x="17" y="11"/>
                      <a:pt x="17" y="12"/>
                      <a:pt x="16" y="12"/>
                    </a:cubicBezTo>
                    <a:cubicBezTo>
                      <a:pt x="16" y="12"/>
                      <a:pt x="16" y="11"/>
                      <a:pt x="16" y="11"/>
                    </a:cubicBezTo>
                    <a:cubicBezTo>
                      <a:pt x="15" y="12"/>
                      <a:pt x="15" y="11"/>
                      <a:pt x="14" y="11"/>
                    </a:cubicBezTo>
                    <a:cubicBezTo>
                      <a:pt x="15" y="11"/>
                      <a:pt x="15" y="11"/>
                      <a:pt x="15" y="11"/>
                    </a:cubicBezTo>
                    <a:cubicBezTo>
                      <a:pt x="14" y="12"/>
                      <a:pt x="15" y="10"/>
                      <a:pt x="14" y="11"/>
                    </a:cubicBezTo>
                    <a:cubicBezTo>
                      <a:pt x="14" y="11"/>
                      <a:pt x="14" y="11"/>
                      <a:pt x="14" y="10"/>
                    </a:cubicBezTo>
                    <a:cubicBezTo>
                      <a:pt x="14" y="11"/>
                      <a:pt x="14" y="10"/>
                      <a:pt x="14" y="10"/>
                    </a:cubicBezTo>
                    <a:cubicBezTo>
                      <a:pt x="14" y="10"/>
                      <a:pt x="14" y="10"/>
                      <a:pt x="14" y="10"/>
                    </a:cubicBezTo>
                    <a:cubicBezTo>
                      <a:pt x="14" y="10"/>
                      <a:pt x="13" y="10"/>
                      <a:pt x="13" y="10"/>
                    </a:cubicBezTo>
                    <a:cubicBezTo>
                      <a:pt x="13" y="10"/>
                      <a:pt x="13" y="10"/>
                      <a:pt x="14" y="9"/>
                    </a:cubicBezTo>
                    <a:cubicBezTo>
                      <a:pt x="14" y="9"/>
                      <a:pt x="13" y="10"/>
                      <a:pt x="13" y="9"/>
                    </a:cubicBezTo>
                    <a:cubicBezTo>
                      <a:pt x="13" y="9"/>
                      <a:pt x="13" y="10"/>
                      <a:pt x="13" y="10"/>
                    </a:cubicBezTo>
                    <a:cubicBezTo>
                      <a:pt x="13" y="9"/>
                      <a:pt x="12" y="10"/>
                      <a:pt x="12" y="10"/>
                    </a:cubicBezTo>
                    <a:cubicBezTo>
                      <a:pt x="12" y="9"/>
                      <a:pt x="13" y="8"/>
                      <a:pt x="12" y="9"/>
                    </a:cubicBezTo>
                    <a:cubicBezTo>
                      <a:pt x="12" y="8"/>
                      <a:pt x="12" y="9"/>
                      <a:pt x="12" y="9"/>
                    </a:cubicBezTo>
                    <a:cubicBezTo>
                      <a:pt x="12" y="9"/>
                      <a:pt x="12" y="7"/>
                      <a:pt x="12" y="8"/>
                    </a:cubicBezTo>
                    <a:cubicBezTo>
                      <a:pt x="12" y="9"/>
                      <a:pt x="12" y="8"/>
                      <a:pt x="12" y="9"/>
                    </a:cubicBezTo>
                    <a:cubicBezTo>
                      <a:pt x="12" y="8"/>
                      <a:pt x="12" y="8"/>
                      <a:pt x="12" y="8"/>
                    </a:cubicBezTo>
                    <a:cubicBezTo>
                      <a:pt x="12" y="8"/>
                      <a:pt x="12" y="8"/>
                      <a:pt x="12" y="8"/>
                    </a:cubicBezTo>
                    <a:cubicBezTo>
                      <a:pt x="11" y="9"/>
                      <a:pt x="11" y="8"/>
                      <a:pt x="11" y="9"/>
                    </a:cubicBezTo>
                    <a:cubicBezTo>
                      <a:pt x="10" y="9"/>
                      <a:pt x="9" y="10"/>
                      <a:pt x="8" y="10"/>
                    </a:cubicBezTo>
                    <a:cubicBezTo>
                      <a:pt x="7" y="9"/>
                      <a:pt x="6" y="9"/>
                      <a:pt x="6" y="8"/>
                    </a:cubicBezTo>
                    <a:cubicBezTo>
                      <a:pt x="6" y="7"/>
                      <a:pt x="6" y="7"/>
                      <a:pt x="5" y="8"/>
                    </a:cubicBezTo>
                    <a:cubicBezTo>
                      <a:pt x="5" y="7"/>
                      <a:pt x="5" y="7"/>
                      <a:pt x="6" y="7"/>
                    </a:cubicBezTo>
                    <a:cubicBezTo>
                      <a:pt x="5" y="8"/>
                      <a:pt x="5" y="7"/>
                      <a:pt x="5" y="8"/>
                    </a:cubicBezTo>
                    <a:cubicBezTo>
                      <a:pt x="5" y="8"/>
                      <a:pt x="4" y="8"/>
                      <a:pt x="4" y="8"/>
                    </a:cubicBezTo>
                    <a:cubicBezTo>
                      <a:pt x="4" y="8"/>
                      <a:pt x="4" y="7"/>
                      <a:pt x="4" y="7"/>
                    </a:cubicBezTo>
                    <a:cubicBezTo>
                      <a:pt x="4" y="8"/>
                      <a:pt x="4" y="8"/>
                      <a:pt x="4" y="8"/>
                    </a:cubicBezTo>
                    <a:cubicBezTo>
                      <a:pt x="4" y="7"/>
                      <a:pt x="4" y="7"/>
                      <a:pt x="4" y="7"/>
                    </a:cubicBezTo>
                    <a:cubicBezTo>
                      <a:pt x="4" y="8"/>
                      <a:pt x="4" y="8"/>
                      <a:pt x="4" y="8"/>
                    </a:cubicBezTo>
                    <a:cubicBezTo>
                      <a:pt x="3" y="9"/>
                      <a:pt x="3" y="7"/>
                      <a:pt x="2" y="7"/>
                    </a:cubicBezTo>
                    <a:cubicBezTo>
                      <a:pt x="2" y="6"/>
                      <a:pt x="1" y="6"/>
                      <a:pt x="1" y="7"/>
                    </a:cubicBezTo>
                    <a:cubicBezTo>
                      <a:pt x="1" y="5"/>
                      <a:pt x="1" y="4"/>
                      <a:pt x="0" y="5"/>
                    </a:cubicBezTo>
                    <a:cubicBezTo>
                      <a:pt x="0" y="5"/>
                      <a:pt x="1"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0" name="Rectangle 69"/>
              <p:cNvSpPr>
                <a:spLocks noChangeArrowheads="1"/>
              </p:cNvSpPr>
              <p:nvPr/>
            </p:nvSpPr>
            <p:spPr bwMode="auto">
              <a:xfrm>
                <a:off x="3838" y="2301"/>
                <a:ext cx="1" cy="2"/>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1" name="Freeform 70"/>
              <p:cNvSpPr/>
              <p:nvPr/>
            </p:nvSpPr>
            <p:spPr bwMode="auto">
              <a:xfrm>
                <a:off x="3838" y="2289"/>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2" name="Rectangle 71"/>
              <p:cNvSpPr>
                <a:spLocks noChangeArrowheads="1"/>
              </p:cNvSpPr>
              <p:nvPr/>
            </p:nvSpPr>
            <p:spPr bwMode="auto">
              <a:xfrm>
                <a:off x="3838" y="2289"/>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3" name="Freeform 72"/>
              <p:cNvSpPr/>
              <p:nvPr/>
            </p:nvSpPr>
            <p:spPr bwMode="auto">
              <a:xfrm>
                <a:off x="3838" y="2284"/>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4" name="Freeform 73"/>
              <p:cNvSpPr/>
              <p:nvPr/>
            </p:nvSpPr>
            <p:spPr bwMode="auto">
              <a:xfrm>
                <a:off x="3835" y="2287"/>
                <a:ext cx="3"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0"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5" name="Freeform 74"/>
              <p:cNvSpPr/>
              <p:nvPr/>
            </p:nvSpPr>
            <p:spPr bwMode="auto">
              <a:xfrm>
                <a:off x="3835" y="2282"/>
                <a:ext cx="0" cy="2"/>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6" name="Freeform 75"/>
              <p:cNvSpPr/>
              <p:nvPr/>
            </p:nvSpPr>
            <p:spPr bwMode="auto">
              <a:xfrm>
                <a:off x="3833" y="22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7" name="Rectangle 76"/>
              <p:cNvSpPr>
                <a:spLocks noChangeArrowheads="1"/>
              </p:cNvSpPr>
              <p:nvPr/>
            </p:nvSpPr>
            <p:spPr bwMode="auto">
              <a:xfrm>
                <a:off x="3814" y="2282"/>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8" name="Freeform 77"/>
              <p:cNvSpPr/>
              <p:nvPr/>
            </p:nvSpPr>
            <p:spPr bwMode="auto">
              <a:xfrm>
                <a:off x="3805" y="2277"/>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59" name="Freeform 78"/>
              <p:cNvSpPr/>
              <p:nvPr/>
            </p:nvSpPr>
            <p:spPr bwMode="auto">
              <a:xfrm>
                <a:off x="3797" y="2282"/>
                <a:ext cx="3" cy="2"/>
              </a:xfrm>
              <a:custGeom>
                <a:avLst/>
                <a:gdLst>
                  <a:gd name="T0" fmla="*/ 3 w 3"/>
                  <a:gd name="T1" fmla="*/ 0 h 2"/>
                  <a:gd name="T2" fmla="*/ 3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3" y="0"/>
                    </a:lnTo>
                    <a:lnTo>
                      <a:pt x="0" y="2"/>
                    </a:lnTo>
                    <a:lnTo>
                      <a:pt x="3"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0" name="Freeform 79"/>
              <p:cNvSpPr/>
              <p:nvPr/>
            </p:nvSpPr>
            <p:spPr bwMode="auto">
              <a:xfrm>
                <a:off x="3821" y="23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1" name="Freeform 80"/>
              <p:cNvSpPr/>
              <p:nvPr/>
            </p:nvSpPr>
            <p:spPr bwMode="auto">
              <a:xfrm>
                <a:off x="3745" y="2327"/>
                <a:ext cx="76" cy="26"/>
              </a:xfrm>
              <a:custGeom>
                <a:avLst/>
                <a:gdLst>
                  <a:gd name="T0" fmla="*/ 4 w 32"/>
                  <a:gd name="T1" fmla="*/ 2 h 11"/>
                  <a:gd name="T2" fmla="*/ 5 w 32"/>
                  <a:gd name="T3" fmla="*/ 2 h 11"/>
                  <a:gd name="T4" fmla="*/ 7 w 32"/>
                  <a:gd name="T5" fmla="*/ 1 h 11"/>
                  <a:gd name="T6" fmla="*/ 8 w 32"/>
                  <a:gd name="T7" fmla="*/ 1 h 11"/>
                  <a:gd name="T8" fmla="*/ 10 w 32"/>
                  <a:gd name="T9" fmla="*/ 2 h 11"/>
                  <a:gd name="T10" fmla="*/ 11 w 32"/>
                  <a:gd name="T11" fmla="*/ 2 h 11"/>
                  <a:gd name="T12" fmla="*/ 12 w 32"/>
                  <a:gd name="T13" fmla="*/ 2 h 11"/>
                  <a:gd name="T14" fmla="*/ 13 w 32"/>
                  <a:gd name="T15" fmla="*/ 2 h 11"/>
                  <a:gd name="T16" fmla="*/ 13 w 32"/>
                  <a:gd name="T17" fmla="*/ 3 h 11"/>
                  <a:gd name="T18" fmla="*/ 14 w 32"/>
                  <a:gd name="T19" fmla="*/ 2 h 11"/>
                  <a:gd name="T20" fmla="*/ 15 w 32"/>
                  <a:gd name="T21" fmla="*/ 1 h 11"/>
                  <a:gd name="T22" fmla="*/ 16 w 32"/>
                  <a:gd name="T23" fmla="*/ 1 h 11"/>
                  <a:gd name="T24" fmla="*/ 17 w 32"/>
                  <a:gd name="T25" fmla="*/ 0 h 11"/>
                  <a:gd name="T26" fmla="*/ 17 w 32"/>
                  <a:gd name="T27" fmla="*/ 1 h 11"/>
                  <a:gd name="T28" fmla="*/ 18 w 32"/>
                  <a:gd name="T29" fmla="*/ 1 h 11"/>
                  <a:gd name="T30" fmla="*/ 19 w 32"/>
                  <a:gd name="T31" fmla="*/ 2 h 11"/>
                  <a:gd name="T32" fmla="*/ 20 w 32"/>
                  <a:gd name="T33" fmla="*/ 2 h 11"/>
                  <a:gd name="T34" fmla="*/ 20 w 32"/>
                  <a:gd name="T35" fmla="*/ 2 h 11"/>
                  <a:gd name="T36" fmla="*/ 21 w 32"/>
                  <a:gd name="T37" fmla="*/ 2 h 11"/>
                  <a:gd name="T38" fmla="*/ 21 w 32"/>
                  <a:gd name="T39" fmla="*/ 2 h 11"/>
                  <a:gd name="T40" fmla="*/ 22 w 32"/>
                  <a:gd name="T41" fmla="*/ 1 h 11"/>
                  <a:gd name="T42" fmla="*/ 23 w 32"/>
                  <a:gd name="T43" fmla="*/ 2 h 11"/>
                  <a:gd name="T44" fmla="*/ 24 w 32"/>
                  <a:gd name="T45" fmla="*/ 2 h 11"/>
                  <a:gd name="T46" fmla="*/ 24 w 32"/>
                  <a:gd name="T47" fmla="*/ 2 h 11"/>
                  <a:gd name="T48" fmla="*/ 26 w 32"/>
                  <a:gd name="T49" fmla="*/ 2 h 11"/>
                  <a:gd name="T50" fmla="*/ 26 w 32"/>
                  <a:gd name="T51" fmla="*/ 4 h 11"/>
                  <a:gd name="T52" fmla="*/ 26 w 32"/>
                  <a:gd name="T53" fmla="*/ 2 h 11"/>
                  <a:gd name="T54" fmla="*/ 27 w 32"/>
                  <a:gd name="T55" fmla="*/ 0 h 11"/>
                  <a:gd name="T56" fmla="*/ 28 w 32"/>
                  <a:gd name="T57" fmla="*/ 1 h 11"/>
                  <a:gd name="T58" fmla="*/ 28 w 32"/>
                  <a:gd name="T59" fmla="*/ 0 h 11"/>
                  <a:gd name="T60" fmla="*/ 28 w 32"/>
                  <a:gd name="T61" fmla="*/ 1 h 11"/>
                  <a:gd name="T62" fmla="*/ 28 w 32"/>
                  <a:gd name="T63" fmla="*/ 3 h 11"/>
                  <a:gd name="T64" fmla="*/ 29 w 32"/>
                  <a:gd name="T65" fmla="*/ 1 h 11"/>
                  <a:gd name="T66" fmla="*/ 29 w 32"/>
                  <a:gd name="T67" fmla="*/ 2 h 11"/>
                  <a:gd name="T68" fmla="*/ 30 w 32"/>
                  <a:gd name="T69" fmla="*/ 1 h 11"/>
                  <a:gd name="T70" fmla="*/ 30 w 32"/>
                  <a:gd name="T71" fmla="*/ 1 h 11"/>
                  <a:gd name="T72" fmla="*/ 30 w 32"/>
                  <a:gd name="T73" fmla="*/ 4 h 11"/>
                  <a:gd name="T74" fmla="*/ 31 w 32"/>
                  <a:gd name="T75" fmla="*/ 2 h 11"/>
                  <a:gd name="T76" fmla="*/ 31 w 32"/>
                  <a:gd name="T77" fmla="*/ 6 h 11"/>
                  <a:gd name="T78" fmla="*/ 32 w 32"/>
                  <a:gd name="T79" fmla="*/ 7 h 11"/>
                  <a:gd name="T80" fmla="*/ 32 w 32"/>
                  <a:gd name="T81" fmla="*/ 7 h 11"/>
                  <a:gd name="T82" fmla="*/ 32 w 32"/>
                  <a:gd name="T83" fmla="*/ 8 h 11"/>
                  <a:gd name="T84" fmla="*/ 31 w 32"/>
                  <a:gd name="T85" fmla="*/ 7 h 11"/>
                  <a:gd name="T86" fmla="*/ 29 w 32"/>
                  <a:gd name="T87" fmla="*/ 9 h 11"/>
                  <a:gd name="T88" fmla="*/ 27 w 32"/>
                  <a:gd name="T89" fmla="*/ 9 h 11"/>
                  <a:gd name="T90" fmla="*/ 24 w 32"/>
                  <a:gd name="T91" fmla="*/ 10 h 11"/>
                  <a:gd name="T92" fmla="*/ 22 w 32"/>
                  <a:gd name="T93" fmla="*/ 10 h 11"/>
                  <a:gd name="T94" fmla="*/ 21 w 32"/>
                  <a:gd name="T95" fmla="*/ 10 h 11"/>
                  <a:gd name="T96" fmla="*/ 18 w 32"/>
                  <a:gd name="T97" fmla="*/ 9 h 11"/>
                  <a:gd name="T98" fmla="*/ 16 w 32"/>
                  <a:gd name="T99" fmla="*/ 8 h 11"/>
                  <a:gd name="T100" fmla="*/ 14 w 32"/>
                  <a:gd name="T101" fmla="*/ 7 h 11"/>
                  <a:gd name="T102" fmla="*/ 7 w 32"/>
                  <a:gd name="T103" fmla="*/ 8 h 11"/>
                  <a:gd name="T104" fmla="*/ 5 w 32"/>
                  <a:gd name="T105" fmla="*/ 8 h 11"/>
                  <a:gd name="T106" fmla="*/ 1 w 32"/>
                  <a:gd name="T10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11">
                    <a:moveTo>
                      <a:pt x="1" y="2"/>
                    </a:moveTo>
                    <a:cubicBezTo>
                      <a:pt x="2" y="0"/>
                      <a:pt x="2" y="2"/>
                      <a:pt x="2" y="1"/>
                    </a:cubicBezTo>
                    <a:cubicBezTo>
                      <a:pt x="3" y="1"/>
                      <a:pt x="2" y="2"/>
                      <a:pt x="2" y="2"/>
                    </a:cubicBezTo>
                    <a:cubicBezTo>
                      <a:pt x="3" y="0"/>
                      <a:pt x="4" y="1"/>
                      <a:pt x="4" y="3"/>
                    </a:cubicBezTo>
                    <a:cubicBezTo>
                      <a:pt x="4" y="3"/>
                      <a:pt x="4" y="3"/>
                      <a:pt x="4" y="3"/>
                    </a:cubicBezTo>
                    <a:cubicBezTo>
                      <a:pt x="4" y="3"/>
                      <a:pt x="4" y="2"/>
                      <a:pt x="4" y="2"/>
                    </a:cubicBezTo>
                    <a:cubicBezTo>
                      <a:pt x="4" y="3"/>
                      <a:pt x="4" y="3"/>
                      <a:pt x="4" y="3"/>
                    </a:cubicBezTo>
                    <a:cubicBezTo>
                      <a:pt x="4" y="2"/>
                      <a:pt x="4" y="3"/>
                      <a:pt x="4" y="2"/>
                    </a:cubicBezTo>
                    <a:cubicBezTo>
                      <a:pt x="4" y="3"/>
                      <a:pt x="4" y="3"/>
                      <a:pt x="4" y="3"/>
                    </a:cubicBezTo>
                    <a:cubicBezTo>
                      <a:pt x="4" y="3"/>
                      <a:pt x="4" y="3"/>
                      <a:pt x="4" y="3"/>
                    </a:cubicBezTo>
                    <a:cubicBezTo>
                      <a:pt x="5" y="1"/>
                      <a:pt x="5" y="3"/>
                      <a:pt x="5" y="2"/>
                    </a:cubicBezTo>
                    <a:cubicBezTo>
                      <a:pt x="5" y="2"/>
                      <a:pt x="5" y="2"/>
                      <a:pt x="5" y="2"/>
                    </a:cubicBezTo>
                    <a:cubicBezTo>
                      <a:pt x="6" y="1"/>
                      <a:pt x="6" y="2"/>
                      <a:pt x="6" y="1"/>
                    </a:cubicBezTo>
                    <a:cubicBezTo>
                      <a:pt x="6" y="2"/>
                      <a:pt x="6" y="2"/>
                      <a:pt x="6" y="2"/>
                    </a:cubicBezTo>
                    <a:cubicBezTo>
                      <a:pt x="6" y="2"/>
                      <a:pt x="7" y="1"/>
                      <a:pt x="7" y="1"/>
                    </a:cubicBezTo>
                    <a:cubicBezTo>
                      <a:pt x="7" y="2"/>
                      <a:pt x="7" y="1"/>
                      <a:pt x="7" y="1"/>
                    </a:cubicBezTo>
                    <a:cubicBezTo>
                      <a:pt x="7" y="1"/>
                      <a:pt x="7" y="1"/>
                      <a:pt x="7" y="1"/>
                    </a:cubicBezTo>
                    <a:cubicBezTo>
                      <a:pt x="7" y="0"/>
                      <a:pt x="7" y="2"/>
                      <a:pt x="7" y="1"/>
                    </a:cubicBezTo>
                    <a:cubicBezTo>
                      <a:pt x="7" y="1"/>
                      <a:pt x="7" y="1"/>
                      <a:pt x="7" y="1"/>
                    </a:cubicBezTo>
                    <a:cubicBezTo>
                      <a:pt x="8" y="0"/>
                      <a:pt x="7" y="2"/>
                      <a:pt x="7" y="1"/>
                    </a:cubicBezTo>
                    <a:cubicBezTo>
                      <a:pt x="8" y="1"/>
                      <a:pt x="8" y="1"/>
                      <a:pt x="8" y="1"/>
                    </a:cubicBezTo>
                    <a:cubicBezTo>
                      <a:pt x="8" y="1"/>
                      <a:pt x="8" y="2"/>
                      <a:pt x="8" y="1"/>
                    </a:cubicBezTo>
                    <a:cubicBezTo>
                      <a:pt x="8" y="1"/>
                      <a:pt x="8" y="1"/>
                      <a:pt x="8" y="1"/>
                    </a:cubicBezTo>
                    <a:cubicBezTo>
                      <a:pt x="8" y="1"/>
                      <a:pt x="8" y="2"/>
                      <a:pt x="8" y="1"/>
                    </a:cubicBezTo>
                    <a:cubicBezTo>
                      <a:pt x="8" y="2"/>
                      <a:pt x="8" y="1"/>
                      <a:pt x="8" y="2"/>
                    </a:cubicBezTo>
                    <a:cubicBezTo>
                      <a:pt x="8" y="2"/>
                      <a:pt x="9" y="2"/>
                      <a:pt x="9" y="2"/>
                    </a:cubicBezTo>
                    <a:cubicBezTo>
                      <a:pt x="9" y="2"/>
                      <a:pt x="9" y="2"/>
                      <a:pt x="9" y="3"/>
                    </a:cubicBezTo>
                    <a:cubicBezTo>
                      <a:pt x="9" y="3"/>
                      <a:pt x="9" y="3"/>
                      <a:pt x="10" y="2"/>
                    </a:cubicBezTo>
                    <a:cubicBezTo>
                      <a:pt x="10" y="2"/>
                      <a:pt x="10" y="3"/>
                      <a:pt x="10" y="3"/>
                    </a:cubicBezTo>
                    <a:cubicBezTo>
                      <a:pt x="10" y="3"/>
                      <a:pt x="10" y="2"/>
                      <a:pt x="10" y="2"/>
                    </a:cubicBezTo>
                    <a:cubicBezTo>
                      <a:pt x="10" y="2"/>
                      <a:pt x="10" y="3"/>
                      <a:pt x="10" y="3"/>
                    </a:cubicBezTo>
                    <a:cubicBezTo>
                      <a:pt x="10" y="2"/>
                      <a:pt x="10" y="2"/>
                      <a:pt x="10" y="2"/>
                    </a:cubicBezTo>
                    <a:cubicBezTo>
                      <a:pt x="10" y="2"/>
                      <a:pt x="10" y="2"/>
                      <a:pt x="10" y="3"/>
                    </a:cubicBezTo>
                    <a:cubicBezTo>
                      <a:pt x="10" y="2"/>
                      <a:pt x="10" y="3"/>
                      <a:pt x="10" y="2"/>
                    </a:cubicBezTo>
                    <a:cubicBezTo>
                      <a:pt x="10" y="3"/>
                      <a:pt x="10" y="3"/>
                      <a:pt x="10" y="3"/>
                    </a:cubicBezTo>
                    <a:cubicBezTo>
                      <a:pt x="10" y="4"/>
                      <a:pt x="11" y="2"/>
                      <a:pt x="11" y="2"/>
                    </a:cubicBezTo>
                    <a:cubicBezTo>
                      <a:pt x="10" y="2"/>
                      <a:pt x="10" y="3"/>
                      <a:pt x="10" y="3"/>
                    </a:cubicBezTo>
                    <a:cubicBezTo>
                      <a:pt x="11" y="2"/>
                      <a:pt x="11" y="2"/>
                      <a:pt x="11" y="2"/>
                    </a:cubicBezTo>
                    <a:cubicBezTo>
                      <a:pt x="11" y="2"/>
                      <a:pt x="11" y="2"/>
                      <a:pt x="11" y="2"/>
                    </a:cubicBezTo>
                    <a:cubicBezTo>
                      <a:pt x="11" y="2"/>
                      <a:pt x="11" y="2"/>
                      <a:pt x="11" y="2"/>
                    </a:cubicBezTo>
                    <a:cubicBezTo>
                      <a:pt x="11" y="2"/>
                      <a:pt x="11" y="3"/>
                      <a:pt x="11" y="3"/>
                    </a:cubicBezTo>
                    <a:cubicBezTo>
                      <a:pt x="12" y="2"/>
                      <a:pt x="12" y="3"/>
                      <a:pt x="12" y="2"/>
                    </a:cubicBezTo>
                    <a:cubicBezTo>
                      <a:pt x="12" y="2"/>
                      <a:pt x="12" y="2"/>
                      <a:pt x="12" y="2"/>
                    </a:cubicBezTo>
                    <a:cubicBezTo>
                      <a:pt x="12" y="2"/>
                      <a:pt x="12" y="3"/>
                      <a:pt x="12" y="3"/>
                    </a:cubicBezTo>
                    <a:cubicBezTo>
                      <a:pt x="12" y="4"/>
                      <a:pt x="12" y="4"/>
                      <a:pt x="12" y="4"/>
                    </a:cubicBezTo>
                    <a:cubicBezTo>
                      <a:pt x="12" y="4"/>
                      <a:pt x="12" y="4"/>
                      <a:pt x="12" y="4"/>
                    </a:cubicBezTo>
                    <a:cubicBezTo>
                      <a:pt x="12" y="4"/>
                      <a:pt x="12" y="4"/>
                      <a:pt x="12" y="4"/>
                    </a:cubicBezTo>
                    <a:cubicBezTo>
                      <a:pt x="12" y="3"/>
                      <a:pt x="13" y="2"/>
                      <a:pt x="13" y="2"/>
                    </a:cubicBezTo>
                    <a:cubicBezTo>
                      <a:pt x="13" y="2"/>
                      <a:pt x="13" y="3"/>
                      <a:pt x="13" y="3"/>
                    </a:cubicBezTo>
                    <a:cubicBezTo>
                      <a:pt x="13" y="1"/>
                      <a:pt x="13" y="1"/>
                      <a:pt x="13" y="1"/>
                    </a:cubicBezTo>
                    <a:cubicBezTo>
                      <a:pt x="13" y="1"/>
                      <a:pt x="13" y="2"/>
                      <a:pt x="13" y="2"/>
                    </a:cubicBezTo>
                    <a:cubicBezTo>
                      <a:pt x="13" y="2"/>
                      <a:pt x="13" y="2"/>
                      <a:pt x="13" y="1"/>
                    </a:cubicBezTo>
                    <a:cubicBezTo>
                      <a:pt x="13" y="1"/>
                      <a:pt x="14" y="1"/>
                      <a:pt x="13" y="2"/>
                    </a:cubicBezTo>
                    <a:cubicBezTo>
                      <a:pt x="13" y="3"/>
                      <a:pt x="13" y="2"/>
                      <a:pt x="13" y="3"/>
                    </a:cubicBezTo>
                    <a:cubicBezTo>
                      <a:pt x="13" y="3"/>
                      <a:pt x="13" y="2"/>
                      <a:pt x="13" y="2"/>
                    </a:cubicBezTo>
                    <a:cubicBezTo>
                      <a:pt x="13" y="3"/>
                      <a:pt x="13" y="3"/>
                      <a:pt x="13" y="3"/>
                    </a:cubicBezTo>
                    <a:cubicBezTo>
                      <a:pt x="13" y="3"/>
                      <a:pt x="14" y="2"/>
                      <a:pt x="14" y="2"/>
                    </a:cubicBezTo>
                    <a:cubicBezTo>
                      <a:pt x="14" y="1"/>
                      <a:pt x="14" y="2"/>
                      <a:pt x="14" y="2"/>
                    </a:cubicBezTo>
                    <a:cubicBezTo>
                      <a:pt x="14" y="1"/>
                      <a:pt x="14" y="1"/>
                      <a:pt x="14" y="1"/>
                    </a:cubicBezTo>
                    <a:cubicBezTo>
                      <a:pt x="14" y="1"/>
                      <a:pt x="14" y="2"/>
                      <a:pt x="14" y="2"/>
                    </a:cubicBezTo>
                    <a:cubicBezTo>
                      <a:pt x="14" y="1"/>
                      <a:pt x="14" y="1"/>
                      <a:pt x="15" y="0"/>
                    </a:cubicBezTo>
                    <a:cubicBezTo>
                      <a:pt x="15" y="0"/>
                      <a:pt x="14" y="1"/>
                      <a:pt x="14" y="1"/>
                    </a:cubicBezTo>
                    <a:cubicBezTo>
                      <a:pt x="14" y="2"/>
                      <a:pt x="15" y="0"/>
                      <a:pt x="15" y="1"/>
                    </a:cubicBezTo>
                    <a:cubicBezTo>
                      <a:pt x="15" y="1"/>
                      <a:pt x="15" y="1"/>
                      <a:pt x="15" y="1"/>
                    </a:cubicBezTo>
                    <a:cubicBezTo>
                      <a:pt x="15" y="1"/>
                      <a:pt x="15" y="1"/>
                      <a:pt x="15" y="1"/>
                    </a:cubicBezTo>
                    <a:cubicBezTo>
                      <a:pt x="15" y="2"/>
                      <a:pt x="15" y="1"/>
                      <a:pt x="15" y="1"/>
                    </a:cubicBezTo>
                    <a:cubicBezTo>
                      <a:pt x="15" y="1"/>
                      <a:pt x="15" y="1"/>
                      <a:pt x="15" y="1"/>
                    </a:cubicBezTo>
                    <a:cubicBezTo>
                      <a:pt x="15" y="1"/>
                      <a:pt x="16" y="0"/>
                      <a:pt x="16" y="1"/>
                    </a:cubicBezTo>
                    <a:cubicBezTo>
                      <a:pt x="16" y="1"/>
                      <a:pt x="16" y="0"/>
                      <a:pt x="16" y="0"/>
                    </a:cubicBezTo>
                    <a:cubicBezTo>
                      <a:pt x="16" y="1"/>
                      <a:pt x="16" y="1"/>
                      <a:pt x="16" y="1"/>
                    </a:cubicBezTo>
                    <a:cubicBezTo>
                      <a:pt x="16" y="1"/>
                      <a:pt x="16" y="1"/>
                      <a:pt x="16" y="1"/>
                    </a:cubicBezTo>
                    <a:cubicBezTo>
                      <a:pt x="16" y="0"/>
                      <a:pt x="16" y="2"/>
                      <a:pt x="16" y="1"/>
                    </a:cubicBezTo>
                    <a:cubicBezTo>
                      <a:pt x="16" y="2"/>
                      <a:pt x="16" y="0"/>
                      <a:pt x="16" y="1"/>
                    </a:cubicBezTo>
                    <a:cubicBezTo>
                      <a:pt x="16" y="1"/>
                      <a:pt x="16" y="0"/>
                      <a:pt x="16" y="1"/>
                    </a:cubicBezTo>
                    <a:cubicBezTo>
                      <a:pt x="16" y="1"/>
                      <a:pt x="16" y="2"/>
                      <a:pt x="16" y="2"/>
                    </a:cubicBezTo>
                    <a:cubicBezTo>
                      <a:pt x="16" y="2"/>
                      <a:pt x="16" y="2"/>
                      <a:pt x="16" y="1"/>
                    </a:cubicBezTo>
                    <a:cubicBezTo>
                      <a:pt x="16" y="1"/>
                      <a:pt x="16" y="1"/>
                      <a:pt x="16" y="1"/>
                    </a:cubicBezTo>
                    <a:cubicBezTo>
                      <a:pt x="17" y="0"/>
                      <a:pt x="17" y="1"/>
                      <a:pt x="17" y="0"/>
                    </a:cubicBezTo>
                    <a:cubicBezTo>
                      <a:pt x="17" y="1"/>
                      <a:pt x="17" y="0"/>
                      <a:pt x="17" y="1"/>
                    </a:cubicBezTo>
                    <a:cubicBezTo>
                      <a:pt x="16" y="2"/>
                      <a:pt x="16" y="2"/>
                      <a:pt x="16" y="2"/>
                    </a:cubicBezTo>
                    <a:cubicBezTo>
                      <a:pt x="17" y="2"/>
                      <a:pt x="17" y="1"/>
                      <a:pt x="17" y="1"/>
                    </a:cubicBezTo>
                    <a:cubicBezTo>
                      <a:pt x="17" y="1"/>
                      <a:pt x="17" y="1"/>
                      <a:pt x="17" y="1"/>
                    </a:cubicBezTo>
                    <a:cubicBezTo>
                      <a:pt x="17" y="0"/>
                      <a:pt x="17" y="1"/>
                      <a:pt x="17" y="0"/>
                    </a:cubicBezTo>
                    <a:cubicBezTo>
                      <a:pt x="17" y="1"/>
                      <a:pt x="17" y="0"/>
                      <a:pt x="17" y="1"/>
                    </a:cubicBezTo>
                    <a:cubicBezTo>
                      <a:pt x="18" y="1"/>
                      <a:pt x="18" y="0"/>
                      <a:pt x="18" y="1"/>
                    </a:cubicBezTo>
                    <a:cubicBezTo>
                      <a:pt x="18" y="1"/>
                      <a:pt x="18" y="1"/>
                      <a:pt x="18" y="1"/>
                    </a:cubicBezTo>
                    <a:cubicBezTo>
                      <a:pt x="18" y="2"/>
                      <a:pt x="18" y="1"/>
                      <a:pt x="18" y="1"/>
                    </a:cubicBezTo>
                    <a:cubicBezTo>
                      <a:pt x="18" y="1"/>
                      <a:pt x="18" y="2"/>
                      <a:pt x="18" y="2"/>
                    </a:cubicBezTo>
                    <a:cubicBezTo>
                      <a:pt x="18" y="2"/>
                      <a:pt x="18" y="1"/>
                      <a:pt x="18" y="1"/>
                    </a:cubicBezTo>
                    <a:cubicBezTo>
                      <a:pt x="18" y="2"/>
                      <a:pt x="18" y="0"/>
                      <a:pt x="18" y="1"/>
                    </a:cubicBezTo>
                    <a:cubicBezTo>
                      <a:pt x="18" y="1"/>
                      <a:pt x="18" y="2"/>
                      <a:pt x="18" y="2"/>
                    </a:cubicBezTo>
                    <a:cubicBezTo>
                      <a:pt x="18" y="3"/>
                      <a:pt x="18" y="1"/>
                      <a:pt x="18" y="2"/>
                    </a:cubicBezTo>
                    <a:cubicBezTo>
                      <a:pt x="19" y="1"/>
                      <a:pt x="19" y="1"/>
                      <a:pt x="19" y="1"/>
                    </a:cubicBezTo>
                    <a:cubicBezTo>
                      <a:pt x="19" y="1"/>
                      <a:pt x="19" y="0"/>
                      <a:pt x="19" y="1"/>
                    </a:cubicBezTo>
                    <a:cubicBezTo>
                      <a:pt x="19" y="1"/>
                      <a:pt x="19" y="2"/>
                      <a:pt x="19" y="1"/>
                    </a:cubicBezTo>
                    <a:cubicBezTo>
                      <a:pt x="19" y="2"/>
                      <a:pt x="20" y="0"/>
                      <a:pt x="19" y="2"/>
                    </a:cubicBezTo>
                    <a:cubicBezTo>
                      <a:pt x="19" y="2"/>
                      <a:pt x="19" y="2"/>
                      <a:pt x="20" y="2"/>
                    </a:cubicBezTo>
                    <a:cubicBezTo>
                      <a:pt x="20" y="1"/>
                      <a:pt x="19" y="2"/>
                      <a:pt x="19" y="2"/>
                    </a:cubicBezTo>
                    <a:cubicBezTo>
                      <a:pt x="19" y="2"/>
                      <a:pt x="20" y="1"/>
                      <a:pt x="20" y="1"/>
                    </a:cubicBezTo>
                    <a:cubicBezTo>
                      <a:pt x="20" y="1"/>
                      <a:pt x="20" y="1"/>
                      <a:pt x="19" y="2"/>
                    </a:cubicBezTo>
                    <a:cubicBezTo>
                      <a:pt x="19" y="3"/>
                      <a:pt x="20" y="1"/>
                      <a:pt x="20" y="1"/>
                    </a:cubicBezTo>
                    <a:cubicBezTo>
                      <a:pt x="20" y="1"/>
                      <a:pt x="20" y="2"/>
                      <a:pt x="20" y="2"/>
                    </a:cubicBezTo>
                    <a:cubicBezTo>
                      <a:pt x="20" y="1"/>
                      <a:pt x="20" y="1"/>
                      <a:pt x="20" y="1"/>
                    </a:cubicBezTo>
                    <a:cubicBezTo>
                      <a:pt x="20" y="1"/>
                      <a:pt x="20" y="2"/>
                      <a:pt x="20" y="3"/>
                    </a:cubicBezTo>
                    <a:cubicBezTo>
                      <a:pt x="20" y="2"/>
                      <a:pt x="20" y="2"/>
                      <a:pt x="20" y="2"/>
                    </a:cubicBezTo>
                    <a:cubicBezTo>
                      <a:pt x="20" y="3"/>
                      <a:pt x="20" y="3"/>
                      <a:pt x="20" y="3"/>
                    </a:cubicBezTo>
                    <a:cubicBezTo>
                      <a:pt x="20" y="2"/>
                      <a:pt x="20" y="2"/>
                      <a:pt x="20" y="2"/>
                    </a:cubicBezTo>
                    <a:cubicBezTo>
                      <a:pt x="20" y="2"/>
                      <a:pt x="20" y="2"/>
                      <a:pt x="20" y="2"/>
                    </a:cubicBezTo>
                    <a:cubicBezTo>
                      <a:pt x="20" y="3"/>
                      <a:pt x="20" y="3"/>
                      <a:pt x="20" y="2"/>
                    </a:cubicBezTo>
                    <a:cubicBezTo>
                      <a:pt x="20" y="2"/>
                      <a:pt x="20" y="2"/>
                      <a:pt x="20" y="2"/>
                    </a:cubicBezTo>
                    <a:cubicBezTo>
                      <a:pt x="21" y="1"/>
                      <a:pt x="21" y="1"/>
                      <a:pt x="21" y="1"/>
                    </a:cubicBezTo>
                    <a:cubicBezTo>
                      <a:pt x="21" y="2"/>
                      <a:pt x="21" y="2"/>
                      <a:pt x="21" y="2"/>
                    </a:cubicBezTo>
                    <a:cubicBezTo>
                      <a:pt x="21" y="2"/>
                      <a:pt x="21" y="1"/>
                      <a:pt x="21" y="1"/>
                    </a:cubicBezTo>
                    <a:cubicBezTo>
                      <a:pt x="21" y="1"/>
                      <a:pt x="21" y="1"/>
                      <a:pt x="21" y="2"/>
                    </a:cubicBezTo>
                    <a:cubicBezTo>
                      <a:pt x="21" y="2"/>
                      <a:pt x="21" y="1"/>
                      <a:pt x="21" y="2"/>
                    </a:cubicBezTo>
                    <a:cubicBezTo>
                      <a:pt x="21" y="2"/>
                      <a:pt x="21" y="3"/>
                      <a:pt x="21" y="2"/>
                    </a:cubicBezTo>
                    <a:cubicBezTo>
                      <a:pt x="21" y="2"/>
                      <a:pt x="21" y="1"/>
                      <a:pt x="21" y="1"/>
                    </a:cubicBezTo>
                    <a:cubicBezTo>
                      <a:pt x="21" y="2"/>
                      <a:pt x="21" y="2"/>
                      <a:pt x="21" y="2"/>
                    </a:cubicBezTo>
                    <a:cubicBezTo>
                      <a:pt x="21" y="2"/>
                      <a:pt x="21" y="2"/>
                      <a:pt x="21" y="2"/>
                    </a:cubicBezTo>
                    <a:cubicBezTo>
                      <a:pt x="21" y="2"/>
                      <a:pt x="21" y="2"/>
                      <a:pt x="21" y="2"/>
                    </a:cubicBezTo>
                    <a:cubicBezTo>
                      <a:pt x="21" y="2"/>
                      <a:pt x="21" y="2"/>
                      <a:pt x="21" y="2"/>
                    </a:cubicBezTo>
                    <a:cubicBezTo>
                      <a:pt x="21" y="1"/>
                      <a:pt x="21" y="2"/>
                      <a:pt x="21" y="1"/>
                    </a:cubicBezTo>
                    <a:cubicBezTo>
                      <a:pt x="21" y="1"/>
                      <a:pt x="21" y="1"/>
                      <a:pt x="21" y="2"/>
                    </a:cubicBezTo>
                    <a:cubicBezTo>
                      <a:pt x="21" y="2"/>
                      <a:pt x="21" y="2"/>
                      <a:pt x="21" y="2"/>
                    </a:cubicBezTo>
                    <a:cubicBezTo>
                      <a:pt x="21" y="2"/>
                      <a:pt x="22" y="2"/>
                      <a:pt x="22" y="1"/>
                    </a:cubicBezTo>
                    <a:cubicBezTo>
                      <a:pt x="22" y="1"/>
                      <a:pt x="22" y="1"/>
                      <a:pt x="22" y="1"/>
                    </a:cubicBezTo>
                    <a:cubicBezTo>
                      <a:pt x="22" y="2"/>
                      <a:pt x="22" y="1"/>
                      <a:pt x="22" y="1"/>
                    </a:cubicBezTo>
                    <a:cubicBezTo>
                      <a:pt x="22" y="2"/>
                      <a:pt x="21" y="4"/>
                      <a:pt x="22" y="3"/>
                    </a:cubicBezTo>
                    <a:cubicBezTo>
                      <a:pt x="22" y="3"/>
                      <a:pt x="22" y="2"/>
                      <a:pt x="22" y="1"/>
                    </a:cubicBezTo>
                    <a:cubicBezTo>
                      <a:pt x="22" y="2"/>
                      <a:pt x="23" y="1"/>
                      <a:pt x="22" y="2"/>
                    </a:cubicBezTo>
                    <a:cubicBezTo>
                      <a:pt x="23" y="1"/>
                      <a:pt x="23" y="1"/>
                      <a:pt x="23" y="1"/>
                    </a:cubicBezTo>
                    <a:cubicBezTo>
                      <a:pt x="23" y="1"/>
                      <a:pt x="23" y="0"/>
                      <a:pt x="23" y="2"/>
                    </a:cubicBezTo>
                    <a:cubicBezTo>
                      <a:pt x="23" y="2"/>
                      <a:pt x="23" y="2"/>
                      <a:pt x="23" y="3"/>
                    </a:cubicBezTo>
                    <a:cubicBezTo>
                      <a:pt x="23" y="2"/>
                      <a:pt x="23" y="3"/>
                      <a:pt x="23" y="2"/>
                    </a:cubicBezTo>
                    <a:cubicBezTo>
                      <a:pt x="23" y="2"/>
                      <a:pt x="23" y="1"/>
                      <a:pt x="23" y="1"/>
                    </a:cubicBezTo>
                    <a:cubicBezTo>
                      <a:pt x="24" y="1"/>
                      <a:pt x="24" y="1"/>
                      <a:pt x="24" y="2"/>
                    </a:cubicBezTo>
                    <a:cubicBezTo>
                      <a:pt x="24" y="1"/>
                      <a:pt x="24" y="1"/>
                      <a:pt x="24" y="1"/>
                    </a:cubicBezTo>
                    <a:cubicBezTo>
                      <a:pt x="24" y="2"/>
                      <a:pt x="24" y="2"/>
                      <a:pt x="24" y="2"/>
                    </a:cubicBezTo>
                    <a:cubicBezTo>
                      <a:pt x="24" y="1"/>
                      <a:pt x="24" y="1"/>
                      <a:pt x="24" y="1"/>
                    </a:cubicBezTo>
                    <a:cubicBezTo>
                      <a:pt x="24" y="2"/>
                      <a:pt x="24" y="2"/>
                      <a:pt x="24" y="2"/>
                    </a:cubicBezTo>
                    <a:cubicBezTo>
                      <a:pt x="24" y="2"/>
                      <a:pt x="24" y="1"/>
                      <a:pt x="24" y="1"/>
                    </a:cubicBezTo>
                    <a:cubicBezTo>
                      <a:pt x="24" y="2"/>
                      <a:pt x="24" y="2"/>
                      <a:pt x="24" y="2"/>
                    </a:cubicBezTo>
                    <a:cubicBezTo>
                      <a:pt x="24" y="1"/>
                      <a:pt x="25" y="1"/>
                      <a:pt x="25" y="1"/>
                    </a:cubicBezTo>
                    <a:cubicBezTo>
                      <a:pt x="24" y="2"/>
                      <a:pt x="24" y="2"/>
                      <a:pt x="24" y="2"/>
                    </a:cubicBezTo>
                    <a:cubicBezTo>
                      <a:pt x="24" y="2"/>
                      <a:pt x="25" y="1"/>
                      <a:pt x="25" y="1"/>
                    </a:cubicBezTo>
                    <a:cubicBezTo>
                      <a:pt x="25" y="2"/>
                      <a:pt x="25" y="2"/>
                      <a:pt x="25" y="2"/>
                    </a:cubicBezTo>
                    <a:cubicBezTo>
                      <a:pt x="25" y="1"/>
                      <a:pt x="26" y="1"/>
                      <a:pt x="26" y="1"/>
                    </a:cubicBezTo>
                    <a:cubicBezTo>
                      <a:pt x="26" y="1"/>
                      <a:pt x="26" y="1"/>
                      <a:pt x="26" y="1"/>
                    </a:cubicBezTo>
                    <a:cubicBezTo>
                      <a:pt x="26" y="2"/>
                      <a:pt x="26" y="1"/>
                      <a:pt x="26" y="1"/>
                    </a:cubicBezTo>
                    <a:cubicBezTo>
                      <a:pt x="26" y="1"/>
                      <a:pt x="26" y="2"/>
                      <a:pt x="26" y="2"/>
                    </a:cubicBezTo>
                    <a:cubicBezTo>
                      <a:pt x="26" y="3"/>
                      <a:pt x="26" y="2"/>
                      <a:pt x="26" y="1"/>
                    </a:cubicBezTo>
                    <a:cubicBezTo>
                      <a:pt x="26" y="1"/>
                      <a:pt x="26" y="2"/>
                      <a:pt x="26" y="1"/>
                    </a:cubicBezTo>
                    <a:cubicBezTo>
                      <a:pt x="26" y="1"/>
                      <a:pt x="26" y="1"/>
                      <a:pt x="26" y="1"/>
                    </a:cubicBezTo>
                    <a:cubicBezTo>
                      <a:pt x="26" y="1"/>
                      <a:pt x="26" y="2"/>
                      <a:pt x="26" y="2"/>
                    </a:cubicBezTo>
                    <a:cubicBezTo>
                      <a:pt x="26" y="1"/>
                      <a:pt x="26" y="1"/>
                      <a:pt x="26" y="1"/>
                    </a:cubicBezTo>
                    <a:cubicBezTo>
                      <a:pt x="26" y="2"/>
                      <a:pt x="26" y="3"/>
                      <a:pt x="26" y="4"/>
                    </a:cubicBezTo>
                    <a:cubicBezTo>
                      <a:pt x="26" y="4"/>
                      <a:pt x="26" y="4"/>
                      <a:pt x="26" y="4"/>
                    </a:cubicBezTo>
                    <a:cubicBezTo>
                      <a:pt x="26" y="5"/>
                      <a:pt x="25" y="5"/>
                      <a:pt x="25" y="6"/>
                    </a:cubicBezTo>
                    <a:cubicBezTo>
                      <a:pt x="26" y="5"/>
                      <a:pt x="26" y="4"/>
                      <a:pt x="26" y="4"/>
                    </a:cubicBezTo>
                    <a:cubicBezTo>
                      <a:pt x="26" y="3"/>
                      <a:pt x="26" y="2"/>
                      <a:pt x="26" y="2"/>
                    </a:cubicBezTo>
                    <a:cubicBezTo>
                      <a:pt x="26" y="2"/>
                      <a:pt x="26" y="2"/>
                      <a:pt x="26" y="3"/>
                    </a:cubicBezTo>
                    <a:cubicBezTo>
                      <a:pt x="26" y="3"/>
                      <a:pt x="26" y="2"/>
                      <a:pt x="26" y="2"/>
                    </a:cubicBezTo>
                    <a:cubicBezTo>
                      <a:pt x="26" y="2"/>
                      <a:pt x="27" y="1"/>
                      <a:pt x="27" y="1"/>
                    </a:cubicBezTo>
                    <a:cubicBezTo>
                      <a:pt x="27" y="2"/>
                      <a:pt x="27" y="2"/>
                      <a:pt x="27" y="2"/>
                    </a:cubicBezTo>
                    <a:cubicBezTo>
                      <a:pt x="27" y="2"/>
                      <a:pt x="27" y="1"/>
                      <a:pt x="27" y="1"/>
                    </a:cubicBezTo>
                    <a:cubicBezTo>
                      <a:pt x="27" y="0"/>
                      <a:pt x="27" y="1"/>
                      <a:pt x="27" y="0"/>
                    </a:cubicBezTo>
                    <a:cubicBezTo>
                      <a:pt x="27" y="1"/>
                      <a:pt x="27" y="2"/>
                      <a:pt x="27" y="2"/>
                    </a:cubicBezTo>
                    <a:cubicBezTo>
                      <a:pt x="27" y="2"/>
                      <a:pt x="27" y="2"/>
                      <a:pt x="27" y="0"/>
                    </a:cubicBezTo>
                    <a:cubicBezTo>
                      <a:pt x="27" y="1"/>
                      <a:pt x="27" y="1"/>
                      <a:pt x="27" y="2"/>
                    </a:cubicBezTo>
                    <a:cubicBezTo>
                      <a:pt x="27" y="2"/>
                      <a:pt x="27" y="0"/>
                      <a:pt x="27" y="2"/>
                    </a:cubicBezTo>
                    <a:cubicBezTo>
                      <a:pt x="27" y="1"/>
                      <a:pt x="27" y="1"/>
                      <a:pt x="27" y="1"/>
                    </a:cubicBezTo>
                    <a:cubicBezTo>
                      <a:pt x="27" y="2"/>
                      <a:pt x="27" y="2"/>
                      <a:pt x="27" y="2"/>
                    </a:cubicBezTo>
                    <a:cubicBezTo>
                      <a:pt x="27" y="2"/>
                      <a:pt x="28" y="1"/>
                      <a:pt x="27" y="2"/>
                    </a:cubicBezTo>
                    <a:cubicBezTo>
                      <a:pt x="28" y="2"/>
                      <a:pt x="28" y="2"/>
                      <a:pt x="28" y="1"/>
                    </a:cubicBezTo>
                    <a:cubicBezTo>
                      <a:pt x="28" y="1"/>
                      <a:pt x="28" y="2"/>
                      <a:pt x="28" y="1"/>
                    </a:cubicBezTo>
                    <a:cubicBezTo>
                      <a:pt x="28" y="2"/>
                      <a:pt x="28" y="1"/>
                      <a:pt x="28" y="0"/>
                    </a:cubicBezTo>
                    <a:cubicBezTo>
                      <a:pt x="28" y="1"/>
                      <a:pt x="28" y="1"/>
                      <a:pt x="28" y="1"/>
                    </a:cubicBezTo>
                    <a:cubicBezTo>
                      <a:pt x="28" y="1"/>
                      <a:pt x="28" y="1"/>
                      <a:pt x="28" y="0"/>
                    </a:cubicBezTo>
                    <a:cubicBezTo>
                      <a:pt x="28" y="0"/>
                      <a:pt x="28" y="1"/>
                      <a:pt x="28" y="1"/>
                    </a:cubicBezTo>
                    <a:cubicBezTo>
                      <a:pt x="28" y="0"/>
                      <a:pt x="28" y="0"/>
                      <a:pt x="28" y="0"/>
                    </a:cubicBezTo>
                    <a:cubicBezTo>
                      <a:pt x="28" y="0"/>
                      <a:pt x="28" y="1"/>
                      <a:pt x="28" y="1"/>
                    </a:cubicBezTo>
                    <a:cubicBezTo>
                      <a:pt x="28" y="2"/>
                      <a:pt x="28" y="2"/>
                      <a:pt x="28" y="2"/>
                    </a:cubicBezTo>
                    <a:cubicBezTo>
                      <a:pt x="28" y="2"/>
                      <a:pt x="28" y="2"/>
                      <a:pt x="28" y="2"/>
                    </a:cubicBezTo>
                    <a:cubicBezTo>
                      <a:pt x="28" y="0"/>
                      <a:pt x="28" y="0"/>
                      <a:pt x="28" y="0"/>
                    </a:cubicBezTo>
                    <a:cubicBezTo>
                      <a:pt x="29" y="0"/>
                      <a:pt x="28" y="1"/>
                      <a:pt x="28" y="0"/>
                    </a:cubicBezTo>
                    <a:cubicBezTo>
                      <a:pt x="28" y="1"/>
                      <a:pt x="28" y="1"/>
                      <a:pt x="28" y="1"/>
                    </a:cubicBezTo>
                    <a:cubicBezTo>
                      <a:pt x="28" y="1"/>
                      <a:pt x="28" y="2"/>
                      <a:pt x="28" y="2"/>
                    </a:cubicBezTo>
                    <a:cubicBezTo>
                      <a:pt x="28" y="2"/>
                      <a:pt x="29" y="1"/>
                      <a:pt x="29" y="1"/>
                    </a:cubicBezTo>
                    <a:cubicBezTo>
                      <a:pt x="29" y="1"/>
                      <a:pt x="29" y="1"/>
                      <a:pt x="28" y="2"/>
                    </a:cubicBezTo>
                    <a:cubicBezTo>
                      <a:pt x="29" y="1"/>
                      <a:pt x="29" y="1"/>
                      <a:pt x="29" y="0"/>
                    </a:cubicBezTo>
                    <a:cubicBezTo>
                      <a:pt x="29" y="2"/>
                      <a:pt x="29" y="2"/>
                      <a:pt x="29" y="2"/>
                    </a:cubicBezTo>
                    <a:cubicBezTo>
                      <a:pt x="28" y="3"/>
                      <a:pt x="28" y="3"/>
                      <a:pt x="28" y="3"/>
                    </a:cubicBezTo>
                    <a:cubicBezTo>
                      <a:pt x="28" y="3"/>
                      <a:pt x="28" y="3"/>
                      <a:pt x="28" y="3"/>
                    </a:cubicBezTo>
                    <a:cubicBezTo>
                      <a:pt x="28" y="4"/>
                      <a:pt x="28" y="4"/>
                      <a:pt x="28" y="5"/>
                    </a:cubicBezTo>
                    <a:cubicBezTo>
                      <a:pt x="28" y="5"/>
                      <a:pt x="28" y="5"/>
                      <a:pt x="28" y="4"/>
                    </a:cubicBezTo>
                    <a:cubicBezTo>
                      <a:pt x="28" y="3"/>
                      <a:pt x="29" y="2"/>
                      <a:pt x="29" y="1"/>
                    </a:cubicBezTo>
                    <a:cubicBezTo>
                      <a:pt x="29" y="1"/>
                      <a:pt x="29" y="4"/>
                      <a:pt x="29" y="2"/>
                    </a:cubicBezTo>
                    <a:cubicBezTo>
                      <a:pt x="29" y="2"/>
                      <a:pt x="29" y="1"/>
                      <a:pt x="29" y="1"/>
                    </a:cubicBezTo>
                    <a:cubicBezTo>
                      <a:pt x="29" y="1"/>
                      <a:pt x="30" y="0"/>
                      <a:pt x="30" y="1"/>
                    </a:cubicBezTo>
                    <a:cubicBezTo>
                      <a:pt x="29" y="1"/>
                      <a:pt x="29" y="2"/>
                      <a:pt x="29" y="3"/>
                    </a:cubicBezTo>
                    <a:cubicBezTo>
                      <a:pt x="29" y="2"/>
                      <a:pt x="29" y="2"/>
                      <a:pt x="29" y="2"/>
                    </a:cubicBezTo>
                    <a:cubicBezTo>
                      <a:pt x="29" y="3"/>
                      <a:pt x="29" y="4"/>
                      <a:pt x="29" y="4"/>
                    </a:cubicBezTo>
                    <a:cubicBezTo>
                      <a:pt x="29" y="4"/>
                      <a:pt x="29" y="4"/>
                      <a:pt x="29" y="3"/>
                    </a:cubicBezTo>
                    <a:cubicBezTo>
                      <a:pt x="29" y="2"/>
                      <a:pt x="29" y="3"/>
                      <a:pt x="29" y="2"/>
                    </a:cubicBezTo>
                    <a:cubicBezTo>
                      <a:pt x="29" y="2"/>
                      <a:pt x="29" y="3"/>
                      <a:pt x="30" y="2"/>
                    </a:cubicBezTo>
                    <a:cubicBezTo>
                      <a:pt x="29" y="2"/>
                      <a:pt x="30" y="1"/>
                      <a:pt x="30" y="1"/>
                    </a:cubicBezTo>
                    <a:cubicBezTo>
                      <a:pt x="30" y="0"/>
                      <a:pt x="30" y="0"/>
                      <a:pt x="30" y="0"/>
                    </a:cubicBezTo>
                    <a:cubicBezTo>
                      <a:pt x="30" y="1"/>
                      <a:pt x="30" y="1"/>
                      <a:pt x="30" y="1"/>
                    </a:cubicBezTo>
                    <a:cubicBezTo>
                      <a:pt x="30" y="1"/>
                      <a:pt x="30" y="0"/>
                      <a:pt x="30" y="0"/>
                    </a:cubicBezTo>
                    <a:cubicBezTo>
                      <a:pt x="30" y="1"/>
                      <a:pt x="30" y="1"/>
                      <a:pt x="30" y="1"/>
                    </a:cubicBezTo>
                    <a:cubicBezTo>
                      <a:pt x="30" y="2"/>
                      <a:pt x="30" y="1"/>
                      <a:pt x="30" y="2"/>
                    </a:cubicBezTo>
                    <a:cubicBezTo>
                      <a:pt x="30" y="2"/>
                      <a:pt x="30" y="2"/>
                      <a:pt x="30" y="2"/>
                    </a:cubicBezTo>
                    <a:cubicBezTo>
                      <a:pt x="30" y="2"/>
                      <a:pt x="30" y="2"/>
                      <a:pt x="30" y="2"/>
                    </a:cubicBezTo>
                    <a:cubicBezTo>
                      <a:pt x="30" y="2"/>
                      <a:pt x="29" y="4"/>
                      <a:pt x="30" y="3"/>
                    </a:cubicBezTo>
                    <a:cubicBezTo>
                      <a:pt x="30" y="3"/>
                      <a:pt x="30" y="2"/>
                      <a:pt x="30" y="2"/>
                    </a:cubicBezTo>
                    <a:cubicBezTo>
                      <a:pt x="30" y="2"/>
                      <a:pt x="30" y="1"/>
                      <a:pt x="30" y="1"/>
                    </a:cubicBezTo>
                    <a:cubicBezTo>
                      <a:pt x="30" y="2"/>
                      <a:pt x="31" y="1"/>
                      <a:pt x="30" y="2"/>
                    </a:cubicBezTo>
                    <a:cubicBezTo>
                      <a:pt x="30" y="2"/>
                      <a:pt x="30" y="2"/>
                      <a:pt x="30" y="3"/>
                    </a:cubicBezTo>
                    <a:cubicBezTo>
                      <a:pt x="30" y="4"/>
                      <a:pt x="30" y="3"/>
                      <a:pt x="30" y="4"/>
                    </a:cubicBezTo>
                    <a:cubicBezTo>
                      <a:pt x="30" y="4"/>
                      <a:pt x="29" y="5"/>
                      <a:pt x="29" y="6"/>
                    </a:cubicBezTo>
                    <a:cubicBezTo>
                      <a:pt x="29" y="6"/>
                      <a:pt x="29" y="5"/>
                      <a:pt x="29" y="5"/>
                    </a:cubicBezTo>
                    <a:cubicBezTo>
                      <a:pt x="30" y="5"/>
                      <a:pt x="30" y="5"/>
                      <a:pt x="30" y="4"/>
                    </a:cubicBezTo>
                    <a:cubicBezTo>
                      <a:pt x="30" y="4"/>
                      <a:pt x="30" y="4"/>
                      <a:pt x="30" y="3"/>
                    </a:cubicBezTo>
                    <a:cubicBezTo>
                      <a:pt x="30" y="3"/>
                      <a:pt x="30" y="4"/>
                      <a:pt x="30" y="4"/>
                    </a:cubicBezTo>
                    <a:cubicBezTo>
                      <a:pt x="30" y="4"/>
                      <a:pt x="30" y="4"/>
                      <a:pt x="30" y="4"/>
                    </a:cubicBezTo>
                    <a:cubicBezTo>
                      <a:pt x="31" y="3"/>
                      <a:pt x="31" y="4"/>
                      <a:pt x="31" y="3"/>
                    </a:cubicBezTo>
                    <a:cubicBezTo>
                      <a:pt x="31" y="3"/>
                      <a:pt x="31" y="2"/>
                      <a:pt x="31" y="2"/>
                    </a:cubicBezTo>
                    <a:cubicBezTo>
                      <a:pt x="31" y="2"/>
                      <a:pt x="31" y="2"/>
                      <a:pt x="31" y="2"/>
                    </a:cubicBezTo>
                    <a:cubicBezTo>
                      <a:pt x="31" y="2"/>
                      <a:pt x="31" y="3"/>
                      <a:pt x="31" y="2"/>
                    </a:cubicBezTo>
                    <a:cubicBezTo>
                      <a:pt x="31" y="3"/>
                      <a:pt x="31" y="4"/>
                      <a:pt x="31" y="5"/>
                    </a:cubicBezTo>
                    <a:cubicBezTo>
                      <a:pt x="31" y="4"/>
                      <a:pt x="30" y="5"/>
                      <a:pt x="30" y="5"/>
                    </a:cubicBezTo>
                    <a:cubicBezTo>
                      <a:pt x="31" y="5"/>
                      <a:pt x="31" y="4"/>
                      <a:pt x="31" y="4"/>
                    </a:cubicBezTo>
                    <a:cubicBezTo>
                      <a:pt x="31" y="5"/>
                      <a:pt x="31" y="4"/>
                      <a:pt x="32" y="4"/>
                    </a:cubicBezTo>
                    <a:cubicBezTo>
                      <a:pt x="32" y="5"/>
                      <a:pt x="31" y="6"/>
                      <a:pt x="31" y="6"/>
                    </a:cubicBezTo>
                    <a:cubicBezTo>
                      <a:pt x="31" y="6"/>
                      <a:pt x="31" y="5"/>
                      <a:pt x="32" y="5"/>
                    </a:cubicBezTo>
                    <a:cubicBezTo>
                      <a:pt x="31" y="6"/>
                      <a:pt x="31" y="6"/>
                      <a:pt x="31" y="6"/>
                    </a:cubicBezTo>
                    <a:cubicBezTo>
                      <a:pt x="32" y="5"/>
                      <a:pt x="32" y="6"/>
                      <a:pt x="32" y="5"/>
                    </a:cubicBezTo>
                    <a:cubicBezTo>
                      <a:pt x="32" y="6"/>
                      <a:pt x="32" y="6"/>
                      <a:pt x="32" y="6"/>
                    </a:cubicBezTo>
                    <a:cubicBezTo>
                      <a:pt x="32" y="6"/>
                      <a:pt x="32" y="6"/>
                      <a:pt x="32" y="6"/>
                    </a:cubicBezTo>
                    <a:cubicBezTo>
                      <a:pt x="32" y="6"/>
                      <a:pt x="32" y="6"/>
                      <a:pt x="32" y="7"/>
                    </a:cubicBezTo>
                    <a:cubicBezTo>
                      <a:pt x="31" y="7"/>
                      <a:pt x="32" y="7"/>
                      <a:pt x="32" y="7"/>
                    </a:cubicBezTo>
                    <a:cubicBezTo>
                      <a:pt x="32" y="6"/>
                      <a:pt x="32" y="6"/>
                      <a:pt x="32" y="6"/>
                    </a:cubicBezTo>
                    <a:cubicBezTo>
                      <a:pt x="32" y="5"/>
                      <a:pt x="32" y="6"/>
                      <a:pt x="32" y="6"/>
                    </a:cubicBezTo>
                    <a:cubicBezTo>
                      <a:pt x="32" y="7"/>
                      <a:pt x="32" y="7"/>
                      <a:pt x="32" y="7"/>
                    </a:cubicBezTo>
                    <a:cubicBezTo>
                      <a:pt x="32" y="6"/>
                      <a:pt x="32" y="6"/>
                      <a:pt x="32" y="6"/>
                    </a:cubicBezTo>
                    <a:cubicBezTo>
                      <a:pt x="32" y="7"/>
                      <a:pt x="32" y="7"/>
                      <a:pt x="32" y="7"/>
                    </a:cubicBezTo>
                    <a:cubicBezTo>
                      <a:pt x="32" y="8"/>
                      <a:pt x="32" y="8"/>
                      <a:pt x="32" y="8"/>
                    </a:cubicBezTo>
                    <a:cubicBezTo>
                      <a:pt x="32" y="8"/>
                      <a:pt x="32" y="7"/>
                      <a:pt x="32" y="7"/>
                    </a:cubicBezTo>
                    <a:cubicBezTo>
                      <a:pt x="32" y="6"/>
                      <a:pt x="32" y="6"/>
                      <a:pt x="32" y="7"/>
                    </a:cubicBezTo>
                    <a:cubicBezTo>
                      <a:pt x="32" y="7"/>
                      <a:pt x="32" y="7"/>
                      <a:pt x="32" y="7"/>
                    </a:cubicBezTo>
                    <a:cubicBezTo>
                      <a:pt x="32" y="8"/>
                      <a:pt x="32" y="8"/>
                      <a:pt x="32" y="8"/>
                    </a:cubicBezTo>
                    <a:cubicBezTo>
                      <a:pt x="32" y="8"/>
                      <a:pt x="32" y="8"/>
                      <a:pt x="32" y="8"/>
                    </a:cubicBezTo>
                    <a:cubicBezTo>
                      <a:pt x="32" y="9"/>
                      <a:pt x="32" y="9"/>
                      <a:pt x="31" y="9"/>
                    </a:cubicBezTo>
                    <a:cubicBezTo>
                      <a:pt x="32" y="8"/>
                      <a:pt x="32" y="8"/>
                      <a:pt x="32" y="8"/>
                    </a:cubicBezTo>
                    <a:cubicBezTo>
                      <a:pt x="31" y="9"/>
                      <a:pt x="31" y="9"/>
                      <a:pt x="31" y="9"/>
                    </a:cubicBezTo>
                    <a:cubicBezTo>
                      <a:pt x="31" y="8"/>
                      <a:pt x="31" y="9"/>
                      <a:pt x="31" y="9"/>
                    </a:cubicBezTo>
                    <a:cubicBezTo>
                      <a:pt x="31" y="8"/>
                      <a:pt x="31" y="7"/>
                      <a:pt x="31" y="7"/>
                    </a:cubicBezTo>
                    <a:cubicBezTo>
                      <a:pt x="31" y="7"/>
                      <a:pt x="31" y="7"/>
                      <a:pt x="31" y="7"/>
                    </a:cubicBezTo>
                    <a:cubicBezTo>
                      <a:pt x="31" y="7"/>
                      <a:pt x="31" y="8"/>
                      <a:pt x="31" y="9"/>
                    </a:cubicBezTo>
                    <a:cubicBezTo>
                      <a:pt x="31" y="8"/>
                      <a:pt x="31" y="8"/>
                      <a:pt x="31" y="8"/>
                    </a:cubicBezTo>
                    <a:cubicBezTo>
                      <a:pt x="31" y="8"/>
                      <a:pt x="31" y="9"/>
                      <a:pt x="30" y="9"/>
                    </a:cubicBezTo>
                    <a:cubicBezTo>
                      <a:pt x="30" y="9"/>
                      <a:pt x="30" y="9"/>
                      <a:pt x="30" y="8"/>
                    </a:cubicBezTo>
                    <a:cubicBezTo>
                      <a:pt x="30" y="8"/>
                      <a:pt x="30" y="8"/>
                      <a:pt x="30" y="8"/>
                    </a:cubicBezTo>
                    <a:cubicBezTo>
                      <a:pt x="30" y="9"/>
                      <a:pt x="30" y="8"/>
                      <a:pt x="29" y="9"/>
                    </a:cubicBezTo>
                    <a:cubicBezTo>
                      <a:pt x="29" y="8"/>
                      <a:pt x="29" y="9"/>
                      <a:pt x="29" y="8"/>
                    </a:cubicBezTo>
                    <a:cubicBezTo>
                      <a:pt x="29" y="9"/>
                      <a:pt x="28" y="9"/>
                      <a:pt x="28" y="9"/>
                    </a:cubicBezTo>
                    <a:cubicBezTo>
                      <a:pt x="28" y="8"/>
                      <a:pt x="28" y="8"/>
                      <a:pt x="28" y="8"/>
                    </a:cubicBezTo>
                    <a:cubicBezTo>
                      <a:pt x="28" y="9"/>
                      <a:pt x="28" y="7"/>
                      <a:pt x="28" y="8"/>
                    </a:cubicBezTo>
                    <a:cubicBezTo>
                      <a:pt x="28" y="8"/>
                      <a:pt x="28" y="8"/>
                      <a:pt x="28" y="9"/>
                    </a:cubicBezTo>
                    <a:cubicBezTo>
                      <a:pt x="28" y="8"/>
                      <a:pt x="27" y="9"/>
                      <a:pt x="27" y="9"/>
                    </a:cubicBezTo>
                    <a:cubicBezTo>
                      <a:pt x="27" y="9"/>
                      <a:pt x="27" y="9"/>
                      <a:pt x="27" y="9"/>
                    </a:cubicBezTo>
                    <a:cubicBezTo>
                      <a:pt x="27" y="10"/>
                      <a:pt x="27" y="9"/>
                      <a:pt x="27" y="9"/>
                    </a:cubicBezTo>
                    <a:cubicBezTo>
                      <a:pt x="27" y="8"/>
                      <a:pt x="27" y="8"/>
                      <a:pt x="27" y="8"/>
                    </a:cubicBezTo>
                    <a:cubicBezTo>
                      <a:pt x="26" y="9"/>
                      <a:pt x="26" y="9"/>
                      <a:pt x="26" y="9"/>
                    </a:cubicBezTo>
                    <a:cubicBezTo>
                      <a:pt x="26" y="9"/>
                      <a:pt x="26" y="9"/>
                      <a:pt x="26" y="9"/>
                    </a:cubicBezTo>
                    <a:cubicBezTo>
                      <a:pt x="25" y="10"/>
                      <a:pt x="25" y="9"/>
                      <a:pt x="24" y="10"/>
                    </a:cubicBezTo>
                    <a:cubicBezTo>
                      <a:pt x="25" y="9"/>
                      <a:pt x="25" y="9"/>
                      <a:pt x="25" y="9"/>
                    </a:cubicBezTo>
                    <a:cubicBezTo>
                      <a:pt x="24" y="10"/>
                      <a:pt x="24" y="9"/>
                      <a:pt x="23" y="10"/>
                    </a:cubicBezTo>
                    <a:cubicBezTo>
                      <a:pt x="23" y="9"/>
                      <a:pt x="23" y="9"/>
                      <a:pt x="23" y="9"/>
                    </a:cubicBezTo>
                    <a:cubicBezTo>
                      <a:pt x="23" y="8"/>
                      <a:pt x="23" y="9"/>
                      <a:pt x="23" y="10"/>
                    </a:cubicBezTo>
                    <a:cubicBezTo>
                      <a:pt x="23" y="9"/>
                      <a:pt x="23" y="10"/>
                      <a:pt x="23" y="9"/>
                    </a:cubicBezTo>
                    <a:cubicBezTo>
                      <a:pt x="23" y="9"/>
                      <a:pt x="22" y="10"/>
                      <a:pt x="22" y="10"/>
                    </a:cubicBezTo>
                    <a:cubicBezTo>
                      <a:pt x="22" y="9"/>
                      <a:pt x="22" y="9"/>
                      <a:pt x="22" y="10"/>
                    </a:cubicBezTo>
                    <a:cubicBezTo>
                      <a:pt x="22" y="10"/>
                      <a:pt x="22" y="10"/>
                      <a:pt x="22" y="10"/>
                    </a:cubicBezTo>
                    <a:cubicBezTo>
                      <a:pt x="22" y="9"/>
                      <a:pt x="22" y="9"/>
                      <a:pt x="22" y="9"/>
                    </a:cubicBezTo>
                    <a:cubicBezTo>
                      <a:pt x="22" y="9"/>
                      <a:pt x="22" y="9"/>
                      <a:pt x="22" y="10"/>
                    </a:cubicBezTo>
                    <a:cubicBezTo>
                      <a:pt x="22" y="9"/>
                      <a:pt x="21" y="10"/>
                      <a:pt x="21" y="9"/>
                    </a:cubicBezTo>
                    <a:cubicBezTo>
                      <a:pt x="21" y="10"/>
                      <a:pt x="21" y="10"/>
                      <a:pt x="21" y="10"/>
                    </a:cubicBezTo>
                    <a:cubicBezTo>
                      <a:pt x="21" y="10"/>
                      <a:pt x="21" y="9"/>
                      <a:pt x="20" y="10"/>
                    </a:cubicBezTo>
                    <a:cubicBezTo>
                      <a:pt x="20" y="10"/>
                      <a:pt x="20" y="9"/>
                      <a:pt x="20" y="9"/>
                    </a:cubicBezTo>
                    <a:cubicBezTo>
                      <a:pt x="20" y="9"/>
                      <a:pt x="20" y="10"/>
                      <a:pt x="20" y="10"/>
                    </a:cubicBezTo>
                    <a:cubicBezTo>
                      <a:pt x="20" y="11"/>
                      <a:pt x="20" y="9"/>
                      <a:pt x="19" y="9"/>
                    </a:cubicBezTo>
                    <a:cubicBezTo>
                      <a:pt x="19" y="10"/>
                      <a:pt x="18" y="9"/>
                      <a:pt x="18" y="9"/>
                    </a:cubicBezTo>
                    <a:cubicBezTo>
                      <a:pt x="18" y="9"/>
                      <a:pt x="18" y="9"/>
                      <a:pt x="18" y="9"/>
                    </a:cubicBezTo>
                    <a:cubicBezTo>
                      <a:pt x="17" y="10"/>
                      <a:pt x="18" y="8"/>
                      <a:pt x="17" y="9"/>
                    </a:cubicBezTo>
                    <a:cubicBezTo>
                      <a:pt x="17" y="9"/>
                      <a:pt x="17" y="9"/>
                      <a:pt x="17" y="9"/>
                    </a:cubicBezTo>
                    <a:cubicBezTo>
                      <a:pt x="17" y="10"/>
                      <a:pt x="17" y="8"/>
                      <a:pt x="17" y="9"/>
                    </a:cubicBezTo>
                    <a:cubicBezTo>
                      <a:pt x="17" y="9"/>
                      <a:pt x="17" y="9"/>
                      <a:pt x="17" y="9"/>
                    </a:cubicBezTo>
                    <a:cubicBezTo>
                      <a:pt x="17" y="8"/>
                      <a:pt x="16" y="9"/>
                      <a:pt x="16" y="8"/>
                    </a:cubicBezTo>
                    <a:cubicBezTo>
                      <a:pt x="16" y="8"/>
                      <a:pt x="16" y="8"/>
                      <a:pt x="16" y="8"/>
                    </a:cubicBezTo>
                    <a:cubicBezTo>
                      <a:pt x="16" y="7"/>
                      <a:pt x="16" y="9"/>
                      <a:pt x="16" y="8"/>
                    </a:cubicBezTo>
                    <a:cubicBezTo>
                      <a:pt x="16" y="8"/>
                      <a:pt x="16" y="8"/>
                      <a:pt x="16" y="8"/>
                    </a:cubicBezTo>
                    <a:cubicBezTo>
                      <a:pt x="16" y="8"/>
                      <a:pt x="15" y="8"/>
                      <a:pt x="15" y="9"/>
                    </a:cubicBezTo>
                    <a:cubicBezTo>
                      <a:pt x="14" y="8"/>
                      <a:pt x="15" y="6"/>
                      <a:pt x="15" y="7"/>
                    </a:cubicBezTo>
                    <a:cubicBezTo>
                      <a:pt x="15" y="7"/>
                      <a:pt x="14" y="8"/>
                      <a:pt x="15" y="8"/>
                    </a:cubicBezTo>
                    <a:cubicBezTo>
                      <a:pt x="14" y="8"/>
                      <a:pt x="15" y="6"/>
                      <a:pt x="14" y="7"/>
                    </a:cubicBezTo>
                    <a:cubicBezTo>
                      <a:pt x="14" y="8"/>
                      <a:pt x="14" y="7"/>
                      <a:pt x="14" y="8"/>
                    </a:cubicBezTo>
                    <a:cubicBezTo>
                      <a:pt x="14" y="7"/>
                      <a:pt x="14" y="6"/>
                      <a:pt x="14" y="7"/>
                    </a:cubicBezTo>
                    <a:cubicBezTo>
                      <a:pt x="14" y="7"/>
                      <a:pt x="14" y="7"/>
                      <a:pt x="14" y="7"/>
                    </a:cubicBezTo>
                    <a:cubicBezTo>
                      <a:pt x="14" y="8"/>
                      <a:pt x="14" y="7"/>
                      <a:pt x="13" y="8"/>
                    </a:cubicBezTo>
                    <a:cubicBezTo>
                      <a:pt x="12" y="8"/>
                      <a:pt x="11" y="9"/>
                      <a:pt x="10" y="9"/>
                    </a:cubicBezTo>
                    <a:cubicBezTo>
                      <a:pt x="9" y="9"/>
                      <a:pt x="8" y="9"/>
                      <a:pt x="7" y="8"/>
                    </a:cubicBezTo>
                    <a:cubicBezTo>
                      <a:pt x="7" y="7"/>
                      <a:pt x="7" y="7"/>
                      <a:pt x="7" y="7"/>
                    </a:cubicBezTo>
                    <a:cubicBezTo>
                      <a:pt x="7" y="7"/>
                      <a:pt x="7" y="7"/>
                      <a:pt x="7" y="7"/>
                    </a:cubicBezTo>
                    <a:cubicBezTo>
                      <a:pt x="7" y="8"/>
                      <a:pt x="7" y="7"/>
                      <a:pt x="6" y="8"/>
                    </a:cubicBezTo>
                    <a:cubicBezTo>
                      <a:pt x="6" y="8"/>
                      <a:pt x="6" y="8"/>
                      <a:pt x="5" y="8"/>
                    </a:cubicBezTo>
                    <a:cubicBezTo>
                      <a:pt x="5" y="8"/>
                      <a:pt x="6" y="7"/>
                      <a:pt x="5" y="7"/>
                    </a:cubicBezTo>
                    <a:cubicBezTo>
                      <a:pt x="5" y="8"/>
                      <a:pt x="5" y="8"/>
                      <a:pt x="5" y="8"/>
                    </a:cubicBezTo>
                    <a:cubicBezTo>
                      <a:pt x="5" y="7"/>
                      <a:pt x="5" y="7"/>
                      <a:pt x="5" y="7"/>
                    </a:cubicBezTo>
                    <a:cubicBezTo>
                      <a:pt x="5" y="7"/>
                      <a:pt x="5" y="8"/>
                      <a:pt x="5" y="8"/>
                    </a:cubicBezTo>
                    <a:cubicBezTo>
                      <a:pt x="4" y="9"/>
                      <a:pt x="3" y="7"/>
                      <a:pt x="2" y="7"/>
                    </a:cubicBezTo>
                    <a:cubicBezTo>
                      <a:pt x="2" y="6"/>
                      <a:pt x="2" y="7"/>
                      <a:pt x="2" y="7"/>
                    </a:cubicBezTo>
                    <a:cubicBezTo>
                      <a:pt x="1" y="5"/>
                      <a:pt x="1" y="4"/>
                      <a:pt x="0" y="5"/>
                    </a:cubicBezTo>
                    <a:cubicBezTo>
                      <a:pt x="0" y="5"/>
                      <a:pt x="0" y="3"/>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2" name="Freeform 81"/>
              <p:cNvSpPr/>
              <p:nvPr/>
            </p:nvSpPr>
            <p:spPr bwMode="auto">
              <a:xfrm>
                <a:off x="3821" y="2344"/>
                <a:ext cx="0" cy="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3" name="Freeform 82"/>
              <p:cNvSpPr/>
              <p:nvPr/>
            </p:nvSpPr>
            <p:spPr bwMode="auto">
              <a:xfrm>
                <a:off x="3819" y="2334"/>
                <a:ext cx="0" cy="3"/>
              </a:xfrm>
              <a:custGeom>
                <a:avLst/>
                <a:gdLst>
                  <a:gd name="T0" fmla="*/ 0 h 1"/>
                  <a:gd name="T1" fmla="*/ 0 h 1"/>
                  <a:gd name="T2" fmla="*/ 0 h 1"/>
                  <a:gd name="T3" fmla="*/ 0 h 1"/>
                </a:gdLst>
                <a:ahLst/>
                <a:cxnLst>
                  <a:cxn ang="0">
                    <a:pos x="0" y="T0"/>
                  </a:cxn>
                  <a:cxn ang="0">
                    <a:pos x="0" y="T1"/>
                  </a:cxn>
                  <a:cxn ang="0">
                    <a:pos x="0" y="T2"/>
                  </a:cxn>
                  <a:cxn ang="0">
                    <a:pos x="0" y="T3"/>
                  </a:cxn>
                </a:cxnLst>
                <a:rect l="0" t="0" r="r" b="b"/>
                <a:pathLst>
                  <a:path h="1">
                    <a:moveTo>
                      <a:pt x="0" y="0"/>
                    </a:moveTo>
                    <a:cubicBezTo>
                      <a:pt x="0" y="1"/>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4" name="Freeform 83"/>
              <p:cNvSpPr/>
              <p:nvPr/>
            </p:nvSpPr>
            <p:spPr bwMode="auto">
              <a:xfrm>
                <a:off x="3816" y="2332"/>
                <a:ext cx="3"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5" name="Freeform 84"/>
              <p:cNvSpPr/>
              <p:nvPr/>
            </p:nvSpPr>
            <p:spPr bwMode="auto">
              <a:xfrm>
                <a:off x="3816" y="23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6" name="Freeform 85"/>
              <p:cNvSpPr/>
              <p:nvPr/>
            </p:nvSpPr>
            <p:spPr bwMode="auto">
              <a:xfrm>
                <a:off x="3816" y="2329"/>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7" name="Freeform 86"/>
              <p:cNvSpPr/>
              <p:nvPr/>
            </p:nvSpPr>
            <p:spPr bwMode="auto">
              <a:xfrm>
                <a:off x="3814" y="2327"/>
                <a:ext cx="0" cy="2"/>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8" name="Freeform 87"/>
              <p:cNvSpPr/>
              <p:nvPr/>
            </p:nvSpPr>
            <p:spPr bwMode="auto">
              <a:xfrm>
                <a:off x="3812" y="23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69" name="Freeform 88"/>
              <p:cNvSpPr/>
              <p:nvPr/>
            </p:nvSpPr>
            <p:spPr bwMode="auto">
              <a:xfrm>
                <a:off x="3788" y="2329"/>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0" name="Freeform 89"/>
              <p:cNvSpPr/>
              <p:nvPr/>
            </p:nvSpPr>
            <p:spPr bwMode="auto">
              <a:xfrm>
                <a:off x="3779" y="232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1" name="Freeform 90"/>
              <p:cNvSpPr/>
              <p:nvPr/>
            </p:nvSpPr>
            <p:spPr bwMode="auto">
              <a:xfrm>
                <a:off x="3771" y="2332"/>
                <a:ext cx="3" cy="2"/>
              </a:xfrm>
              <a:custGeom>
                <a:avLst/>
                <a:gdLst>
                  <a:gd name="T0" fmla="*/ 3 w 3"/>
                  <a:gd name="T1" fmla="*/ 0 h 2"/>
                  <a:gd name="T2" fmla="*/ 3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3" y="0"/>
                    </a:lnTo>
                    <a:lnTo>
                      <a:pt x="0" y="2"/>
                    </a:lnTo>
                    <a:lnTo>
                      <a:pt x="3"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2" name="Freeform 91"/>
              <p:cNvSpPr/>
              <p:nvPr/>
            </p:nvSpPr>
            <p:spPr bwMode="auto">
              <a:xfrm>
                <a:off x="3805" y="2398"/>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3" name="Freeform 92"/>
              <p:cNvSpPr/>
              <p:nvPr/>
            </p:nvSpPr>
            <p:spPr bwMode="auto">
              <a:xfrm>
                <a:off x="3738" y="2379"/>
                <a:ext cx="67" cy="29"/>
              </a:xfrm>
              <a:custGeom>
                <a:avLst/>
                <a:gdLst>
                  <a:gd name="T0" fmla="*/ 4 w 28"/>
                  <a:gd name="T1" fmla="*/ 6 h 12"/>
                  <a:gd name="T2" fmla="*/ 4 w 28"/>
                  <a:gd name="T3" fmla="*/ 6 h 12"/>
                  <a:gd name="T4" fmla="*/ 6 w 28"/>
                  <a:gd name="T5" fmla="*/ 4 h 12"/>
                  <a:gd name="T6" fmla="*/ 7 w 28"/>
                  <a:gd name="T7" fmla="*/ 4 h 12"/>
                  <a:gd name="T8" fmla="*/ 8 w 28"/>
                  <a:gd name="T9" fmla="*/ 5 h 12"/>
                  <a:gd name="T10" fmla="*/ 9 w 28"/>
                  <a:gd name="T11" fmla="*/ 5 h 12"/>
                  <a:gd name="T12" fmla="*/ 10 w 28"/>
                  <a:gd name="T13" fmla="*/ 4 h 12"/>
                  <a:gd name="T14" fmla="*/ 11 w 28"/>
                  <a:gd name="T15" fmla="*/ 5 h 12"/>
                  <a:gd name="T16" fmla="*/ 11 w 28"/>
                  <a:gd name="T17" fmla="*/ 5 h 12"/>
                  <a:gd name="T18" fmla="*/ 12 w 28"/>
                  <a:gd name="T19" fmla="*/ 4 h 12"/>
                  <a:gd name="T20" fmla="*/ 13 w 28"/>
                  <a:gd name="T21" fmla="*/ 3 h 12"/>
                  <a:gd name="T22" fmla="*/ 13 w 28"/>
                  <a:gd name="T23" fmla="*/ 3 h 12"/>
                  <a:gd name="T24" fmla="*/ 14 w 28"/>
                  <a:gd name="T25" fmla="*/ 3 h 12"/>
                  <a:gd name="T26" fmla="*/ 15 w 28"/>
                  <a:gd name="T27" fmla="*/ 3 h 12"/>
                  <a:gd name="T28" fmla="*/ 15 w 28"/>
                  <a:gd name="T29" fmla="*/ 3 h 12"/>
                  <a:gd name="T30" fmla="*/ 16 w 28"/>
                  <a:gd name="T31" fmla="*/ 4 h 12"/>
                  <a:gd name="T32" fmla="*/ 17 w 28"/>
                  <a:gd name="T33" fmla="*/ 3 h 12"/>
                  <a:gd name="T34" fmla="*/ 17 w 28"/>
                  <a:gd name="T35" fmla="*/ 4 h 12"/>
                  <a:gd name="T36" fmla="*/ 18 w 28"/>
                  <a:gd name="T37" fmla="*/ 3 h 12"/>
                  <a:gd name="T38" fmla="*/ 18 w 28"/>
                  <a:gd name="T39" fmla="*/ 3 h 12"/>
                  <a:gd name="T40" fmla="*/ 18 w 28"/>
                  <a:gd name="T41" fmla="*/ 3 h 12"/>
                  <a:gd name="T42" fmla="*/ 20 w 28"/>
                  <a:gd name="T43" fmla="*/ 3 h 12"/>
                  <a:gd name="T44" fmla="*/ 20 w 28"/>
                  <a:gd name="T45" fmla="*/ 3 h 12"/>
                  <a:gd name="T46" fmla="*/ 21 w 28"/>
                  <a:gd name="T47" fmla="*/ 3 h 12"/>
                  <a:gd name="T48" fmla="*/ 22 w 28"/>
                  <a:gd name="T49" fmla="*/ 3 h 12"/>
                  <a:gd name="T50" fmla="*/ 22 w 28"/>
                  <a:gd name="T51" fmla="*/ 5 h 12"/>
                  <a:gd name="T52" fmla="*/ 22 w 28"/>
                  <a:gd name="T53" fmla="*/ 3 h 12"/>
                  <a:gd name="T54" fmla="*/ 23 w 28"/>
                  <a:gd name="T55" fmla="*/ 1 h 12"/>
                  <a:gd name="T56" fmla="*/ 23 w 28"/>
                  <a:gd name="T57" fmla="*/ 2 h 12"/>
                  <a:gd name="T58" fmla="*/ 24 w 28"/>
                  <a:gd name="T59" fmla="*/ 1 h 12"/>
                  <a:gd name="T60" fmla="*/ 24 w 28"/>
                  <a:gd name="T61" fmla="*/ 2 h 12"/>
                  <a:gd name="T62" fmla="*/ 24 w 28"/>
                  <a:gd name="T63" fmla="*/ 4 h 12"/>
                  <a:gd name="T64" fmla="*/ 25 w 28"/>
                  <a:gd name="T65" fmla="*/ 2 h 12"/>
                  <a:gd name="T66" fmla="*/ 25 w 28"/>
                  <a:gd name="T67" fmla="*/ 3 h 12"/>
                  <a:gd name="T68" fmla="*/ 25 w 28"/>
                  <a:gd name="T69" fmla="*/ 2 h 12"/>
                  <a:gd name="T70" fmla="*/ 26 w 28"/>
                  <a:gd name="T71" fmla="*/ 2 h 12"/>
                  <a:gd name="T72" fmla="*/ 25 w 28"/>
                  <a:gd name="T73" fmla="*/ 4 h 12"/>
                  <a:gd name="T74" fmla="*/ 26 w 28"/>
                  <a:gd name="T75" fmla="*/ 3 h 12"/>
                  <a:gd name="T76" fmla="*/ 27 w 28"/>
                  <a:gd name="T77" fmla="*/ 6 h 12"/>
                  <a:gd name="T78" fmla="*/ 27 w 28"/>
                  <a:gd name="T79" fmla="*/ 7 h 12"/>
                  <a:gd name="T80" fmla="*/ 28 w 28"/>
                  <a:gd name="T81" fmla="*/ 7 h 12"/>
                  <a:gd name="T82" fmla="*/ 27 w 28"/>
                  <a:gd name="T83" fmla="*/ 8 h 12"/>
                  <a:gd name="T84" fmla="*/ 27 w 28"/>
                  <a:gd name="T85" fmla="*/ 7 h 12"/>
                  <a:gd name="T86" fmla="*/ 25 w 28"/>
                  <a:gd name="T87" fmla="*/ 9 h 12"/>
                  <a:gd name="T88" fmla="*/ 23 w 28"/>
                  <a:gd name="T89" fmla="*/ 10 h 12"/>
                  <a:gd name="T90" fmla="*/ 21 w 28"/>
                  <a:gd name="T91" fmla="*/ 11 h 12"/>
                  <a:gd name="T92" fmla="*/ 19 w 28"/>
                  <a:gd name="T93" fmla="*/ 11 h 12"/>
                  <a:gd name="T94" fmla="*/ 18 w 28"/>
                  <a:gd name="T95" fmla="*/ 12 h 12"/>
                  <a:gd name="T96" fmla="*/ 16 w 28"/>
                  <a:gd name="T97" fmla="*/ 11 h 12"/>
                  <a:gd name="T98" fmla="*/ 14 w 28"/>
                  <a:gd name="T99" fmla="*/ 10 h 12"/>
                  <a:gd name="T100" fmla="*/ 13 w 28"/>
                  <a:gd name="T101" fmla="*/ 9 h 12"/>
                  <a:gd name="T102" fmla="*/ 7 w 28"/>
                  <a:gd name="T103" fmla="*/ 11 h 12"/>
                  <a:gd name="T104" fmla="*/ 5 w 28"/>
                  <a:gd name="T105" fmla="*/ 11 h 12"/>
                  <a:gd name="T106" fmla="*/ 1 w 28"/>
                  <a:gd name="T10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12">
                    <a:moveTo>
                      <a:pt x="1" y="6"/>
                    </a:moveTo>
                    <a:cubicBezTo>
                      <a:pt x="1" y="4"/>
                      <a:pt x="2" y="6"/>
                      <a:pt x="2" y="5"/>
                    </a:cubicBezTo>
                    <a:cubicBezTo>
                      <a:pt x="2" y="5"/>
                      <a:pt x="2" y="6"/>
                      <a:pt x="2" y="6"/>
                    </a:cubicBezTo>
                    <a:cubicBezTo>
                      <a:pt x="3" y="4"/>
                      <a:pt x="3" y="5"/>
                      <a:pt x="3" y="7"/>
                    </a:cubicBezTo>
                    <a:cubicBezTo>
                      <a:pt x="3" y="7"/>
                      <a:pt x="3" y="7"/>
                      <a:pt x="3" y="7"/>
                    </a:cubicBezTo>
                    <a:cubicBezTo>
                      <a:pt x="3" y="7"/>
                      <a:pt x="4" y="6"/>
                      <a:pt x="4" y="6"/>
                    </a:cubicBezTo>
                    <a:cubicBezTo>
                      <a:pt x="4" y="6"/>
                      <a:pt x="4" y="6"/>
                      <a:pt x="4" y="7"/>
                    </a:cubicBezTo>
                    <a:cubicBezTo>
                      <a:pt x="4" y="6"/>
                      <a:pt x="4" y="6"/>
                      <a:pt x="4" y="6"/>
                    </a:cubicBezTo>
                    <a:cubicBezTo>
                      <a:pt x="4" y="7"/>
                      <a:pt x="4" y="7"/>
                      <a:pt x="4" y="7"/>
                    </a:cubicBezTo>
                    <a:cubicBezTo>
                      <a:pt x="4" y="6"/>
                      <a:pt x="4" y="6"/>
                      <a:pt x="4" y="6"/>
                    </a:cubicBezTo>
                    <a:cubicBezTo>
                      <a:pt x="4" y="4"/>
                      <a:pt x="4" y="6"/>
                      <a:pt x="4" y="6"/>
                    </a:cubicBezTo>
                    <a:cubicBezTo>
                      <a:pt x="4" y="6"/>
                      <a:pt x="4" y="6"/>
                      <a:pt x="4" y="6"/>
                    </a:cubicBezTo>
                    <a:cubicBezTo>
                      <a:pt x="5" y="5"/>
                      <a:pt x="5" y="5"/>
                      <a:pt x="5" y="5"/>
                    </a:cubicBezTo>
                    <a:cubicBezTo>
                      <a:pt x="5" y="5"/>
                      <a:pt x="5" y="6"/>
                      <a:pt x="5" y="6"/>
                    </a:cubicBezTo>
                    <a:cubicBezTo>
                      <a:pt x="5" y="5"/>
                      <a:pt x="6" y="5"/>
                      <a:pt x="6" y="5"/>
                    </a:cubicBezTo>
                    <a:cubicBezTo>
                      <a:pt x="6" y="6"/>
                      <a:pt x="6" y="4"/>
                      <a:pt x="6" y="4"/>
                    </a:cubicBezTo>
                    <a:cubicBezTo>
                      <a:pt x="6" y="5"/>
                      <a:pt x="6" y="5"/>
                      <a:pt x="6" y="5"/>
                    </a:cubicBezTo>
                    <a:cubicBezTo>
                      <a:pt x="6" y="4"/>
                      <a:pt x="6" y="5"/>
                      <a:pt x="6" y="4"/>
                    </a:cubicBezTo>
                    <a:cubicBezTo>
                      <a:pt x="6" y="5"/>
                      <a:pt x="6" y="5"/>
                      <a:pt x="6" y="5"/>
                    </a:cubicBezTo>
                    <a:cubicBezTo>
                      <a:pt x="6" y="3"/>
                      <a:pt x="6" y="5"/>
                      <a:pt x="6" y="5"/>
                    </a:cubicBezTo>
                    <a:cubicBezTo>
                      <a:pt x="6" y="4"/>
                      <a:pt x="6" y="4"/>
                      <a:pt x="6" y="4"/>
                    </a:cubicBezTo>
                    <a:cubicBezTo>
                      <a:pt x="6" y="4"/>
                      <a:pt x="6" y="5"/>
                      <a:pt x="6" y="5"/>
                    </a:cubicBezTo>
                    <a:cubicBezTo>
                      <a:pt x="6" y="5"/>
                      <a:pt x="6" y="5"/>
                      <a:pt x="6" y="5"/>
                    </a:cubicBezTo>
                    <a:cubicBezTo>
                      <a:pt x="7" y="4"/>
                      <a:pt x="7" y="5"/>
                      <a:pt x="7" y="4"/>
                    </a:cubicBezTo>
                    <a:cubicBezTo>
                      <a:pt x="7" y="5"/>
                      <a:pt x="7" y="4"/>
                      <a:pt x="7" y="6"/>
                    </a:cubicBezTo>
                    <a:cubicBezTo>
                      <a:pt x="7" y="5"/>
                      <a:pt x="7" y="5"/>
                      <a:pt x="8" y="5"/>
                    </a:cubicBezTo>
                    <a:cubicBezTo>
                      <a:pt x="8" y="5"/>
                      <a:pt x="8" y="5"/>
                      <a:pt x="8" y="6"/>
                    </a:cubicBezTo>
                    <a:cubicBezTo>
                      <a:pt x="8" y="6"/>
                      <a:pt x="8" y="6"/>
                      <a:pt x="8" y="5"/>
                    </a:cubicBezTo>
                    <a:cubicBezTo>
                      <a:pt x="8" y="5"/>
                      <a:pt x="8" y="6"/>
                      <a:pt x="8" y="6"/>
                    </a:cubicBezTo>
                    <a:cubicBezTo>
                      <a:pt x="8" y="6"/>
                      <a:pt x="8" y="5"/>
                      <a:pt x="8" y="5"/>
                    </a:cubicBezTo>
                    <a:cubicBezTo>
                      <a:pt x="8" y="5"/>
                      <a:pt x="8" y="6"/>
                      <a:pt x="8" y="6"/>
                    </a:cubicBezTo>
                    <a:cubicBezTo>
                      <a:pt x="8" y="5"/>
                      <a:pt x="9" y="5"/>
                      <a:pt x="9" y="5"/>
                    </a:cubicBezTo>
                    <a:cubicBezTo>
                      <a:pt x="9" y="5"/>
                      <a:pt x="9" y="5"/>
                      <a:pt x="9" y="6"/>
                    </a:cubicBezTo>
                    <a:cubicBezTo>
                      <a:pt x="9" y="5"/>
                      <a:pt x="9" y="6"/>
                      <a:pt x="9" y="5"/>
                    </a:cubicBezTo>
                    <a:cubicBezTo>
                      <a:pt x="9" y="6"/>
                      <a:pt x="9" y="6"/>
                      <a:pt x="9" y="6"/>
                    </a:cubicBezTo>
                    <a:cubicBezTo>
                      <a:pt x="9" y="7"/>
                      <a:pt x="9" y="5"/>
                      <a:pt x="9" y="5"/>
                    </a:cubicBezTo>
                    <a:cubicBezTo>
                      <a:pt x="9" y="5"/>
                      <a:pt x="9" y="6"/>
                      <a:pt x="9" y="6"/>
                    </a:cubicBezTo>
                    <a:cubicBezTo>
                      <a:pt x="9" y="5"/>
                      <a:pt x="9" y="5"/>
                      <a:pt x="9" y="5"/>
                    </a:cubicBezTo>
                    <a:cubicBezTo>
                      <a:pt x="9" y="5"/>
                      <a:pt x="9" y="5"/>
                      <a:pt x="9" y="5"/>
                    </a:cubicBezTo>
                    <a:cubicBezTo>
                      <a:pt x="9" y="5"/>
                      <a:pt x="10" y="5"/>
                      <a:pt x="10" y="5"/>
                    </a:cubicBezTo>
                    <a:cubicBezTo>
                      <a:pt x="10" y="5"/>
                      <a:pt x="10" y="6"/>
                      <a:pt x="10" y="6"/>
                    </a:cubicBezTo>
                    <a:cubicBezTo>
                      <a:pt x="10" y="5"/>
                      <a:pt x="10" y="5"/>
                      <a:pt x="10" y="4"/>
                    </a:cubicBezTo>
                    <a:cubicBezTo>
                      <a:pt x="10" y="4"/>
                      <a:pt x="10" y="5"/>
                      <a:pt x="10" y="4"/>
                    </a:cubicBezTo>
                    <a:cubicBezTo>
                      <a:pt x="10" y="5"/>
                      <a:pt x="10" y="6"/>
                      <a:pt x="10" y="6"/>
                    </a:cubicBezTo>
                    <a:cubicBezTo>
                      <a:pt x="10" y="7"/>
                      <a:pt x="10" y="7"/>
                      <a:pt x="10" y="7"/>
                    </a:cubicBezTo>
                    <a:cubicBezTo>
                      <a:pt x="10" y="7"/>
                      <a:pt x="10" y="6"/>
                      <a:pt x="10" y="7"/>
                    </a:cubicBezTo>
                    <a:cubicBezTo>
                      <a:pt x="10" y="7"/>
                      <a:pt x="10" y="7"/>
                      <a:pt x="10" y="7"/>
                    </a:cubicBezTo>
                    <a:cubicBezTo>
                      <a:pt x="11" y="6"/>
                      <a:pt x="11" y="5"/>
                      <a:pt x="11" y="5"/>
                    </a:cubicBezTo>
                    <a:cubicBezTo>
                      <a:pt x="11" y="5"/>
                      <a:pt x="11" y="6"/>
                      <a:pt x="11" y="6"/>
                    </a:cubicBezTo>
                    <a:cubicBezTo>
                      <a:pt x="11" y="4"/>
                      <a:pt x="11" y="4"/>
                      <a:pt x="11" y="4"/>
                    </a:cubicBezTo>
                    <a:cubicBezTo>
                      <a:pt x="11" y="4"/>
                      <a:pt x="11" y="5"/>
                      <a:pt x="11" y="5"/>
                    </a:cubicBezTo>
                    <a:cubicBezTo>
                      <a:pt x="11" y="4"/>
                      <a:pt x="11" y="4"/>
                      <a:pt x="11" y="4"/>
                    </a:cubicBezTo>
                    <a:cubicBezTo>
                      <a:pt x="11" y="4"/>
                      <a:pt x="11" y="4"/>
                      <a:pt x="11" y="5"/>
                    </a:cubicBezTo>
                    <a:cubicBezTo>
                      <a:pt x="11" y="5"/>
                      <a:pt x="11" y="5"/>
                      <a:pt x="11" y="5"/>
                    </a:cubicBezTo>
                    <a:cubicBezTo>
                      <a:pt x="11" y="5"/>
                      <a:pt x="11" y="5"/>
                      <a:pt x="11" y="5"/>
                    </a:cubicBezTo>
                    <a:cubicBezTo>
                      <a:pt x="11" y="5"/>
                      <a:pt x="11" y="5"/>
                      <a:pt x="11" y="5"/>
                    </a:cubicBezTo>
                    <a:cubicBezTo>
                      <a:pt x="11" y="5"/>
                      <a:pt x="12" y="5"/>
                      <a:pt x="12" y="4"/>
                    </a:cubicBezTo>
                    <a:cubicBezTo>
                      <a:pt x="12" y="4"/>
                      <a:pt x="12" y="5"/>
                      <a:pt x="12" y="4"/>
                    </a:cubicBezTo>
                    <a:cubicBezTo>
                      <a:pt x="12" y="4"/>
                      <a:pt x="12" y="4"/>
                      <a:pt x="12" y="4"/>
                    </a:cubicBezTo>
                    <a:cubicBezTo>
                      <a:pt x="12" y="4"/>
                      <a:pt x="12" y="4"/>
                      <a:pt x="12" y="4"/>
                    </a:cubicBezTo>
                    <a:cubicBezTo>
                      <a:pt x="12" y="3"/>
                      <a:pt x="12" y="3"/>
                      <a:pt x="12" y="3"/>
                    </a:cubicBezTo>
                    <a:cubicBezTo>
                      <a:pt x="12" y="2"/>
                      <a:pt x="12" y="4"/>
                      <a:pt x="12" y="4"/>
                    </a:cubicBezTo>
                    <a:cubicBezTo>
                      <a:pt x="12" y="4"/>
                      <a:pt x="12" y="3"/>
                      <a:pt x="13" y="4"/>
                    </a:cubicBezTo>
                    <a:cubicBezTo>
                      <a:pt x="12" y="4"/>
                      <a:pt x="13" y="3"/>
                      <a:pt x="13" y="3"/>
                    </a:cubicBezTo>
                    <a:cubicBezTo>
                      <a:pt x="13" y="3"/>
                      <a:pt x="13" y="4"/>
                      <a:pt x="13" y="4"/>
                    </a:cubicBezTo>
                    <a:cubicBezTo>
                      <a:pt x="13" y="4"/>
                      <a:pt x="13" y="3"/>
                      <a:pt x="13" y="3"/>
                    </a:cubicBezTo>
                    <a:cubicBezTo>
                      <a:pt x="13" y="3"/>
                      <a:pt x="13" y="3"/>
                      <a:pt x="13" y="4"/>
                    </a:cubicBezTo>
                    <a:cubicBezTo>
                      <a:pt x="13" y="3"/>
                      <a:pt x="13" y="3"/>
                      <a:pt x="13" y="3"/>
                    </a:cubicBezTo>
                    <a:cubicBezTo>
                      <a:pt x="13" y="3"/>
                      <a:pt x="13" y="2"/>
                      <a:pt x="13" y="2"/>
                    </a:cubicBezTo>
                    <a:cubicBezTo>
                      <a:pt x="13" y="3"/>
                      <a:pt x="13" y="3"/>
                      <a:pt x="13" y="3"/>
                    </a:cubicBezTo>
                    <a:cubicBezTo>
                      <a:pt x="13" y="3"/>
                      <a:pt x="14" y="3"/>
                      <a:pt x="14" y="3"/>
                    </a:cubicBezTo>
                    <a:cubicBezTo>
                      <a:pt x="14" y="3"/>
                      <a:pt x="13" y="4"/>
                      <a:pt x="13" y="3"/>
                    </a:cubicBezTo>
                    <a:cubicBezTo>
                      <a:pt x="13" y="4"/>
                      <a:pt x="14" y="2"/>
                      <a:pt x="13" y="3"/>
                    </a:cubicBezTo>
                    <a:cubicBezTo>
                      <a:pt x="14" y="3"/>
                      <a:pt x="14" y="2"/>
                      <a:pt x="14" y="3"/>
                    </a:cubicBezTo>
                    <a:cubicBezTo>
                      <a:pt x="14" y="3"/>
                      <a:pt x="14" y="4"/>
                      <a:pt x="14" y="4"/>
                    </a:cubicBezTo>
                    <a:cubicBezTo>
                      <a:pt x="14" y="4"/>
                      <a:pt x="14" y="4"/>
                      <a:pt x="14" y="3"/>
                    </a:cubicBezTo>
                    <a:cubicBezTo>
                      <a:pt x="14" y="3"/>
                      <a:pt x="14" y="3"/>
                      <a:pt x="14" y="3"/>
                    </a:cubicBezTo>
                    <a:cubicBezTo>
                      <a:pt x="14" y="3"/>
                      <a:pt x="14" y="3"/>
                      <a:pt x="14" y="3"/>
                    </a:cubicBezTo>
                    <a:cubicBezTo>
                      <a:pt x="14" y="3"/>
                      <a:pt x="14" y="2"/>
                      <a:pt x="14" y="3"/>
                    </a:cubicBezTo>
                    <a:cubicBezTo>
                      <a:pt x="14" y="4"/>
                      <a:pt x="14" y="4"/>
                      <a:pt x="14" y="4"/>
                    </a:cubicBezTo>
                    <a:cubicBezTo>
                      <a:pt x="14" y="4"/>
                      <a:pt x="14" y="3"/>
                      <a:pt x="14" y="3"/>
                    </a:cubicBezTo>
                    <a:cubicBezTo>
                      <a:pt x="14" y="3"/>
                      <a:pt x="14" y="3"/>
                      <a:pt x="14" y="3"/>
                    </a:cubicBezTo>
                    <a:cubicBezTo>
                      <a:pt x="14" y="2"/>
                      <a:pt x="14" y="3"/>
                      <a:pt x="14" y="2"/>
                    </a:cubicBezTo>
                    <a:cubicBezTo>
                      <a:pt x="14" y="3"/>
                      <a:pt x="15" y="2"/>
                      <a:pt x="15" y="3"/>
                    </a:cubicBezTo>
                    <a:cubicBezTo>
                      <a:pt x="15" y="3"/>
                      <a:pt x="15" y="2"/>
                      <a:pt x="15" y="3"/>
                    </a:cubicBezTo>
                    <a:cubicBezTo>
                      <a:pt x="15" y="3"/>
                      <a:pt x="15" y="3"/>
                      <a:pt x="15" y="3"/>
                    </a:cubicBezTo>
                    <a:cubicBezTo>
                      <a:pt x="15" y="4"/>
                      <a:pt x="15" y="3"/>
                      <a:pt x="15" y="3"/>
                    </a:cubicBezTo>
                    <a:cubicBezTo>
                      <a:pt x="15" y="3"/>
                      <a:pt x="15" y="4"/>
                      <a:pt x="15" y="4"/>
                    </a:cubicBezTo>
                    <a:cubicBezTo>
                      <a:pt x="15" y="4"/>
                      <a:pt x="15" y="3"/>
                      <a:pt x="15" y="3"/>
                    </a:cubicBezTo>
                    <a:cubicBezTo>
                      <a:pt x="15" y="4"/>
                      <a:pt x="15" y="2"/>
                      <a:pt x="15" y="3"/>
                    </a:cubicBezTo>
                    <a:cubicBezTo>
                      <a:pt x="15" y="3"/>
                      <a:pt x="15" y="4"/>
                      <a:pt x="15" y="4"/>
                    </a:cubicBezTo>
                    <a:cubicBezTo>
                      <a:pt x="15" y="5"/>
                      <a:pt x="16" y="3"/>
                      <a:pt x="16" y="4"/>
                    </a:cubicBezTo>
                    <a:cubicBezTo>
                      <a:pt x="16" y="3"/>
                      <a:pt x="16" y="3"/>
                      <a:pt x="16" y="3"/>
                    </a:cubicBezTo>
                    <a:cubicBezTo>
                      <a:pt x="16" y="3"/>
                      <a:pt x="16" y="2"/>
                      <a:pt x="16" y="3"/>
                    </a:cubicBezTo>
                    <a:cubicBezTo>
                      <a:pt x="16" y="3"/>
                      <a:pt x="16" y="3"/>
                      <a:pt x="16" y="2"/>
                    </a:cubicBezTo>
                    <a:cubicBezTo>
                      <a:pt x="16" y="3"/>
                      <a:pt x="16" y="2"/>
                      <a:pt x="16" y="4"/>
                    </a:cubicBezTo>
                    <a:cubicBezTo>
                      <a:pt x="16" y="4"/>
                      <a:pt x="16" y="4"/>
                      <a:pt x="16" y="3"/>
                    </a:cubicBezTo>
                    <a:cubicBezTo>
                      <a:pt x="16" y="3"/>
                      <a:pt x="16" y="4"/>
                      <a:pt x="16" y="3"/>
                    </a:cubicBezTo>
                    <a:cubicBezTo>
                      <a:pt x="16" y="3"/>
                      <a:pt x="16" y="3"/>
                      <a:pt x="16" y="3"/>
                    </a:cubicBezTo>
                    <a:cubicBezTo>
                      <a:pt x="16" y="3"/>
                      <a:pt x="17" y="3"/>
                      <a:pt x="16" y="4"/>
                    </a:cubicBezTo>
                    <a:cubicBezTo>
                      <a:pt x="16" y="5"/>
                      <a:pt x="17" y="2"/>
                      <a:pt x="17" y="3"/>
                    </a:cubicBezTo>
                    <a:cubicBezTo>
                      <a:pt x="17" y="3"/>
                      <a:pt x="17" y="3"/>
                      <a:pt x="17" y="3"/>
                    </a:cubicBezTo>
                    <a:cubicBezTo>
                      <a:pt x="17" y="2"/>
                      <a:pt x="17" y="2"/>
                      <a:pt x="17" y="2"/>
                    </a:cubicBezTo>
                    <a:cubicBezTo>
                      <a:pt x="17" y="3"/>
                      <a:pt x="17" y="3"/>
                      <a:pt x="17" y="4"/>
                    </a:cubicBezTo>
                    <a:cubicBezTo>
                      <a:pt x="17" y="4"/>
                      <a:pt x="17" y="4"/>
                      <a:pt x="17" y="4"/>
                    </a:cubicBezTo>
                    <a:cubicBezTo>
                      <a:pt x="17" y="5"/>
                      <a:pt x="17" y="5"/>
                      <a:pt x="17" y="5"/>
                    </a:cubicBezTo>
                    <a:cubicBezTo>
                      <a:pt x="17" y="4"/>
                      <a:pt x="17" y="4"/>
                      <a:pt x="17" y="4"/>
                    </a:cubicBezTo>
                    <a:cubicBezTo>
                      <a:pt x="17" y="4"/>
                      <a:pt x="17" y="4"/>
                      <a:pt x="17" y="4"/>
                    </a:cubicBezTo>
                    <a:cubicBezTo>
                      <a:pt x="17" y="4"/>
                      <a:pt x="17" y="4"/>
                      <a:pt x="17" y="4"/>
                    </a:cubicBezTo>
                    <a:cubicBezTo>
                      <a:pt x="17" y="4"/>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7" y="3"/>
                    </a:cubicBezTo>
                    <a:cubicBezTo>
                      <a:pt x="18" y="4"/>
                      <a:pt x="17" y="4"/>
                      <a:pt x="18" y="4"/>
                    </a:cubicBezTo>
                    <a:cubicBezTo>
                      <a:pt x="18" y="3"/>
                      <a:pt x="18" y="2"/>
                      <a:pt x="18" y="3"/>
                    </a:cubicBezTo>
                    <a:cubicBezTo>
                      <a:pt x="18" y="3"/>
                      <a:pt x="18" y="3"/>
                      <a:pt x="18" y="3"/>
                    </a:cubicBezTo>
                    <a:cubicBezTo>
                      <a:pt x="18" y="4"/>
                      <a:pt x="18" y="4"/>
                      <a:pt x="18" y="4"/>
                    </a:cubicBezTo>
                    <a:cubicBezTo>
                      <a:pt x="18" y="3"/>
                      <a:pt x="18" y="3"/>
                      <a:pt x="18" y="3"/>
                    </a:cubicBezTo>
                    <a:cubicBezTo>
                      <a:pt x="18" y="3"/>
                      <a:pt x="18" y="3"/>
                      <a:pt x="18" y="3"/>
                    </a:cubicBezTo>
                    <a:cubicBezTo>
                      <a:pt x="18" y="3"/>
                      <a:pt x="18" y="3"/>
                      <a:pt x="18" y="3"/>
                    </a:cubicBezTo>
                    <a:cubicBezTo>
                      <a:pt x="18" y="2"/>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5"/>
                      <a:pt x="18" y="4"/>
                    </a:cubicBezTo>
                    <a:cubicBezTo>
                      <a:pt x="18" y="4"/>
                      <a:pt x="19" y="3"/>
                      <a:pt x="19" y="3"/>
                    </a:cubicBezTo>
                    <a:cubicBezTo>
                      <a:pt x="19" y="3"/>
                      <a:pt x="19" y="2"/>
                      <a:pt x="19" y="3"/>
                    </a:cubicBezTo>
                    <a:cubicBezTo>
                      <a:pt x="19" y="3"/>
                      <a:pt x="19" y="3"/>
                      <a:pt x="19" y="2"/>
                    </a:cubicBezTo>
                    <a:cubicBezTo>
                      <a:pt x="19" y="3"/>
                      <a:pt x="20" y="2"/>
                      <a:pt x="20" y="3"/>
                    </a:cubicBezTo>
                    <a:cubicBezTo>
                      <a:pt x="19" y="3"/>
                      <a:pt x="20" y="4"/>
                      <a:pt x="19" y="4"/>
                    </a:cubicBezTo>
                    <a:cubicBezTo>
                      <a:pt x="20" y="3"/>
                      <a:pt x="20" y="5"/>
                      <a:pt x="20" y="4"/>
                    </a:cubicBezTo>
                    <a:cubicBezTo>
                      <a:pt x="20" y="3"/>
                      <a:pt x="20" y="3"/>
                      <a:pt x="20" y="2"/>
                    </a:cubicBezTo>
                    <a:cubicBezTo>
                      <a:pt x="20" y="2"/>
                      <a:pt x="20" y="2"/>
                      <a:pt x="20" y="3"/>
                    </a:cubicBezTo>
                    <a:cubicBezTo>
                      <a:pt x="20" y="2"/>
                      <a:pt x="20" y="2"/>
                      <a:pt x="20" y="2"/>
                    </a:cubicBezTo>
                    <a:cubicBezTo>
                      <a:pt x="20" y="3"/>
                      <a:pt x="20" y="3"/>
                      <a:pt x="20" y="3"/>
                    </a:cubicBezTo>
                    <a:cubicBezTo>
                      <a:pt x="20" y="2"/>
                      <a:pt x="20" y="2"/>
                      <a:pt x="20" y="2"/>
                    </a:cubicBezTo>
                    <a:cubicBezTo>
                      <a:pt x="20" y="3"/>
                      <a:pt x="20" y="3"/>
                      <a:pt x="20" y="3"/>
                    </a:cubicBezTo>
                    <a:cubicBezTo>
                      <a:pt x="20" y="3"/>
                      <a:pt x="20" y="2"/>
                      <a:pt x="20" y="2"/>
                    </a:cubicBezTo>
                    <a:cubicBezTo>
                      <a:pt x="20" y="3"/>
                      <a:pt x="20" y="3"/>
                      <a:pt x="20" y="3"/>
                    </a:cubicBezTo>
                    <a:cubicBezTo>
                      <a:pt x="20" y="2"/>
                      <a:pt x="21" y="2"/>
                      <a:pt x="21" y="2"/>
                    </a:cubicBezTo>
                    <a:cubicBezTo>
                      <a:pt x="21" y="3"/>
                      <a:pt x="21" y="3"/>
                      <a:pt x="21" y="3"/>
                    </a:cubicBezTo>
                    <a:cubicBezTo>
                      <a:pt x="21" y="3"/>
                      <a:pt x="21" y="2"/>
                      <a:pt x="21" y="2"/>
                    </a:cubicBezTo>
                    <a:cubicBezTo>
                      <a:pt x="21" y="3"/>
                      <a:pt x="21" y="3"/>
                      <a:pt x="21" y="3"/>
                    </a:cubicBezTo>
                    <a:cubicBezTo>
                      <a:pt x="21" y="2"/>
                      <a:pt x="21" y="2"/>
                      <a:pt x="22" y="2"/>
                    </a:cubicBezTo>
                    <a:cubicBezTo>
                      <a:pt x="22" y="2"/>
                      <a:pt x="22" y="2"/>
                      <a:pt x="22" y="2"/>
                    </a:cubicBezTo>
                    <a:cubicBezTo>
                      <a:pt x="22" y="3"/>
                      <a:pt x="22" y="1"/>
                      <a:pt x="22" y="2"/>
                    </a:cubicBezTo>
                    <a:cubicBezTo>
                      <a:pt x="22" y="2"/>
                      <a:pt x="22" y="3"/>
                      <a:pt x="22" y="3"/>
                    </a:cubicBezTo>
                    <a:cubicBezTo>
                      <a:pt x="22" y="4"/>
                      <a:pt x="22" y="2"/>
                      <a:pt x="22" y="2"/>
                    </a:cubicBezTo>
                    <a:cubicBezTo>
                      <a:pt x="22" y="2"/>
                      <a:pt x="22" y="3"/>
                      <a:pt x="22" y="2"/>
                    </a:cubicBezTo>
                    <a:cubicBezTo>
                      <a:pt x="22" y="2"/>
                      <a:pt x="22" y="2"/>
                      <a:pt x="22" y="1"/>
                    </a:cubicBezTo>
                    <a:cubicBezTo>
                      <a:pt x="22" y="2"/>
                      <a:pt x="22" y="2"/>
                      <a:pt x="22" y="3"/>
                    </a:cubicBezTo>
                    <a:cubicBezTo>
                      <a:pt x="22" y="2"/>
                      <a:pt x="22" y="2"/>
                      <a:pt x="22" y="2"/>
                    </a:cubicBezTo>
                    <a:cubicBezTo>
                      <a:pt x="22" y="3"/>
                      <a:pt x="22" y="4"/>
                      <a:pt x="22" y="5"/>
                    </a:cubicBezTo>
                    <a:cubicBezTo>
                      <a:pt x="22" y="5"/>
                      <a:pt x="22" y="5"/>
                      <a:pt x="22" y="5"/>
                    </a:cubicBezTo>
                    <a:cubicBezTo>
                      <a:pt x="22" y="6"/>
                      <a:pt x="22" y="6"/>
                      <a:pt x="22" y="7"/>
                    </a:cubicBezTo>
                    <a:cubicBezTo>
                      <a:pt x="22" y="6"/>
                      <a:pt x="22" y="5"/>
                      <a:pt x="22" y="5"/>
                    </a:cubicBezTo>
                    <a:cubicBezTo>
                      <a:pt x="22" y="4"/>
                      <a:pt x="22" y="2"/>
                      <a:pt x="22" y="3"/>
                    </a:cubicBezTo>
                    <a:cubicBezTo>
                      <a:pt x="22" y="3"/>
                      <a:pt x="22" y="3"/>
                      <a:pt x="22" y="3"/>
                    </a:cubicBezTo>
                    <a:cubicBezTo>
                      <a:pt x="22" y="4"/>
                      <a:pt x="22" y="3"/>
                      <a:pt x="22" y="3"/>
                    </a:cubicBezTo>
                    <a:cubicBezTo>
                      <a:pt x="22" y="3"/>
                      <a:pt x="22" y="2"/>
                      <a:pt x="22" y="2"/>
                    </a:cubicBezTo>
                    <a:cubicBezTo>
                      <a:pt x="23" y="2"/>
                      <a:pt x="22" y="3"/>
                      <a:pt x="22" y="3"/>
                    </a:cubicBezTo>
                    <a:cubicBezTo>
                      <a:pt x="23" y="2"/>
                      <a:pt x="23" y="2"/>
                      <a:pt x="23" y="2"/>
                    </a:cubicBezTo>
                    <a:cubicBezTo>
                      <a:pt x="23" y="0"/>
                      <a:pt x="23" y="2"/>
                      <a:pt x="23" y="1"/>
                    </a:cubicBezTo>
                    <a:cubicBezTo>
                      <a:pt x="23" y="2"/>
                      <a:pt x="23" y="3"/>
                      <a:pt x="23" y="3"/>
                    </a:cubicBezTo>
                    <a:cubicBezTo>
                      <a:pt x="23" y="3"/>
                      <a:pt x="23" y="2"/>
                      <a:pt x="23" y="1"/>
                    </a:cubicBezTo>
                    <a:cubicBezTo>
                      <a:pt x="23" y="1"/>
                      <a:pt x="23" y="2"/>
                      <a:pt x="23" y="2"/>
                    </a:cubicBezTo>
                    <a:cubicBezTo>
                      <a:pt x="23" y="3"/>
                      <a:pt x="23" y="1"/>
                      <a:pt x="23" y="3"/>
                    </a:cubicBezTo>
                    <a:cubicBezTo>
                      <a:pt x="23" y="2"/>
                      <a:pt x="23" y="2"/>
                      <a:pt x="23" y="2"/>
                    </a:cubicBezTo>
                    <a:cubicBezTo>
                      <a:pt x="23" y="3"/>
                      <a:pt x="23" y="3"/>
                      <a:pt x="23" y="3"/>
                    </a:cubicBezTo>
                    <a:cubicBezTo>
                      <a:pt x="23" y="3"/>
                      <a:pt x="23" y="2"/>
                      <a:pt x="23" y="3"/>
                    </a:cubicBezTo>
                    <a:cubicBezTo>
                      <a:pt x="23" y="3"/>
                      <a:pt x="23" y="3"/>
                      <a:pt x="23" y="2"/>
                    </a:cubicBezTo>
                    <a:cubicBezTo>
                      <a:pt x="23" y="1"/>
                      <a:pt x="23" y="2"/>
                      <a:pt x="23" y="1"/>
                    </a:cubicBezTo>
                    <a:cubicBezTo>
                      <a:pt x="23" y="2"/>
                      <a:pt x="23" y="1"/>
                      <a:pt x="23" y="1"/>
                    </a:cubicBezTo>
                    <a:cubicBezTo>
                      <a:pt x="23" y="1"/>
                      <a:pt x="23" y="1"/>
                      <a:pt x="23" y="1"/>
                    </a:cubicBezTo>
                    <a:cubicBezTo>
                      <a:pt x="23" y="1"/>
                      <a:pt x="23" y="1"/>
                      <a:pt x="24" y="1"/>
                    </a:cubicBezTo>
                    <a:cubicBezTo>
                      <a:pt x="23" y="1"/>
                      <a:pt x="23" y="1"/>
                      <a:pt x="23" y="2"/>
                    </a:cubicBezTo>
                    <a:cubicBezTo>
                      <a:pt x="24" y="1"/>
                      <a:pt x="24" y="1"/>
                      <a:pt x="24" y="1"/>
                    </a:cubicBezTo>
                    <a:cubicBezTo>
                      <a:pt x="24" y="1"/>
                      <a:pt x="24" y="2"/>
                      <a:pt x="24" y="2"/>
                    </a:cubicBezTo>
                    <a:cubicBezTo>
                      <a:pt x="23" y="2"/>
                      <a:pt x="23" y="2"/>
                      <a:pt x="23" y="2"/>
                    </a:cubicBezTo>
                    <a:cubicBezTo>
                      <a:pt x="24" y="2"/>
                      <a:pt x="24" y="3"/>
                      <a:pt x="24" y="3"/>
                    </a:cubicBezTo>
                    <a:cubicBezTo>
                      <a:pt x="24" y="1"/>
                      <a:pt x="24" y="1"/>
                      <a:pt x="24" y="1"/>
                    </a:cubicBezTo>
                    <a:cubicBezTo>
                      <a:pt x="24" y="1"/>
                      <a:pt x="24" y="2"/>
                      <a:pt x="24" y="1"/>
                    </a:cubicBezTo>
                    <a:cubicBezTo>
                      <a:pt x="24" y="2"/>
                      <a:pt x="24" y="2"/>
                      <a:pt x="24" y="2"/>
                    </a:cubicBezTo>
                    <a:cubicBezTo>
                      <a:pt x="24" y="2"/>
                      <a:pt x="24" y="3"/>
                      <a:pt x="24" y="3"/>
                    </a:cubicBezTo>
                    <a:cubicBezTo>
                      <a:pt x="24" y="3"/>
                      <a:pt x="24" y="2"/>
                      <a:pt x="24" y="1"/>
                    </a:cubicBezTo>
                    <a:cubicBezTo>
                      <a:pt x="24" y="1"/>
                      <a:pt x="24" y="2"/>
                      <a:pt x="24" y="2"/>
                    </a:cubicBezTo>
                    <a:cubicBezTo>
                      <a:pt x="24" y="2"/>
                      <a:pt x="24" y="1"/>
                      <a:pt x="24" y="1"/>
                    </a:cubicBezTo>
                    <a:cubicBezTo>
                      <a:pt x="24" y="3"/>
                      <a:pt x="24" y="3"/>
                      <a:pt x="24" y="3"/>
                    </a:cubicBezTo>
                    <a:cubicBezTo>
                      <a:pt x="24" y="4"/>
                      <a:pt x="24" y="4"/>
                      <a:pt x="24" y="4"/>
                    </a:cubicBezTo>
                    <a:cubicBezTo>
                      <a:pt x="24" y="4"/>
                      <a:pt x="24" y="4"/>
                      <a:pt x="24" y="4"/>
                    </a:cubicBezTo>
                    <a:cubicBezTo>
                      <a:pt x="24" y="5"/>
                      <a:pt x="24" y="4"/>
                      <a:pt x="24" y="5"/>
                    </a:cubicBezTo>
                    <a:cubicBezTo>
                      <a:pt x="24" y="5"/>
                      <a:pt x="24" y="5"/>
                      <a:pt x="24" y="5"/>
                    </a:cubicBezTo>
                    <a:cubicBezTo>
                      <a:pt x="24" y="3"/>
                      <a:pt x="24" y="3"/>
                      <a:pt x="24" y="2"/>
                    </a:cubicBezTo>
                    <a:cubicBezTo>
                      <a:pt x="25" y="1"/>
                      <a:pt x="24" y="5"/>
                      <a:pt x="25" y="3"/>
                    </a:cubicBezTo>
                    <a:cubicBezTo>
                      <a:pt x="25" y="2"/>
                      <a:pt x="25" y="1"/>
                      <a:pt x="25" y="2"/>
                    </a:cubicBezTo>
                    <a:cubicBezTo>
                      <a:pt x="25" y="2"/>
                      <a:pt x="25" y="1"/>
                      <a:pt x="25" y="1"/>
                    </a:cubicBezTo>
                    <a:cubicBezTo>
                      <a:pt x="25" y="2"/>
                      <a:pt x="25" y="2"/>
                      <a:pt x="25" y="3"/>
                    </a:cubicBezTo>
                    <a:cubicBezTo>
                      <a:pt x="25" y="3"/>
                      <a:pt x="25" y="3"/>
                      <a:pt x="25" y="3"/>
                    </a:cubicBezTo>
                    <a:cubicBezTo>
                      <a:pt x="25" y="3"/>
                      <a:pt x="24" y="4"/>
                      <a:pt x="25" y="4"/>
                    </a:cubicBezTo>
                    <a:cubicBezTo>
                      <a:pt x="25" y="4"/>
                      <a:pt x="25" y="4"/>
                      <a:pt x="25" y="3"/>
                    </a:cubicBezTo>
                    <a:cubicBezTo>
                      <a:pt x="25" y="3"/>
                      <a:pt x="25" y="4"/>
                      <a:pt x="25" y="3"/>
                    </a:cubicBezTo>
                    <a:cubicBezTo>
                      <a:pt x="25" y="3"/>
                      <a:pt x="25" y="4"/>
                      <a:pt x="25" y="2"/>
                    </a:cubicBezTo>
                    <a:cubicBezTo>
                      <a:pt x="25" y="2"/>
                      <a:pt x="25" y="2"/>
                      <a:pt x="25" y="1"/>
                    </a:cubicBezTo>
                    <a:cubicBezTo>
                      <a:pt x="25" y="1"/>
                      <a:pt x="25" y="1"/>
                      <a:pt x="25" y="1"/>
                    </a:cubicBezTo>
                    <a:cubicBezTo>
                      <a:pt x="25" y="1"/>
                      <a:pt x="25" y="1"/>
                      <a:pt x="25" y="1"/>
                    </a:cubicBezTo>
                    <a:cubicBezTo>
                      <a:pt x="25" y="2"/>
                      <a:pt x="25" y="0"/>
                      <a:pt x="25" y="1"/>
                    </a:cubicBezTo>
                    <a:cubicBezTo>
                      <a:pt x="25" y="2"/>
                      <a:pt x="25" y="2"/>
                      <a:pt x="25" y="2"/>
                    </a:cubicBezTo>
                    <a:cubicBezTo>
                      <a:pt x="25" y="2"/>
                      <a:pt x="25" y="1"/>
                      <a:pt x="25" y="3"/>
                    </a:cubicBezTo>
                    <a:cubicBezTo>
                      <a:pt x="25" y="3"/>
                      <a:pt x="25" y="2"/>
                      <a:pt x="25" y="2"/>
                    </a:cubicBezTo>
                    <a:cubicBezTo>
                      <a:pt x="25" y="3"/>
                      <a:pt x="25" y="3"/>
                      <a:pt x="25" y="3"/>
                    </a:cubicBezTo>
                    <a:cubicBezTo>
                      <a:pt x="25" y="3"/>
                      <a:pt x="25" y="4"/>
                      <a:pt x="25" y="3"/>
                    </a:cubicBezTo>
                    <a:cubicBezTo>
                      <a:pt x="25" y="3"/>
                      <a:pt x="25" y="3"/>
                      <a:pt x="25" y="2"/>
                    </a:cubicBezTo>
                    <a:cubicBezTo>
                      <a:pt x="25" y="2"/>
                      <a:pt x="25" y="2"/>
                      <a:pt x="26" y="2"/>
                    </a:cubicBezTo>
                    <a:cubicBezTo>
                      <a:pt x="25" y="3"/>
                      <a:pt x="26" y="2"/>
                      <a:pt x="26" y="3"/>
                    </a:cubicBezTo>
                    <a:cubicBezTo>
                      <a:pt x="26" y="2"/>
                      <a:pt x="25" y="2"/>
                      <a:pt x="25" y="3"/>
                    </a:cubicBezTo>
                    <a:cubicBezTo>
                      <a:pt x="25" y="4"/>
                      <a:pt x="25" y="3"/>
                      <a:pt x="25" y="4"/>
                    </a:cubicBezTo>
                    <a:cubicBezTo>
                      <a:pt x="25" y="4"/>
                      <a:pt x="25" y="5"/>
                      <a:pt x="25" y="6"/>
                    </a:cubicBezTo>
                    <a:cubicBezTo>
                      <a:pt x="25" y="6"/>
                      <a:pt x="25" y="6"/>
                      <a:pt x="25" y="6"/>
                    </a:cubicBezTo>
                    <a:cubicBezTo>
                      <a:pt x="25" y="4"/>
                      <a:pt x="25" y="4"/>
                      <a:pt x="25" y="4"/>
                    </a:cubicBezTo>
                    <a:cubicBezTo>
                      <a:pt x="25" y="5"/>
                      <a:pt x="25" y="4"/>
                      <a:pt x="26" y="3"/>
                    </a:cubicBezTo>
                    <a:cubicBezTo>
                      <a:pt x="26" y="4"/>
                      <a:pt x="25" y="5"/>
                      <a:pt x="25" y="5"/>
                    </a:cubicBezTo>
                    <a:cubicBezTo>
                      <a:pt x="26" y="4"/>
                      <a:pt x="26" y="4"/>
                      <a:pt x="26" y="5"/>
                    </a:cubicBezTo>
                    <a:cubicBezTo>
                      <a:pt x="26" y="4"/>
                      <a:pt x="26" y="4"/>
                      <a:pt x="26" y="3"/>
                    </a:cubicBezTo>
                    <a:cubicBezTo>
                      <a:pt x="26" y="3"/>
                      <a:pt x="26" y="2"/>
                      <a:pt x="26" y="2"/>
                    </a:cubicBezTo>
                    <a:cubicBezTo>
                      <a:pt x="26" y="2"/>
                      <a:pt x="26" y="2"/>
                      <a:pt x="26" y="3"/>
                    </a:cubicBezTo>
                    <a:cubicBezTo>
                      <a:pt x="26" y="2"/>
                      <a:pt x="26" y="4"/>
                      <a:pt x="26" y="3"/>
                    </a:cubicBezTo>
                    <a:cubicBezTo>
                      <a:pt x="26" y="3"/>
                      <a:pt x="26" y="4"/>
                      <a:pt x="26" y="5"/>
                    </a:cubicBezTo>
                    <a:cubicBezTo>
                      <a:pt x="26" y="4"/>
                      <a:pt x="26" y="6"/>
                      <a:pt x="26" y="6"/>
                    </a:cubicBezTo>
                    <a:cubicBezTo>
                      <a:pt x="26" y="5"/>
                      <a:pt x="26" y="5"/>
                      <a:pt x="26" y="5"/>
                    </a:cubicBezTo>
                    <a:cubicBezTo>
                      <a:pt x="26" y="5"/>
                      <a:pt x="27" y="5"/>
                      <a:pt x="27" y="5"/>
                    </a:cubicBezTo>
                    <a:cubicBezTo>
                      <a:pt x="27" y="5"/>
                      <a:pt x="27" y="6"/>
                      <a:pt x="27" y="6"/>
                    </a:cubicBezTo>
                    <a:cubicBezTo>
                      <a:pt x="27" y="6"/>
                      <a:pt x="27" y="5"/>
                      <a:pt x="27" y="6"/>
                    </a:cubicBezTo>
                    <a:cubicBezTo>
                      <a:pt x="27" y="6"/>
                      <a:pt x="27" y="6"/>
                      <a:pt x="27" y="6"/>
                    </a:cubicBezTo>
                    <a:cubicBezTo>
                      <a:pt x="27" y="6"/>
                      <a:pt x="27" y="7"/>
                      <a:pt x="27" y="5"/>
                    </a:cubicBezTo>
                    <a:cubicBezTo>
                      <a:pt x="27" y="6"/>
                      <a:pt x="27" y="6"/>
                      <a:pt x="27" y="6"/>
                    </a:cubicBezTo>
                    <a:cubicBezTo>
                      <a:pt x="27" y="6"/>
                      <a:pt x="27" y="6"/>
                      <a:pt x="27" y="6"/>
                    </a:cubicBezTo>
                    <a:cubicBezTo>
                      <a:pt x="27" y="6"/>
                      <a:pt x="27" y="7"/>
                      <a:pt x="27" y="7"/>
                    </a:cubicBezTo>
                    <a:cubicBezTo>
                      <a:pt x="27" y="8"/>
                      <a:pt x="27" y="7"/>
                      <a:pt x="27" y="7"/>
                    </a:cubicBezTo>
                    <a:cubicBezTo>
                      <a:pt x="27" y="6"/>
                      <a:pt x="27" y="6"/>
                      <a:pt x="27" y="6"/>
                    </a:cubicBezTo>
                    <a:cubicBezTo>
                      <a:pt x="27" y="6"/>
                      <a:pt x="27" y="6"/>
                      <a:pt x="28" y="6"/>
                    </a:cubicBezTo>
                    <a:cubicBezTo>
                      <a:pt x="28" y="7"/>
                      <a:pt x="28" y="7"/>
                      <a:pt x="28" y="7"/>
                    </a:cubicBezTo>
                    <a:cubicBezTo>
                      <a:pt x="28" y="6"/>
                      <a:pt x="28" y="6"/>
                      <a:pt x="28" y="6"/>
                    </a:cubicBezTo>
                    <a:cubicBezTo>
                      <a:pt x="28" y="7"/>
                      <a:pt x="28" y="7"/>
                      <a:pt x="28" y="7"/>
                    </a:cubicBezTo>
                    <a:cubicBezTo>
                      <a:pt x="27" y="8"/>
                      <a:pt x="27" y="8"/>
                      <a:pt x="27" y="8"/>
                    </a:cubicBezTo>
                    <a:cubicBezTo>
                      <a:pt x="27" y="8"/>
                      <a:pt x="27" y="8"/>
                      <a:pt x="27" y="7"/>
                    </a:cubicBezTo>
                    <a:cubicBezTo>
                      <a:pt x="27" y="6"/>
                      <a:pt x="27" y="7"/>
                      <a:pt x="27" y="7"/>
                    </a:cubicBezTo>
                    <a:cubicBezTo>
                      <a:pt x="27" y="7"/>
                      <a:pt x="27" y="7"/>
                      <a:pt x="27" y="7"/>
                    </a:cubicBezTo>
                    <a:cubicBezTo>
                      <a:pt x="27" y="8"/>
                      <a:pt x="27" y="8"/>
                      <a:pt x="27" y="8"/>
                    </a:cubicBezTo>
                    <a:cubicBezTo>
                      <a:pt x="27" y="8"/>
                      <a:pt x="27" y="9"/>
                      <a:pt x="27" y="8"/>
                    </a:cubicBezTo>
                    <a:cubicBezTo>
                      <a:pt x="27" y="9"/>
                      <a:pt x="27" y="9"/>
                      <a:pt x="27" y="9"/>
                    </a:cubicBezTo>
                    <a:cubicBezTo>
                      <a:pt x="27" y="8"/>
                      <a:pt x="27" y="8"/>
                      <a:pt x="27" y="8"/>
                    </a:cubicBezTo>
                    <a:cubicBezTo>
                      <a:pt x="27" y="9"/>
                      <a:pt x="27" y="9"/>
                      <a:pt x="27" y="9"/>
                    </a:cubicBezTo>
                    <a:cubicBezTo>
                      <a:pt x="27" y="8"/>
                      <a:pt x="27" y="9"/>
                      <a:pt x="27" y="9"/>
                    </a:cubicBezTo>
                    <a:cubicBezTo>
                      <a:pt x="27" y="8"/>
                      <a:pt x="27" y="8"/>
                      <a:pt x="27" y="7"/>
                    </a:cubicBezTo>
                    <a:cubicBezTo>
                      <a:pt x="27" y="7"/>
                      <a:pt x="27" y="7"/>
                      <a:pt x="27" y="7"/>
                    </a:cubicBezTo>
                    <a:cubicBezTo>
                      <a:pt x="27" y="8"/>
                      <a:pt x="27" y="8"/>
                      <a:pt x="26" y="9"/>
                    </a:cubicBezTo>
                    <a:cubicBezTo>
                      <a:pt x="27" y="8"/>
                      <a:pt x="27" y="8"/>
                      <a:pt x="27" y="8"/>
                    </a:cubicBezTo>
                    <a:cubicBezTo>
                      <a:pt x="26" y="9"/>
                      <a:pt x="26" y="9"/>
                      <a:pt x="26" y="9"/>
                    </a:cubicBezTo>
                    <a:cubicBezTo>
                      <a:pt x="26" y="9"/>
                      <a:pt x="26" y="9"/>
                      <a:pt x="26" y="9"/>
                    </a:cubicBezTo>
                    <a:cubicBezTo>
                      <a:pt x="26" y="8"/>
                      <a:pt x="26" y="8"/>
                      <a:pt x="26" y="8"/>
                    </a:cubicBezTo>
                    <a:cubicBezTo>
                      <a:pt x="26" y="9"/>
                      <a:pt x="26" y="9"/>
                      <a:pt x="25" y="9"/>
                    </a:cubicBezTo>
                    <a:cubicBezTo>
                      <a:pt x="25" y="9"/>
                      <a:pt x="25" y="10"/>
                      <a:pt x="25" y="9"/>
                    </a:cubicBezTo>
                    <a:cubicBezTo>
                      <a:pt x="25" y="9"/>
                      <a:pt x="24" y="10"/>
                      <a:pt x="24" y="9"/>
                    </a:cubicBezTo>
                    <a:cubicBezTo>
                      <a:pt x="24" y="8"/>
                      <a:pt x="24" y="8"/>
                      <a:pt x="24" y="8"/>
                    </a:cubicBezTo>
                    <a:cubicBezTo>
                      <a:pt x="24" y="9"/>
                      <a:pt x="24" y="8"/>
                      <a:pt x="24" y="8"/>
                    </a:cubicBezTo>
                    <a:cubicBezTo>
                      <a:pt x="24" y="9"/>
                      <a:pt x="24" y="9"/>
                      <a:pt x="24" y="10"/>
                    </a:cubicBezTo>
                    <a:cubicBezTo>
                      <a:pt x="24" y="9"/>
                      <a:pt x="24" y="10"/>
                      <a:pt x="23" y="10"/>
                    </a:cubicBezTo>
                    <a:cubicBezTo>
                      <a:pt x="23" y="10"/>
                      <a:pt x="23" y="10"/>
                      <a:pt x="23" y="10"/>
                    </a:cubicBezTo>
                    <a:cubicBezTo>
                      <a:pt x="23" y="11"/>
                      <a:pt x="23" y="10"/>
                      <a:pt x="23" y="10"/>
                    </a:cubicBezTo>
                    <a:cubicBezTo>
                      <a:pt x="23" y="9"/>
                      <a:pt x="23" y="9"/>
                      <a:pt x="23" y="9"/>
                    </a:cubicBezTo>
                    <a:cubicBezTo>
                      <a:pt x="23" y="10"/>
                      <a:pt x="23" y="10"/>
                      <a:pt x="23" y="10"/>
                    </a:cubicBezTo>
                    <a:cubicBezTo>
                      <a:pt x="23" y="10"/>
                      <a:pt x="22" y="10"/>
                      <a:pt x="22" y="10"/>
                    </a:cubicBezTo>
                    <a:cubicBezTo>
                      <a:pt x="22" y="11"/>
                      <a:pt x="22" y="10"/>
                      <a:pt x="21" y="11"/>
                    </a:cubicBezTo>
                    <a:cubicBezTo>
                      <a:pt x="21" y="10"/>
                      <a:pt x="21" y="10"/>
                      <a:pt x="21" y="10"/>
                    </a:cubicBezTo>
                    <a:cubicBezTo>
                      <a:pt x="21" y="12"/>
                      <a:pt x="21" y="10"/>
                      <a:pt x="20" y="11"/>
                    </a:cubicBezTo>
                    <a:cubicBezTo>
                      <a:pt x="20" y="10"/>
                      <a:pt x="20" y="10"/>
                      <a:pt x="20" y="10"/>
                    </a:cubicBezTo>
                    <a:cubicBezTo>
                      <a:pt x="20" y="9"/>
                      <a:pt x="20" y="10"/>
                      <a:pt x="20" y="11"/>
                    </a:cubicBezTo>
                    <a:cubicBezTo>
                      <a:pt x="20" y="11"/>
                      <a:pt x="20" y="11"/>
                      <a:pt x="20" y="10"/>
                    </a:cubicBezTo>
                    <a:cubicBezTo>
                      <a:pt x="20" y="10"/>
                      <a:pt x="20" y="11"/>
                      <a:pt x="19" y="11"/>
                    </a:cubicBezTo>
                    <a:cubicBezTo>
                      <a:pt x="19" y="11"/>
                      <a:pt x="19" y="11"/>
                      <a:pt x="19" y="11"/>
                    </a:cubicBezTo>
                    <a:cubicBezTo>
                      <a:pt x="19" y="11"/>
                      <a:pt x="19" y="11"/>
                      <a:pt x="19" y="11"/>
                    </a:cubicBezTo>
                    <a:cubicBezTo>
                      <a:pt x="19" y="11"/>
                      <a:pt x="19" y="10"/>
                      <a:pt x="19" y="10"/>
                    </a:cubicBezTo>
                    <a:cubicBezTo>
                      <a:pt x="19" y="11"/>
                      <a:pt x="19" y="10"/>
                      <a:pt x="19" y="11"/>
                    </a:cubicBezTo>
                    <a:cubicBezTo>
                      <a:pt x="19" y="10"/>
                      <a:pt x="18" y="12"/>
                      <a:pt x="18" y="11"/>
                    </a:cubicBezTo>
                    <a:cubicBezTo>
                      <a:pt x="18" y="11"/>
                      <a:pt x="18" y="11"/>
                      <a:pt x="18" y="12"/>
                    </a:cubicBezTo>
                    <a:cubicBezTo>
                      <a:pt x="18" y="12"/>
                      <a:pt x="18" y="11"/>
                      <a:pt x="18" y="11"/>
                    </a:cubicBezTo>
                    <a:cubicBezTo>
                      <a:pt x="18" y="11"/>
                      <a:pt x="18" y="11"/>
                      <a:pt x="18" y="11"/>
                    </a:cubicBezTo>
                    <a:cubicBezTo>
                      <a:pt x="18" y="11"/>
                      <a:pt x="18" y="11"/>
                      <a:pt x="18" y="11"/>
                    </a:cubicBezTo>
                    <a:cubicBezTo>
                      <a:pt x="17" y="12"/>
                      <a:pt x="17" y="11"/>
                      <a:pt x="17" y="11"/>
                    </a:cubicBezTo>
                    <a:cubicBezTo>
                      <a:pt x="16" y="12"/>
                      <a:pt x="16" y="11"/>
                      <a:pt x="16" y="11"/>
                    </a:cubicBezTo>
                    <a:cubicBezTo>
                      <a:pt x="16" y="11"/>
                      <a:pt x="16" y="11"/>
                      <a:pt x="16" y="11"/>
                    </a:cubicBezTo>
                    <a:cubicBezTo>
                      <a:pt x="15" y="12"/>
                      <a:pt x="15" y="10"/>
                      <a:pt x="15" y="11"/>
                    </a:cubicBezTo>
                    <a:cubicBezTo>
                      <a:pt x="15" y="11"/>
                      <a:pt x="15" y="11"/>
                      <a:pt x="15" y="11"/>
                    </a:cubicBezTo>
                    <a:cubicBezTo>
                      <a:pt x="15" y="11"/>
                      <a:pt x="15" y="10"/>
                      <a:pt x="15" y="11"/>
                    </a:cubicBezTo>
                    <a:cubicBezTo>
                      <a:pt x="15" y="11"/>
                      <a:pt x="15" y="11"/>
                      <a:pt x="15" y="11"/>
                    </a:cubicBezTo>
                    <a:cubicBezTo>
                      <a:pt x="15" y="10"/>
                      <a:pt x="14" y="11"/>
                      <a:pt x="14" y="10"/>
                    </a:cubicBezTo>
                    <a:cubicBezTo>
                      <a:pt x="14" y="10"/>
                      <a:pt x="14" y="10"/>
                      <a:pt x="14" y="10"/>
                    </a:cubicBezTo>
                    <a:cubicBezTo>
                      <a:pt x="14" y="9"/>
                      <a:pt x="14" y="11"/>
                      <a:pt x="14" y="10"/>
                    </a:cubicBezTo>
                    <a:cubicBezTo>
                      <a:pt x="14" y="10"/>
                      <a:pt x="14" y="10"/>
                      <a:pt x="14" y="10"/>
                    </a:cubicBezTo>
                    <a:cubicBezTo>
                      <a:pt x="14" y="10"/>
                      <a:pt x="13" y="11"/>
                      <a:pt x="13" y="11"/>
                    </a:cubicBezTo>
                    <a:cubicBezTo>
                      <a:pt x="13" y="10"/>
                      <a:pt x="13" y="9"/>
                      <a:pt x="13" y="10"/>
                    </a:cubicBezTo>
                    <a:cubicBezTo>
                      <a:pt x="13" y="9"/>
                      <a:pt x="13" y="10"/>
                      <a:pt x="13" y="10"/>
                    </a:cubicBezTo>
                    <a:cubicBezTo>
                      <a:pt x="13" y="10"/>
                      <a:pt x="13" y="8"/>
                      <a:pt x="13" y="9"/>
                    </a:cubicBezTo>
                    <a:cubicBezTo>
                      <a:pt x="13" y="10"/>
                      <a:pt x="13" y="10"/>
                      <a:pt x="12" y="10"/>
                    </a:cubicBezTo>
                    <a:cubicBezTo>
                      <a:pt x="12" y="9"/>
                      <a:pt x="12" y="9"/>
                      <a:pt x="12" y="9"/>
                    </a:cubicBezTo>
                    <a:cubicBezTo>
                      <a:pt x="12" y="9"/>
                      <a:pt x="12" y="9"/>
                      <a:pt x="12" y="9"/>
                    </a:cubicBezTo>
                    <a:cubicBezTo>
                      <a:pt x="12" y="10"/>
                      <a:pt x="12" y="9"/>
                      <a:pt x="12" y="11"/>
                    </a:cubicBezTo>
                    <a:cubicBezTo>
                      <a:pt x="11" y="11"/>
                      <a:pt x="10" y="12"/>
                      <a:pt x="9" y="12"/>
                    </a:cubicBezTo>
                    <a:cubicBezTo>
                      <a:pt x="8" y="12"/>
                      <a:pt x="7" y="12"/>
                      <a:pt x="7" y="11"/>
                    </a:cubicBezTo>
                    <a:cubicBezTo>
                      <a:pt x="6" y="10"/>
                      <a:pt x="6" y="10"/>
                      <a:pt x="6" y="11"/>
                    </a:cubicBezTo>
                    <a:cubicBezTo>
                      <a:pt x="6" y="10"/>
                      <a:pt x="6" y="10"/>
                      <a:pt x="6" y="10"/>
                    </a:cubicBezTo>
                    <a:cubicBezTo>
                      <a:pt x="6" y="11"/>
                      <a:pt x="6" y="10"/>
                      <a:pt x="6" y="11"/>
                    </a:cubicBezTo>
                    <a:cubicBezTo>
                      <a:pt x="6" y="11"/>
                      <a:pt x="5" y="11"/>
                      <a:pt x="5" y="11"/>
                    </a:cubicBezTo>
                    <a:cubicBezTo>
                      <a:pt x="5" y="11"/>
                      <a:pt x="5" y="10"/>
                      <a:pt x="5" y="10"/>
                    </a:cubicBezTo>
                    <a:cubicBezTo>
                      <a:pt x="5" y="11"/>
                      <a:pt x="5" y="11"/>
                      <a:pt x="5" y="11"/>
                    </a:cubicBezTo>
                    <a:cubicBezTo>
                      <a:pt x="5" y="11"/>
                      <a:pt x="5" y="11"/>
                      <a:pt x="5" y="11"/>
                    </a:cubicBezTo>
                    <a:cubicBezTo>
                      <a:pt x="5" y="11"/>
                      <a:pt x="5" y="11"/>
                      <a:pt x="5" y="12"/>
                    </a:cubicBezTo>
                    <a:cubicBezTo>
                      <a:pt x="4" y="12"/>
                      <a:pt x="3" y="10"/>
                      <a:pt x="3" y="11"/>
                    </a:cubicBezTo>
                    <a:cubicBezTo>
                      <a:pt x="2" y="10"/>
                      <a:pt x="2" y="11"/>
                      <a:pt x="2" y="11"/>
                    </a:cubicBezTo>
                    <a:cubicBezTo>
                      <a:pt x="1" y="9"/>
                      <a:pt x="1" y="8"/>
                      <a:pt x="0" y="9"/>
                    </a:cubicBezTo>
                    <a:cubicBezTo>
                      <a:pt x="0" y="9"/>
                      <a:pt x="1" y="7"/>
                      <a:pt x="1" y="6"/>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4" name="Freeform 93"/>
              <p:cNvSpPr/>
              <p:nvPr/>
            </p:nvSpPr>
            <p:spPr bwMode="auto">
              <a:xfrm>
                <a:off x="3805" y="2396"/>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5" name="Freeform 94"/>
              <p:cNvSpPr/>
              <p:nvPr/>
            </p:nvSpPr>
            <p:spPr bwMode="auto">
              <a:xfrm>
                <a:off x="3800" y="2386"/>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6" name="Rectangle 95"/>
              <p:cNvSpPr>
                <a:spLocks noChangeArrowheads="1"/>
              </p:cNvSpPr>
              <p:nvPr/>
            </p:nvSpPr>
            <p:spPr bwMode="auto">
              <a:xfrm>
                <a:off x="3800" y="2386"/>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7" name="Freeform 96"/>
              <p:cNvSpPr/>
              <p:nvPr/>
            </p:nvSpPr>
            <p:spPr bwMode="auto">
              <a:xfrm>
                <a:off x="3797" y="2382"/>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8" name="Freeform 97"/>
              <p:cNvSpPr/>
              <p:nvPr/>
            </p:nvSpPr>
            <p:spPr bwMode="auto">
              <a:xfrm>
                <a:off x="3797" y="2384"/>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79" name="Freeform 98"/>
              <p:cNvSpPr/>
              <p:nvPr/>
            </p:nvSpPr>
            <p:spPr bwMode="auto">
              <a:xfrm>
                <a:off x="3795" y="23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1"/>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0" name="Freeform 99"/>
              <p:cNvSpPr/>
              <p:nvPr/>
            </p:nvSpPr>
            <p:spPr bwMode="auto">
              <a:xfrm>
                <a:off x="3795" y="2382"/>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1" name="Rectangle 100"/>
              <p:cNvSpPr>
                <a:spLocks noChangeArrowheads="1"/>
              </p:cNvSpPr>
              <p:nvPr/>
            </p:nvSpPr>
            <p:spPr bwMode="auto">
              <a:xfrm>
                <a:off x="3776" y="2386"/>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2" name="Freeform 101"/>
              <p:cNvSpPr/>
              <p:nvPr/>
            </p:nvSpPr>
            <p:spPr bwMode="auto">
              <a:xfrm>
                <a:off x="3767" y="2384"/>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3" name="Freeform 102"/>
              <p:cNvSpPr/>
              <p:nvPr/>
            </p:nvSpPr>
            <p:spPr bwMode="auto">
              <a:xfrm>
                <a:off x="3762" y="2391"/>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4" name="Freeform 103"/>
              <p:cNvSpPr/>
              <p:nvPr/>
            </p:nvSpPr>
            <p:spPr bwMode="auto">
              <a:xfrm>
                <a:off x="3530" y="2242"/>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5" name="Freeform 104"/>
              <p:cNvSpPr/>
              <p:nvPr/>
            </p:nvSpPr>
            <p:spPr bwMode="auto">
              <a:xfrm>
                <a:off x="3473" y="2225"/>
                <a:ext cx="57" cy="36"/>
              </a:xfrm>
              <a:custGeom>
                <a:avLst/>
                <a:gdLst>
                  <a:gd name="T0" fmla="*/ 2 w 24"/>
                  <a:gd name="T1" fmla="*/ 9 h 15"/>
                  <a:gd name="T2" fmla="*/ 3 w 24"/>
                  <a:gd name="T3" fmla="*/ 9 h 15"/>
                  <a:gd name="T4" fmla="*/ 4 w 24"/>
                  <a:gd name="T5" fmla="*/ 6 h 15"/>
                  <a:gd name="T6" fmla="*/ 5 w 24"/>
                  <a:gd name="T7" fmla="*/ 6 h 15"/>
                  <a:gd name="T8" fmla="*/ 7 w 24"/>
                  <a:gd name="T9" fmla="*/ 7 h 15"/>
                  <a:gd name="T10" fmla="*/ 7 w 24"/>
                  <a:gd name="T11" fmla="*/ 7 h 15"/>
                  <a:gd name="T12" fmla="*/ 8 w 24"/>
                  <a:gd name="T13" fmla="*/ 6 h 15"/>
                  <a:gd name="T14" fmla="*/ 9 w 24"/>
                  <a:gd name="T15" fmla="*/ 6 h 15"/>
                  <a:gd name="T16" fmla="*/ 9 w 24"/>
                  <a:gd name="T17" fmla="*/ 7 h 15"/>
                  <a:gd name="T18" fmla="*/ 9 w 24"/>
                  <a:gd name="T19" fmla="*/ 6 h 15"/>
                  <a:gd name="T20" fmla="*/ 10 w 24"/>
                  <a:gd name="T21" fmla="*/ 5 h 15"/>
                  <a:gd name="T22" fmla="*/ 11 w 24"/>
                  <a:gd name="T23" fmla="*/ 5 h 15"/>
                  <a:gd name="T24" fmla="*/ 11 w 24"/>
                  <a:gd name="T25" fmla="*/ 4 h 15"/>
                  <a:gd name="T26" fmla="*/ 12 w 24"/>
                  <a:gd name="T27" fmla="*/ 4 h 15"/>
                  <a:gd name="T28" fmla="*/ 12 w 24"/>
                  <a:gd name="T29" fmla="*/ 4 h 15"/>
                  <a:gd name="T30" fmla="*/ 13 w 24"/>
                  <a:gd name="T31" fmla="*/ 5 h 15"/>
                  <a:gd name="T32" fmla="*/ 14 w 24"/>
                  <a:gd name="T33" fmla="*/ 4 h 15"/>
                  <a:gd name="T34" fmla="*/ 14 w 24"/>
                  <a:gd name="T35" fmla="*/ 5 h 15"/>
                  <a:gd name="T36" fmla="*/ 14 w 24"/>
                  <a:gd name="T37" fmla="*/ 4 h 15"/>
                  <a:gd name="T38" fmla="*/ 15 w 24"/>
                  <a:gd name="T39" fmla="*/ 4 h 15"/>
                  <a:gd name="T40" fmla="*/ 15 w 24"/>
                  <a:gd name="T41" fmla="*/ 3 h 15"/>
                  <a:gd name="T42" fmla="*/ 16 w 24"/>
                  <a:gd name="T43" fmla="*/ 3 h 15"/>
                  <a:gd name="T44" fmla="*/ 17 w 24"/>
                  <a:gd name="T45" fmla="*/ 3 h 15"/>
                  <a:gd name="T46" fmla="*/ 17 w 24"/>
                  <a:gd name="T47" fmla="*/ 3 h 15"/>
                  <a:gd name="T48" fmla="*/ 18 w 24"/>
                  <a:gd name="T49" fmla="*/ 3 h 15"/>
                  <a:gd name="T50" fmla="*/ 18 w 24"/>
                  <a:gd name="T51" fmla="*/ 5 h 15"/>
                  <a:gd name="T52" fmla="*/ 19 w 24"/>
                  <a:gd name="T53" fmla="*/ 3 h 15"/>
                  <a:gd name="T54" fmla="*/ 19 w 24"/>
                  <a:gd name="T55" fmla="*/ 1 h 15"/>
                  <a:gd name="T56" fmla="*/ 19 w 24"/>
                  <a:gd name="T57" fmla="*/ 1 h 15"/>
                  <a:gd name="T58" fmla="*/ 19 w 24"/>
                  <a:gd name="T59" fmla="*/ 0 h 15"/>
                  <a:gd name="T60" fmla="*/ 20 w 24"/>
                  <a:gd name="T61" fmla="*/ 1 h 15"/>
                  <a:gd name="T62" fmla="*/ 20 w 24"/>
                  <a:gd name="T63" fmla="*/ 3 h 15"/>
                  <a:gd name="T64" fmla="*/ 20 w 24"/>
                  <a:gd name="T65" fmla="*/ 1 h 15"/>
                  <a:gd name="T66" fmla="*/ 21 w 24"/>
                  <a:gd name="T67" fmla="*/ 2 h 15"/>
                  <a:gd name="T68" fmla="*/ 21 w 24"/>
                  <a:gd name="T69" fmla="*/ 1 h 15"/>
                  <a:gd name="T70" fmla="*/ 21 w 24"/>
                  <a:gd name="T71" fmla="*/ 1 h 15"/>
                  <a:gd name="T72" fmla="*/ 21 w 24"/>
                  <a:gd name="T73" fmla="*/ 4 h 15"/>
                  <a:gd name="T74" fmla="*/ 22 w 24"/>
                  <a:gd name="T75" fmla="*/ 2 h 15"/>
                  <a:gd name="T76" fmla="*/ 23 w 24"/>
                  <a:gd name="T77" fmla="*/ 5 h 15"/>
                  <a:gd name="T78" fmla="*/ 23 w 24"/>
                  <a:gd name="T79" fmla="*/ 6 h 15"/>
                  <a:gd name="T80" fmla="*/ 24 w 24"/>
                  <a:gd name="T81" fmla="*/ 6 h 15"/>
                  <a:gd name="T82" fmla="*/ 24 w 24"/>
                  <a:gd name="T83" fmla="*/ 7 h 15"/>
                  <a:gd name="T84" fmla="*/ 23 w 24"/>
                  <a:gd name="T85" fmla="*/ 6 h 15"/>
                  <a:gd name="T86" fmla="*/ 22 w 24"/>
                  <a:gd name="T87" fmla="*/ 8 h 15"/>
                  <a:gd name="T88" fmla="*/ 21 w 24"/>
                  <a:gd name="T89" fmla="*/ 10 h 15"/>
                  <a:gd name="T90" fmla="*/ 19 w 24"/>
                  <a:gd name="T91" fmla="*/ 11 h 15"/>
                  <a:gd name="T92" fmla="*/ 17 w 24"/>
                  <a:gd name="T93" fmla="*/ 11 h 15"/>
                  <a:gd name="T94" fmla="*/ 16 w 24"/>
                  <a:gd name="T95" fmla="*/ 12 h 15"/>
                  <a:gd name="T96" fmla="*/ 14 w 24"/>
                  <a:gd name="T97" fmla="*/ 12 h 15"/>
                  <a:gd name="T98" fmla="*/ 13 w 24"/>
                  <a:gd name="T99" fmla="*/ 11 h 15"/>
                  <a:gd name="T100" fmla="*/ 11 w 24"/>
                  <a:gd name="T101" fmla="*/ 10 h 15"/>
                  <a:gd name="T102" fmla="*/ 6 w 24"/>
                  <a:gd name="T103" fmla="*/ 14 h 15"/>
                  <a:gd name="T104" fmla="*/ 5 w 24"/>
                  <a:gd name="T105" fmla="*/ 13 h 15"/>
                  <a:gd name="T106" fmla="*/ 0 w 24"/>
                  <a:gd name="T10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15">
                    <a:moveTo>
                      <a:pt x="0" y="9"/>
                    </a:moveTo>
                    <a:cubicBezTo>
                      <a:pt x="0" y="7"/>
                      <a:pt x="1" y="9"/>
                      <a:pt x="1" y="8"/>
                    </a:cubicBezTo>
                    <a:cubicBezTo>
                      <a:pt x="1" y="8"/>
                      <a:pt x="1" y="9"/>
                      <a:pt x="1" y="9"/>
                    </a:cubicBezTo>
                    <a:cubicBezTo>
                      <a:pt x="1" y="7"/>
                      <a:pt x="2" y="8"/>
                      <a:pt x="2" y="9"/>
                    </a:cubicBezTo>
                    <a:cubicBezTo>
                      <a:pt x="2" y="10"/>
                      <a:pt x="2" y="10"/>
                      <a:pt x="2" y="10"/>
                    </a:cubicBezTo>
                    <a:cubicBezTo>
                      <a:pt x="2" y="10"/>
                      <a:pt x="2" y="9"/>
                      <a:pt x="2" y="9"/>
                    </a:cubicBezTo>
                    <a:cubicBezTo>
                      <a:pt x="2" y="9"/>
                      <a:pt x="2" y="9"/>
                      <a:pt x="3" y="10"/>
                    </a:cubicBezTo>
                    <a:cubicBezTo>
                      <a:pt x="2" y="9"/>
                      <a:pt x="3" y="9"/>
                      <a:pt x="3" y="9"/>
                    </a:cubicBezTo>
                    <a:cubicBezTo>
                      <a:pt x="3" y="10"/>
                      <a:pt x="3" y="10"/>
                      <a:pt x="3" y="10"/>
                    </a:cubicBezTo>
                    <a:cubicBezTo>
                      <a:pt x="3" y="9"/>
                      <a:pt x="3" y="9"/>
                      <a:pt x="3" y="9"/>
                    </a:cubicBezTo>
                    <a:cubicBezTo>
                      <a:pt x="3" y="7"/>
                      <a:pt x="3" y="9"/>
                      <a:pt x="3" y="8"/>
                    </a:cubicBezTo>
                    <a:cubicBezTo>
                      <a:pt x="3" y="8"/>
                      <a:pt x="3" y="8"/>
                      <a:pt x="3" y="9"/>
                    </a:cubicBezTo>
                    <a:cubicBezTo>
                      <a:pt x="3" y="7"/>
                      <a:pt x="4" y="8"/>
                      <a:pt x="4" y="7"/>
                    </a:cubicBezTo>
                    <a:cubicBezTo>
                      <a:pt x="4" y="7"/>
                      <a:pt x="4" y="8"/>
                      <a:pt x="4" y="8"/>
                    </a:cubicBezTo>
                    <a:cubicBezTo>
                      <a:pt x="4" y="7"/>
                      <a:pt x="4" y="7"/>
                      <a:pt x="4" y="7"/>
                    </a:cubicBezTo>
                    <a:cubicBezTo>
                      <a:pt x="4" y="8"/>
                      <a:pt x="4" y="6"/>
                      <a:pt x="4" y="7"/>
                    </a:cubicBezTo>
                    <a:cubicBezTo>
                      <a:pt x="4" y="7"/>
                      <a:pt x="4" y="7"/>
                      <a:pt x="4" y="7"/>
                    </a:cubicBezTo>
                    <a:cubicBezTo>
                      <a:pt x="4" y="6"/>
                      <a:pt x="4" y="7"/>
                      <a:pt x="4" y="6"/>
                    </a:cubicBezTo>
                    <a:cubicBezTo>
                      <a:pt x="4" y="7"/>
                      <a:pt x="4" y="7"/>
                      <a:pt x="4" y="7"/>
                    </a:cubicBezTo>
                    <a:cubicBezTo>
                      <a:pt x="4" y="6"/>
                      <a:pt x="5" y="8"/>
                      <a:pt x="5" y="7"/>
                    </a:cubicBezTo>
                    <a:cubicBezTo>
                      <a:pt x="5" y="7"/>
                      <a:pt x="5" y="7"/>
                      <a:pt x="5" y="7"/>
                    </a:cubicBezTo>
                    <a:cubicBezTo>
                      <a:pt x="5" y="6"/>
                      <a:pt x="5" y="7"/>
                      <a:pt x="5" y="7"/>
                    </a:cubicBezTo>
                    <a:cubicBezTo>
                      <a:pt x="5" y="7"/>
                      <a:pt x="5" y="7"/>
                      <a:pt x="5" y="7"/>
                    </a:cubicBezTo>
                    <a:cubicBezTo>
                      <a:pt x="5" y="7"/>
                      <a:pt x="5" y="7"/>
                      <a:pt x="5" y="6"/>
                    </a:cubicBezTo>
                    <a:cubicBezTo>
                      <a:pt x="5" y="7"/>
                      <a:pt x="5" y="7"/>
                      <a:pt x="5" y="8"/>
                    </a:cubicBezTo>
                    <a:cubicBezTo>
                      <a:pt x="5" y="7"/>
                      <a:pt x="6" y="7"/>
                      <a:pt x="6" y="7"/>
                    </a:cubicBezTo>
                    <a:cubicBezTo>
                      <a:pt x="6" y="7"/>
                      <a:pt x="6" y="7"/>
                      <a:pt x="6" y="8"/>
                    </a:cubicBezTo>
                    <a:cubicBezTo>
                      <a:pt x="6" y="8"/>
                      <a:pt x="6" y="8"/>
                      <a:pt x="6" y="7"/>
                    </a:cubicBezTo>
                    <a:cubicBezTo>
                      <a:pt x="6" y="7"/>
                      <a:pt x="6" y="8"/>
                      <a:pt x="6" y="8"/>
                    </a:cubicBezTo>
                    <a:cubicBezTo>
                      <a:pt x="7" y="8"/>
                      <a:pt x="6" y="7"/>
                      <a:pt x="7" y="7"/>
                    </a:cubicBezTo>
                    <a:cubicBezTo>
                      <a:pt x="7" y="7"/>
                      <a:pt x="7" y="8"/>
                      <a:pt x="7" y="8"/>
                    </a:cubicBezTo>
                    <a:cubicBezTo>
                      <a:pt x="7" y="7"/>
                      <a:pt x="7" y="7"/>
                      <a:pt x="7" y="7"/>
                    </a:cubicBezTo>
                    <a:cubicBezTo>
                      <a:pt x="7" y="7"/>
                      <a:pt x="7" y="7"/>
                      <a:pt x="7" y="8"/>
                    </a:cubicBezTo>
                    <a:cubicBezTo>
                      <a:pt x="7" y="7"/>
                      <a:pt x="7" y="8"/>
                      <a:pt x="7" y="7"/>
                    </a:cubicBezTo>
                    <a:cubicBezTo>
                      <a:pt x="7" y="8"/>
                      <a:pt x="7" y="8"/>
                      <a:pt x="7" y="8"/>
                    </a:cubicBezTo>
                    <a:cubicBezTo>
                      <a:pt x="7" y="8"/>
                      <a:pt x="7" y="7"/>
                      <a:pt x="7" y="7"/>
                    </a:cubicBezTo>
                    <a:cubicBezTo>
                      <a:pt x="7" y="7"/>
                      <a:pt x="7" y="7"/>
                      <a:pt x="7" y="8"/>
                    </a:cubicBezTo>
                    <a:cubicBezTo>
                      <a:pt x="7" y="7"/>
                      <a:pt x="7" y="7"/>
                      <a:pt x="7" y="7"/>
                    </a:cubicBezTo>
                    <a:cubicBezTo>
                      <a:pt x="7" y="7"/>
                      <a:pt x="7" y="7"/>
                      <a:pt x="7" y="7"/>
                    </a:cubicBezTo>
                    <a:cubicBezTo>
                      <a:pt x="7" y="7"/>
                      <a:pt x="8" y="7"/>
                      <a:pt x="8" y="7"/>
                    </a:cubicBezTo>
                    <a:cubicBezTo>
                      <a:pt x="8" y="7"/>
                      <a:pt x="8" y="8"/>
                      <a:pt x="8" y="8"/>
                    </a:cubicBezTo>
                    <a:cubicBezTo>
                      <a:pt x="8" y="7"/>
                      <a:pt x="8" y="7"/>
                      <a:pt x="8" y="6"/>
                    </a:cubicBezTo>
                    <a:cubicBezTo>
                      <a:pt x="8" y="6"/>
                      <a:pt x="8" y="6"/>
                      <a:pt x="8" y="6"/>
                    </a:cubicBezTo>
                    <a:cubicBezTo>
                      <a:pt x="8" y="7"/>
                      <a:pt x="8" y="7"/>
                      <a:pt x="8" y="8"/>
                    </a:cubicBezTo>
                    <a:cubicBezTo>
                      <a:pt x="8" y="8"/>
                      <a:pt x="8" y="8"/>
                      <a:pt x="8" y="8"/>
                    </a:cubicBezTo>
                    <a:cubicBezTo>
                      <a:pt x="8" y="9"/>
                      <a:pt x="8" y="8"/>
                      <a:pt x="8" y="9"/>
                    </a:cubicBezTo>
                    <a:cubicBezTo>
                      <a:pt x="8" y="9"/>
                      <a:pt x="9" y="8"/>
                      <a:pt x="9" y="8"/>
                    </a:cubicBezTo>
                    <a:cubicBezTo>
                      <a:pt x="9" y="8"/>
                      <a:pt x="9" y="6"/>
                      <a:pt x="9" y="6"/>
                    </a:cubicBezTo>
                    <a:cubicBezTo>
                      <a:pt x="9" y="7"/>
                      <a:pt x="9" y="7"/>
                      <a:pt x="9" y="8"/>
                    </a:cubicBezTo>
                    <a:cubicBezTo>
                      <a:pt x="9" y="6"/>
                      <a:pt x="9" y="6"/>
                      <a:pt x="9" y="6"/>
                    </a:cubicBezTo>
                    <a:cubicBezTo>
                      <a:pt x="9" y="5"/>
                      <a:pt x="9" y="6"/>
                      <a:pt x="9" y="6"/>
                    </a:cubicBezTo>
                    <a:cubicBezTo>
                      <a:pt x="9" y="6"/>
                      <a:pt x="9" y="6"/>
                      <a:pt x="9" y="5"/>
                    </a:cubicBezTo>
                    <a:cubicBezTo>
                      <a:pt x="9" y="5"/>
                      <a:pt x="9" y="5"/>
                      <a:pt x="9" y="6"/>
                    </a:cubicBezTo>
                    <a:cubicBezTo>
                      <a:pt x="9" y="7"/>
                      <a:pt x="9" y="6"/>
                      <a:pt x="9" y="7"/>
                    </a:cubicBezTo>
                    <a:cubicBezTo>
                      <a:pt x="9" y="7"/>
                      <a:pt x="9" y="6"/>
                      <a:pt x="9" y="6"/>
                    </a:cubicBezTo>
                    <a:cubicBezTo>
                      <a:pt x="9" y="7"/>
                      <a:pt x="9" y="7"/>
                      <a:pt x="9" y="7"/>
                    </a:cubicBezTo>
                    <a:cubicBezTo>
                      <a:pt x="9" y="7"/>
                      <a:pt x="9" y="6"/>
                      <a:pt x="9" y="5"/>
                    </a:cubicBezTo>
                    <a:cubicBezTo>
                      <a:pt x="9" y="5"/>
                      <a:pt x="9" y="6"/>
                      <a:pt x="9" y="6"/>
                    </a:cubicBezTo>
                    <a:cubicBezTo>
                      <a:pt x="9" y="5"/>
                      <a:pt x="9" y="5"/>
                      <a:pt x="9" y="5"/>
                    </a:cubicBezTo>
                    <a:cubicBezTo>
                      <a:pt x="9" y="5"/>
                      <a:pt x="9" y="5"/>
                      <a:pt x="9" y="6"/>
                    </a:cubicBezTo>
                    <a:cubicBezTo>
                      <a:pt x="9" y="5"/>
                      <a:pt x="9" y="5"/>
                      <a:pt x="10" y="4"/>
                    </a:cubicBezTo>
                    <a:cubicBezTo>
                      <a:pt x="10" y="4"/>
                      <a:pt x="10" y="5"/>
                      <a:pt x="10" y="5"/>
                    </a:cubicBezTo>
                    <a:cubicBezTo>
                      <a:pt x="10" y="6"/>
                      <a:pt x="10" y="4"/>
                      <a:pt x="10" y="5"/>
                    </a:cubicBezTo>
                    <a:cubicBezTo>
                      <a:pt x="10" y="5"/>
                      <a:pt x="10" y="4"/>
                      <a:pt x="10" y="4"/>
                    </a:cubicBezTo>
                    <a:cubicBezTo>
                      <a:pt x="10" y="4"/>
                      <a:pt x="10" y="5"/>
                      <a:pt x="10" y="5"/>
                    </a:cubicBezTo>
                    <a:cubicBezTo>
                      <a:pt x="10" y="5"/>
                      <a:pt x="10" y="5"/>
                      <a:pt x="10" y="5"/>
                    </a:cubicBezTo>
                    <a:cubicBezTo>
                      <a:pt x="10" y="4"/>
                      <a:pt x="10" y="5"/>
                      <a:pt x="10" y="5"/>
                    </a:cubicBezTo>
                    <a:cubicBezTo>
                      <a:pt x="10" y="4"/>
                      <a:pt x="10" y="4"/>
                      <a:pt x="11" y="4"/>
                    </a:cubicBezTo>
                    <a:cubicBezTo>
                      <a:pt x="11" y="4"/>
                      <a:pt x="11" y="3"/>
                      <a:pt x="11" y="3"/>
                    </a:cubicBezTo>
                    <a:cubicBezTo>
                      <a:pt x="11" y="4"/>
                      <a:pt x="11" y="4"/>
                      <a:pt x="11" y="4"/>
                    </a:cubicBezTo>
                    <a:cubicBezTo>
                      <a:pt x="11" y="4"/>
                      <a:pt x="11" y="4"/>
                      <a:pt x="11" y="4"/>
                    </a:cubicBezTo>
                    <a:cubicBezTo>
                      <a:pt x="11" y="4"/>
                      <a:pt x="11" y="5"/>
                      <a:pt x="11" y="5"/>
                    </a:cubicBezTo>
                    <a:cubicBezTo>
                      <a:pt x="11" y="5"/>
                      <a:pt x="11" y="3"/>
                      <a:pt x="11" y="4"/>
                    </a:cubicBezTo>
                    <a:cubicBezTo>
                      <a:pt x="11" y="4"/>
                      <a:pt x="11" y="4"/>
                      <a:pt x="11" y="4"/>
                    </a:cubicBezTo>
                    <a:cubicBezTo>
                      <a:pt x="11" y="4"/>
                      <a:pt x="11" y="5"/>
                      <a:pt x="11" y="5"/>
                    </a:cubicBezTo>
                    <a:cubicBezTo>
                      <a:pt x="11" y="5"/>
                      <a:pt x="11" y="5"/>
                      <a:pt x="11" y="5"/>
                    </a:cubicBezTo>
                    <a:cubicBezTo>
                      <a:pt x="11" y="4"/>
                      <a:pt x="11" y="4"/>
                      <a:pt x="11" y="4"/>
                    </a:cubicBezTo>
                    <a:cubicBezTo>
                      <a:pt x="11" y="4"/>
                      <a:pt x="11" y="4"/>
                      <a:pt x="11" y="4"/>
                    </a:cubicBezTo>
                    <a:cubicBezTo>
                      <a:pt x="11" y="4"/>
                      <a:pt x="11" y="3"/>
                      <a:pt x="11" y="4"/>
                    </a:cubicBezTo>
                    <a:cubicBezTo>
                      <a:pt x="11" y="5"/>
                      <a:pt x="11" y="5"/>
                      <a:pt x="11" y="5"/>
                    </a:cubicBezTo>
                    <a:cubicBezTo>
                      <a:pt x="11" y="5"/>
                      <a:pt x="11" y="4"/>
                      <a:pt x="11" y="4"/>
                    </a:cubicBezTo>
                    <a:cubicBezTo>
                      <a:pt x="11" y="4"/>
                      <a:pt x="11" y="4"/>
                      <a:pt x="11" y="4"/>
                    </a:cubicBezTo>
                    <a:cubicBezTo>
                      <a:pt x="11" y="3"/>
                      <a:pt x="11" y="4"/>
                      <a:pt x="11" y="3"/>
                    </a:cubicBezTo>
                    <a:cubicBezTo>
                      <a:pt x="12" y="4"/>
                      <a:pt x="12" y="3"/>
                      <a:pt x="12" y="4"/>
                    </a:cubicBezTo>
                    <a:cubicBezTo>
                      <a:pt x="12" y="4"/>
                      <a:pt x="12" y="3"/>
                      <a:pt x="12" y="4"/>
                    </a:cubicBezTo>
                    <a:cubicBezTo>
                      <a:pt x="12" y="4"/>
                      <a:pt x="12" y="4"/>
                      <a:pt x="12" y="4"/>
                    </a:cubicBezTo>
                    <a:cubicBezTo>
                      <a:pt x="12" y="4"/>
                      <a:pt x="12" y="4"/>
                      <a:pt x="12" y="4"/>
                    </a:cubicBezTo>
                    <a:cubicBezTo>
                      <a:pt x="12" y="4"/>
                      <a:pt x="12" y="5"/>
                      <a:pt x="12" y="5"/>
                    </a:cubicBezTo>
                    <a:cubicBezTo>
                      <a:pt x="12" y="5"/>
                      <a:pt x="12" y="4"/>
                      <a:pt x="12" y="4"/>
                    </a:cubicBezTo>
                    <a:cubicBezTo>
                      <a:pt x="12" y="5"/>
                      <a:pt x="12" y="3"/>
                      <a:pt x="12" y="4"/>
                    </a:cubicBezTo>
                    <a:cubicBezTo>
                      <a:pt x="12" y="4"/>
                      <a:pt x="12" y="5"/>
                      <a:pt x="12" y="5"/>
                    </a:cubicBezTo>
                    <a:cubicBezTo>
                      <a:pt x="13" y="6"/>
                      <a:pt x="13" y="4"/>
                      <a:pt x="13" y="5"/>
                    </a:cubicBezTo>
                    <a:cubicBezTo>
                      <a:pt x="13" y="3"/>
                      <a:pt x="13" y="3"/>
                      <a:pt x="13" y="3"/>
                    </a:cubicBezTo>
                    <a:cubicBezTo>
                      <a:pt x="13" y="4"/>
                      <a:pt x="13" y="3"/>
                      <a:pt x="13" y="4"/>
                    </a:cubicBezTo>
                    <a:cubicBezTo>
                      <a:pt x="13" y="4"/>
                      <a:pt x="13" y="4"/>
                      <a:pt x="13" y="3"/>
                    </a:cubicBezTo>
                    <a:cubicBezTo>
                      <a:pt x="13" y="4"/>
                      <a:pt x="13" y="3"/>
                      <a:pt x="13" y="5"/>
                    </a:cubicBezTo>
                    <a:cubicBezTo>
                      <a:pt x="13" y="4"/>
                      <a:pt x="13" y="4"/>
                      <a:pt x="13" y="4"/>
                    </a:cubicBezTo>
                    <a:cubicBezTo>
                      <a:pt x="13" y="3"/>
                      <a:pt x="13" y="4"/>
                      <a:pt x="13" y="4"/>
                    </a:cubicBezTo>
                    <a:cubicBezTo>
                      <a:pt x="13" y="4"/>
                      <a:pt x="13" y="4"/>
                      <a:pt x="13" y="4"/>
                    </a:cubicBezTo>
                    <a:cubicBezTo>
                      <a:pt x="13" y="4"/>
                      <a:pt x="13" y="4"/>
                      <a:pt x="13" y="5"/>
                    </a:cubicBezTo>
                    <a:cubicBezTo>
                      <a:pt x="14" y="5"/>
                      <a:pt x="13" y="3"/>
                      <a:pt x="14" y="3"/>
                    </a:cubicBezTo>
                    <a:cubicBezTo>
                      <a:pt x="14" y="4"/>
                      <a:pt x="14" y="4"/>
                      <a:pt x="14" y="4"/>
                    </a:cubicBezTo>
                    <a:cubicBezTo>
                      <a:pt x="14" y="3"/>
                      <a:pt x="14" y="3"/>
                      <a:pt x="14" y="3"/>
                    </a:cubicBezTo>
                    <a:cubicBezTo>
                      <a:pt x="14" y="3"/>
                      <a:pt x="14" y="4"/>
                      <a:pt x="14" y="5"/>
                    </a:cubicBezTo>
                    <a:cubicBezTo>
                      <a:pt x="14" y="5"/>
                      <a:pt x="14" y="5"/>
                      <a:pt x="14" y="4"/>
                    </a:cubicBezTo>
                    <a:cubicBezTo>
                      <a:pt x="14" y="5"/>
                      <a:pt x="14" y="5"/>
                      <a:pt x="14" y="5"/>
                    </a:cubicBezTo>
                    <a:cubicBezTo>
                      <a:pt x="14" y="4"/>
                      <a:pt x="14" y="5"/>
                      <a:pt x="14" y="4"/>
                    </a:cubicBezTo>
                    <a:cubicBezTo>
                      <a:pt x="14" y="5"/>
                      <a:pt x="14" y="5"/>
                      <a:pt x="14" y="5"/>
                    </a:cubicBezTo>
                    <a:cubicBezTo>
                      <a:pt x="14" y="5"/>
                      <a:pt x="14" y="5"/>
                      <a:pt x="14" y="5"/>
                    </a:cubicBezTo>
                    <a:cubicBezTo>
                      <a:pt x="14" y="4"/>
                      <a:pt x="14" y="4"/>
                      <a:pt x="14" y="4"/>
                    </a:cubicBezTo>
                    <a:cubicBezTo>
                      <a:pt x="14" y="4"/>
                      <a:pt x="14" y="4"/>
                      <a:pt x="14" y="3"/>
                    </a:cubicBezTo>
                    <a:cubicBezTo>
                      <a:pt x="14" y="4"/>
                      <a:pt x="14" y="4"/>
                      <a:pt x="14" y="4"/>
                    </a:cubicBezTo>
                    <a:cubicBezTo>
                      <a:pt x="14" y="4"/>
                      <a:pt x="14" y="3"/>
                      <a:pt x="14" y="3"/>
                    </a:cubicBezTo>
                    <a:cubicBezTo>
                      <a:pt x="14" y="4"/>
                      <a:pt x="14" y="3"/>
                      <a:pt x="14" y="4"/>
                    </a:cubicBezTo>
                    <a:cubicBezTo>
                      <a:pt x="14" y="4"/>
                      <a:pt x="14" y="3"/>
                      <a:pt x="14" y="4"/>
                    </a:cubicBezTo>
                    <a:cubicBezTo>
                      <a:pt x="14" y="4"/>
                      <a:pt x="14" y="5"/>
                      <a:pt x="14" y="4"/>
                    </a:cubicBezTo>
                    <a:cubicBezTo>
                      <a:pt x="14" y="4"/>
                      <a:pt x="14" y="3"/>
                      <a:pt x="14" y="3"/>
                    </a:cubicBezTo>
                    <a:cubicBezTo>
                      <a:pt x="14" y="4"/>
                      <a:pt x="14" y="4"/>
                      <a:pt x="14" y="4"/>
                    </a:cubicBezTo>
                    <a:cubicBezTo>
                      <a:pt x="15" y="4"/>
                      <a:pt x="15" y="4"/>
                      <a:pt x="15" y="4"/>
                    </a:cubicBezTo>
                    <a:cubicBezTo>
                      <a:pt x="15" y="4"/>
                      <a:pt x="15" y="4"/>
                      <a:pt x="15" y="4"/>
                    </a:cubicBezTo>
                    <a:cubicBezTo>
                      <a:pt x="15" y="4"/>
                      <a:pt x="15" y="4"/>
                      <a:pt x="15" y="4"/>
                    </a:cubicBezTo>
                    <a:cubicBezTo>
                      <a:pt x="15" y="3"/>
                      <a:pt x="15" y="4"/>
                      <a:pt x="15" y="3"/>
                    </a:cubicBezTo>
                    <a:cubicBezTo>
                      <a:pt x="15" y="3"/>
                      <a:pt x="15" y="3"/>
                      <a:pt x="15" y="3"/>
                    </a:cubicBezTo>
                    <a:cubicBezTo>
                      <a:pt x="15" y="4"/>
                      <a:pt x="15" y="4"/>
                      <a:pt x="15" y="4"/>
                    </a:cubicBezTo>
                    <a:cubicBezTo>
                      <a:pt x="15" y="4"/>
                      <a:pt x="15" y="4"/>
                      <a:pt x="15" y="3"/>
                    </a:cubicBezTo>
                    <a:cubicBezTo>
                      <a:pt x="15" y="3"/>
                      <a:pt x="15" y="3"/>
                      <a:pt x="15" y="3"/>
                    </a:cubicBezTo>
                    <a:cubicBezTo>
                      <a:pt x="15" y="3"/>
                      <a:pt x="15" y="3"/>
                      <a:pt x="15" y="3"/>
                    </a:cubicBezTo>
                    <a:cubicBezTo>
                      <a:pt x="15" y="3"/>
                      <a:pt x="15" y="5"/>
                      <a:pt x="15" y="5"/>
                    </a:cubicBezTo>
                    <a:cubicBezTo>
                      <a:pt x="15" y="5"/>
                      <a:pt x="15" y="3"/>
                      <a:pt x="15" y="3"/>
                    </a:cubicBezTo>
                    <a:cubicBezTo>
                      <a:pt x="15" y="3"/>
                      <a:pt x="15" y="2"/>
                      <a:pt x="16" y="3"/>
                    </a:cubicBezTo>
                    <a:cubicBezTo>
                      <a:pt x="16" y="3"/>
                      <a:pt x="16" y="3"/>
                      <a:pt x="16" y="3"/>
                    </a:cubicBezTo>
                    <a:cubicBezTo>
                      <a:pt x="16" y="3"/>
                      <a:pt x="16" y="2"/>
                      <a:pt x="16" y="3"/>
                    </a:cubicBezTo>
                    <a:cubicBezTo>
                      <a:pt x="16" y="3"/>
                      <a:pt x="16" y="4"/>
                      <a:pt x="16" y="4"/>
                    </a:cubicBezTo>
                    <a:cubicBezTo>
                      <a:pt x="16" y="4"/>
                      <a:pt x="16" y="5"/>
                      <a:pt x="16" y="4"/>
                    </a:cubicBezTo>
                    <a:cubicBezTo>
                      <a:pt x="16" y="3"/>
                      <a:pt x="16" y="3"/>
                      <a:pt x="16" y="3"/>
                    </a:cubicBezTo>
                    <a:cubicBezTo>
                      <a:pt x="16" y="2"/>
                      <a:pt x="16" y="2"/>
                      <a:pt x="16" y="3"/>
                    </a:cubicBezTo>
                    <a:cubicBezTo>
                      <a:pt x="16" y="3"/>
                      <a:pt x="16" y="2"/>
                      <a:pt x="16" y="2"/>
                    </a:cubicBezTo>
                    <a:cubicBezTo>
                      <a:pt x="16" y="3"/>
                      <a:pt x="17" y="3"/>
                      <a:pt x="17" y="3"/>
                    </a:cubicBezTo>
                    <a:cubicBezTo>
                      <a:pt x="17" y="2"/>
                      <a:pt x="17" y="2"/>
                      <a:pt x="17" y="2"/>
                    </a:cubicBezTo>
                    <a:cubicBezTo>
                      <a:pt x="17" y="3"/>
                      <a:pt x="17" y="3"/>
                      <a:pt x="17" y="3"/>
                    </a:cubicBezTo>
                    <a:cubicBezTo>
                      <a:pt x="17" y="3"/>
                      <a:pt x="17" y="2"/>
                      <a:pt x="17" y="2"/>
                    </a:cubicBezTo>
                    <a:cubicBezTo>
                      <a:pt x="17" y="3"/>
                      <a:pt x="17" y="3"/>
                      <a:pt x="17" y="3"/>
                    </a:cubicBezTo>
                    <a:cubicBezTo>
                      <a:pt x="17" y="2"/>
                      <a:pt x="17" y="2"/>
                      <a:pt x="17" y="2"/>
                    </a:cubicBezTo>
                    <a:cubicBezTo>
                      <a:pt x="17" y="3"/>
                      <a:pt x="17" y="3"/>
                      <a:pt x="17" y="3"/>
                    </a:cubicBezTo>
                    <a:cubicBezTo>
                      <a:pt x="17" y="3"/>
                      <a:pt x="17" y="2"/>
                      <a:pt x="17" y="2"/>
                    </a:cubicBezTo>
                    <a:cubicBezTo>
                      <a:pt x="17" y="3"/>
                      <a:pt x="17" y="3"/>
                      <a:pt x="17" y="3"/>
                    </a:cubicBezTo>
                    <a:cubicBezTo>
                      <a:pt x="17" y="2"/>
                      <a:pt x="18" y="2"/>
                      <a:pt x="18" y="2"/>
                    </a:cubicBezTo>
                    <a:cubicBezTo>
                      <a:pt x="18" y="2"/>
                      <a:pt x="18" y="2"/>
                      <a:pt x="18" y="2"/>
                    </a:cubicBezTo>
                    <a:cubicBezTo>
                      <a:pt x="18" y="2"/>
                      <a:pt x="18" y="1"/>
                      <a:pt x="18" y="2"/>
                    </a:cubicBezTo>
                    <a:cubicBezTo>
                      <a:pt x="18" y="2"/>
                      <a:pt x="18" y="2"/>
                      <a:pt x="18" y="3"/>
                    </a:cubicBezTo>
                    <a:cubicBezTo>
                      <a:pt x="18" y="3"/>
                      <a:pt x="18" y="2"/>
                      <a:pt x="18" y="2"/>
                    </a:cubicBezTo>
                    <a:cubicBezTo>
                      <a:pt x="18" y="1"/>
                      <a:pt x="18" y="2"/>
                      <a:pt x="18" y="2"/>
                    </a:cubicBezTo>
                    <a:cubicBezTo>
                      <a:pt x="18" y="1"/>
                      <a:pt x="18" y="2"/>
                      <a:pt x="18" y="1"/>
                    </a:cubicBezTo>
                    <a:cubicBezTo>
                      <a:pt x="18" y="2"/>
                      <a:pt x="18" y="2"/>
                      <a:pt x="18" y="3"/>
                    </a:cubicBezTo>
                    <a:cubicBezTo>
                      <a:pt x="18" y="2"/>
                      <a:pt x="18" y="2"/>
                      <a:pt x="18" y="2"/>
                    </a:cubicBezTo>
                    <a:cubicBezTo>
                      <a:pt x="18" y="3"/>
                      <a:pt x="18" y="4"/>
                      <a:pt x="18" y="5"/>
                    </a:cubicBezTo>
                    <a:cubicBezTo>
                      <a:pt x="19" y="5"/>
                      <a:pt x="19" y="5"/>
                      <a:pt x="19" y="5"/>
                    </a:cubicBezTo>
                    <a:cubicBezTo>
                      <a:pt x="19" y="6"/>
                      <a:pt x="18" y="6"/>
                      <a:pt x="19" y="6"/>
                    </a:cubicBezTo>
                    <a:cubicBezTo>
                      <a:pt x="19" y="6"/>
                      <a:pt x="19" y="5"/>
                      <a:pt x="18" y="4"/>
                    </a:cubicBezTo>
                    <a:cubicBezTo>
                      <a:pt x="19" y="4"/>
                      <a:pt x="18" y="2"/>
                      <a:pt x="18" y="2"/>
                    </a:cubicBezTo>
                    <a:cubicBezTo>
                      <a:pt x="19" y="3"/>
                      <a:pt x="18" y="2"/>
                      <a:pt x="18" y="3"/>
                    </a:cubicBezTo>
                    <a:cubicBezTo>
                      <a:pt x="19" y="4"/>
                      <a:pt x="19" y="3"/>
                      <a:pt x="19" y="3"/>
                    </a:cubicBezTo>
                    <a:cubicBezTo>
                      <a:pt x="19" y="3"/>
                      <a:pt x="19" y="2"/>
                      <a:pt x="19" y="2"/>
                    </a:cubicBezTo>
                    <a:cubicBezTo>
                      <a:pt x="19" y="2"/>
                      <a:pt x="19" y="2"/>
                      <a:pt x="19" y="3"/>
                    </a:cubicBezTo>
                    <a:cubicBezTo>
                      <a:pt x="19" y="2"/>
                      <a:pt x="19" y="2"/>
                      <a:pt x="19" y="1"/>
                    </a:cubicBezTo>
                    <a:cubicBezTo>
                      <a:pt x="18" y="0"/>
                      <a:pt x="19" y="2"/>
                      <a:pt x="19" y="1"/>
                    </a:cubicBezTo>
                    <a:cubicBezTo>
                      <a:pt x="19" y="2"/>
                      <a:pt x="19" y="3"/>
                      <a:pt x="19" y="3"/>
                    </a:cubicBezTo>
                    <a:cubicBezTo>
                      <a:pt x="19" y="2"/>
                      <a:pt x="19" y="2"/>
                      <a:pt x="19" y="1"/>
                    </a:cubicBezTo>
                    <a:cubicBezTo>
                      <a:pt x="19" y="1"/>
                      <a:pt x="19" y="2"/>
                      <a:pt x="19" y="2"/>
                    </a:cubicBezTo>
                    <a:cubicBezTo>
                      <a:pt x="19" y="3"/>
                      <a:pt x="19" y="1"/>
                      <a:pt x="19" y="2"/>
                    </a:cubicBezTo>
                    <a:cubicBezTo>
                      <a:pt x="19" y="1"/>
                      <a:pt x="19" y="1"/>
                      <a:pt x="19" y="1"/>
                    </a:cubicBezTo>
                    <a:cubicBezTo>
                      <a:pt x="19" y="2"/>
                      <a:pt x="19" y="2"/>
                      <a:pt x="19" y="2"/>
                    </a:cubicBezTo>
                    <a:cubicBezTo>
                      <a:pt x="19" y="2"/>
                      <a:pt x="19" y="1"/>
                      <a:pt x="19" y="2"/>
                    </a:cubicBezTo>
                    <a:cubicBezTo>
                      <a:pt x="19" y="2"/>
                      <a:pt x="19" y="2"/>
                      <a:pt x="19" y="1"/>
                    </a:cubicBezTo>
                    <a:cubicBezTo>
                      <a:pt x="19" y="1"/>
                      <a:pt x="19" y="2"/>
                      <a:pt x="19" y="1"/>
                    </a:cubicBezTo>
                    <a:cubicBezTo>
                      <a:pt x="19" y="2"/>
                      <a:pt x="19" y="1"/>
                      <a:pt x="19" y="1"/>
                    </a:cubicBezTo>
                    <a:cubicBezTo>
                      <a:pt x="19" y="1"/>
                      <a:pt x="19" y="1"/>
                      <a:pt x="19" y="1"/>
                    </a:cubicBezTo>
                    <a:cubicBezTo>
                      <a:pt x="19" y="1"/>
                      <a:pt x="19" y="1"/>
                      <a:pt x="19" y="0"/>
                    </a:cubicBezTo>
                    <a:cubicBezTo>
                      <a:pt x="19" y="1"/>
                      <a:pt x="19" y="1"/>
                      <a:pt x="19" y="1"/>
                    </a:cubicBezTo>
                    <a:cubicBezTo>
                      <a:pt x="19" y="0"/>
                      <a:pt x="19" y="0"/>
                      <a:pt x="19" y="0"/>
                    </a:cubicBezTo>
                    <a:cubicBezTo>
                      <a:pt x="19" y="0"/>
                      <a:pt x="19" y="2"/>
                      <a:pt x="20" y="1"/>
                    </a:cubicBezTo>
                    <a:cubicBezTo>
                      <a:pt x="20" y="2"/>
                      <a:pt x="20" y="2"/>
                      <a:pt x="20" y="2"/>
                    </a:cubicBezTo>
                    <a:cubicBezTo>
                      <a:pt x="20" y="2"/>
                      <a:pt x="20" y="3"/>
                      <a:pt x="20" y="2"/>
                    </a:cubicBezTo>
                    <a:cubicBezTo>
                      <a:pt x="20" y="0"/>
                      <a:pt x="20" y="0"/>
                      <a:pt x="20" y="0"/>
                    </a:cubicBezTo>
                    <a:cubicBezTo>
                      <a:pt x="20" y="0"/>
                      <a:pt x="20" y="1"/>
                      <a:pt x="20" y="0"/>
                    </a:cubicBezTo>
                    <a:cubicBezTo>
                      <a:pt x="20" y="1"/>
                      <a:pt x="20" y="1"/>
                      <a:pt x="20" y="1"/>
                    </a:cubicBezTo>
                    <a:cubicBezTo>
                      <a:pt x="20" y="1"/>
                      <a:pt x="20" y="2"/>
                      <a:pt x="20" y="2"/>
                    </a:cubicBezTo>
                    <a:cubicBezTo>
                      <a:pt x="20" y="2"/>
                      <a:pt x="20" y="1"/>
                      <a:pt x="20" y="1"/>
                    </a:cubicBezTo>
                    <a:cubicBezTo>
                      <a:pt x="20" y="1"/>
                      <a:pt x="20" y="1"/>
                      <a:pt x="20" y="2"/>
                    </a:cubicBezTo>
                    <a:cubicBezTo>
                      <a:pt x="20" y="1"/>
                      <a:pt x="20" y="1"/>
                      <a:pt x="20" y="1"/>
                    </a:cubicBezTo>
                    <a:cubicBezTo>
                      <a:pt x="20" y="2"/>
                      <a:pt x="20" y="2"/>
                      <a:pt x="20" y="2"/>
                    </a:cubicBezTo>
                    <a:cubicBezTo>
                      <a:pt x="20" y="3"/>
                      <a:pt x="20" y="3"/>
                      <a:pt x="20" y="3"/>
                    </a:cubicBezTo>
                    <a:cubicBezTo>
                      <a:pt x="20" y="3"/>
                      <a:pt x="20" y="3"/>
                      <a:pt x="20" y="3"/>
                    </a:cubicBezTo>
                    <a:cubicBezTo>
                      <a:pt x="20" y="4"/>
                      <a:pt x="20" y="4"/>
                      <a:pt x="20" y="5"/>
                    </a:cubicBezTo>
                    <a:cubicBezTo>
                      <a:pt x="20" y="5"/>
                      <a:pt x="20" y="5"/>
                      <a:pt x="20" y="4"/>
                    </a:cubicBezTo>
                    <a:cubicBezTo>
                      <a:pt x="20" y="3"/>
                      <a:pt x="20" y="2"/>
                      <a:pt x="20" y="1"/>
                    </a:cubicBezTo>
                    <a:cubicBezTo>
                      <a:pt x="20" y="1"/>
                      <a:pt x="21" y="4"/>
                      <a:pt x="20" y="2"/>
                    </a:cubicBezTo>
                    <a:cubicBezTo>
                      <a:pt x="20" y="2"/>
                      <a:pt x="20" y="1"/>
                      <a:pt x="20" y="1"/>
                    </a:cubicBezTo>
                    <a:cubicBezTo>
                      <a:pt x="20" y="1"/>
                      <a:pt x="20" y="0"/>
                      <a:pt x="20" y="0"/>
                    </a:cubicBezTo>
                    <a:cubicBezTo>
                      <a:pt x="20" y="1"/>
                      <a:pt x="21" y="2"/>
                      <a:pt x="21" y="3"/>
                    </a:cubicBezTo>
                    <a:cubicBezTo>
                      <a:pt x="21" y="2"/>
                      <a:pt x="21" y="2"/>
                      <a:pt x="21" y="2"/>
                    </a:cubicBezTo>
                    <a:cubicBezTo>
                      <a:pt x="21" y="3"/>
                      <a:pt x="21" y="4"/>
                      <a:pt x="21" y="4"/>
                    </a:cubicBezTo>
                    <a:cubicBezTo>
                      <a:pt x="21" y="4"/>
                      <a:pt x="21" y="3"/>
                      <a:pt x="21" y="3"/>
                    </a:cubicBezTo>
                    <a:cubicBezTo>
                      <a:pt x="21" y="2"/>
                      <a:pt x="21" y="3"/>
                      <a:pt x="21" y="2"/>
                    </a:cubicBezTo>
                    <a:cubicBezTo>
                      <a:pt x="21" y="2"/>
                      <a:pt x="21" y="3"/>
                      <a:pt x="21" y="2"/>
                    </a:cubicBezTo>
                    <a:cubicBezTo>
                      <a:pt x="21" y="2"/>
                      <a:pt x="21" y="1"/>
                      <a:pt x="21" y="1"/>
                    </a:cubicBezTo>
                    <a:cubicBezTo>
                      <a:pt x="21" y="0"/>
                      <a:pt x="21" y="0"/>
                      <a:pt x="21" y="0"/>
                    </a:cubicBezTo>
                    <a:cubicBezTo>
                      <a:pt x="21" y="1"/>
                      <a:pt x="21" y="1"/>
                      <a:pt x="21" y="1"/>
                    </a:cubicBezTo>
                    <a:cubicBezTo>
                      <a:pt x="21" y="1"/>
                      <a:pt x="21" y="0"/>
                      <a:pt x="21" y="0"/>
                    </a:cubicBezTo>
                    <a:cubicBezTo>
                      <a:pt x="21" y="1"/>
                      <a:pt x="21" y="1"/>
                      <a:pt x="21" y="1"/>
                    </a:cubicBezTo>
                    <a:cubicBezTo>
                      <a:pt x="21" y="2"/>
                      <a:pt x="21" y="1"/>
                      <a:pt x="21" y="2"/>
                    </a:cubicBezTo>
                    <a:cubicBezTo>
                      <a:pt x="21" y="2"/>
                      <a:pt x="21" y="1"/>
                      <a:pt x="21" y="2"/>
                    </a:cubicBezTo>
                    <a:cubicBezTo>
                      <a:pt x="21" y="2"/>
                      <a:pt x="21" y="2"/>
                      <a:pt x="21" y="2"/>
                    </a:cubicBezTo>
                    <a:cubicBezTo>
                      <a:pt x="21" y="2"/>
                      <a:pt x="21" y="4"/>
                      <a:pt x="21" y="3"/>
                    </a:cubicBezTo>
                    <a:cubicBezTo>
                      <a:pt x="21" y="2"/>
                      <a:pt x="21" y="2"/>
                      <a:pt x="21" y="2"/>
                    </a:cubicBezTo>
                    <a:cubicBezTo>
                      <a:pt x="21" y="1"/>
                      <a:pt x="21" y="1"/>
                      <a:pt x="21" y="1"/>
                    </a:cubicBezTo>
                    <a:cubicBezTo>
                      <a:pt x="21" y="2"/>
                      <a:pt x="21" y="1"/>
                      <a:pt x="21" y="2"/>
                    </a:cubicBezTo>
                    <a:cubicBezTo>
                      <a:pt x="21" y="1"/>
                      <a:pt x="21" y="1"/>
                      <a:pt x="21" y="2"/>
                    </a:cubicBezTo>
                    <a:cubicBezTo>
                      <a:pt x="21" y="4"/>
                      <a:pt x="21" y="2"/>
                      <a:pt x="21" y="3"/>
                    </a:cubicBezTo>
                    <a:cubicBezTo>
                      <a:pt x="21" y="3"/>
                      <a:pt x="21" y="5"/>
                      <a:pt x="21" y="5"/>
                    </a:cubicBezTo>
                    <a:cubicBezTo>
                      <a:pt x="21" y="5"/>
                      <a:pt x="21" y="5"/>
                      <a:pt x="21" y="5"/>
                    </a:cubicBezTo>
                    <a:cubicBezTo>
                      <a:pt x="21" y="4"/>
                      <a:pt x="21" y="4"/>
                      <a:pt x="21" y="4"/>
                    </a:cubicBezTo>
                    <a:cubicBezTo>
                      <a:pt x="21" y="4"/>
                      <a:pt x="21" y="3"/>
                      <a:pt x="21" y="3"/>
                    </a:cubicBezTo>
                    <a:cubicBezTo>
                      <a:pt x="22" y="3"/>
                      <a:pt x="22" y="4"/>
                      <a:pt x="22" y="4"/>
                    </a:cubicBezTo>
                    <a:cubicBezTo>
                      <a:pt x="22" y="4"/>
                      <a:pt x="22" y="4"/>
                      <a:pt x="22" y="4"/>
                    </a:cubicBezTo>
                    <a:cubicBezTo>
                      <a:pt x="22" y="3"/>
                      <a:pt x="22" y="4"/>
                      <a:pt x="22" y="3"/>
                    </a:cubicBezTo>
                    <a:cubicBezTo>
                      <a:pt x="22" y="2"/>
                      <a:pt x="22" y="2"/>
                      <a:pt x="22" y="1"/>
                    </a:cubicBezTo>
                    <a:cubicBezTo>
                      <a:pt x="22" y="1"/>
                      <a:pt x="22" y="2"/>
                      <a:pt x="22" y="2"/>
                    </a:cubicBezTo>
                    <a:cubicBezTo>
                      <a:pt x="22" y="1"/>
                      <a:pt x="22" y="3"/>
                      <a:pt x="22" y="2"/>
                    </a:cubicBezTo>
                    <a:cubicBezTo>
                      <a:pt x="22" y="2"/>
                      <a:pt x="22" y="3"/>
                      <a:pt x="22" y="4"/>
                    </a:cubicBezTo>
                    <a:cubicBezTo>
                      <a:pt x="22" y="4"/>
                      <a:pt x="22" y="5"/>
                      <a:pt x="22" y="5"/>
                    </a:cubicBezTo>
                    <a:cubicBezTo>
                      <a:pt x="22" y="4"/>
                      <a:pt x="22" y="4"/>
                      <a:pt x="22" y="4"/>
                    </a:cubicBezTo>
                    <a:cubicBezTo>
                      <a:pt x="23" y="4"/>
                      <a:pt x="23" y="4"/>
                      <a:pt x="23" y="4"/>
                    </a:cubicBezTo>
                    <a:cubicBezTo>
                      <a:pt x="23" y="4"/>
                      <a:pt x="23" y="5"/>
                      <a:pt x="23" y="5"/>
                    </a:cubicBezTo>
                    <a:cubicBezTo>
                      <a:pt x="23" y="5"/>
                      <a:pt x="23" y="4"/>
                      <a:pt x="23" y="5"/>
                    </a:cubicBezTo>
                    <a:cubicBezTo>
                      <a:pt x="23" y="5"/>
                      <a:pt x="23" y="5"/>
                      <a:pt x="23" y="5"/>
                    </a:cubicBezTo>
                    <a:cubicBezTo>
                      <a:pt x="23" y="5"/>
                      <a:pt x="23" y="5"/>
                      <a:pt x="23" y="4"/>
                    </a:cubicBezTo>
                    <a:cubicBezTo>
                      <a:pt x="23" y="5"/>
                      <a:pt x="23" y="5"/>
                      <a:pt x="23" y="5"/>
                    </a:cubicBezTo>
                    <a:cubicBezTo>
                      <a:pt x="23" y="5"/>
                      <a:pt x="23" y="5"/>
                      <a:pt x="23" y="5"/>
                    </a:cubicBezTo>
                    <a:cubicBezTo>
                      <a:pt x="23" y="5"/>
                      <a:pt x="23" y="6"/>
                      <a:pt x="23" y="6"/>
                    </a:cubicBezTo>
                    <a:cubicBezTo>
                      <a:pt x="23" y="7"/>
                      <a:pt x="23" y="6"/>
                      <a:pt x="23" y="6"/>
                    </a:cubicBezTo>
                    <a:cubicBezTo>
                      <a:pt x="23" y="5"/>
                      <a:pt x="23" y="5"/>
                      <a:pt x="23" y="5"/>
                    </a:cubicBezTo>
                    <a:cubicBezTo>
                      <a:pt x="23" y="4"/>
                      <a:pt x="24" y="5"/>
                      <a:pt x="24" y="5"/>
                    </a:cubicBezTo>
                    <a:cubicBezTo>
                      <a:pt x="24" y="5"/>
                      <a:pt x="24" y="5"/>
                      <a:pt x="24" y="5"/>
                    </a:cubicBezTo>
                    <a:cubicBezTo>
                      <a:pt x="24" y="5"/>
                      <a:pt x="24" y="5"/>
                      <a:pt x="24" y="5"/>
                    </a:cubicBezTo>
                    <a:cubicBezTo>
                      <a:pt x="24" y="6"/>
                      <a:pt x="24" y="6"/>
                      <a:pt x="24" y="6"/>
                    </a:cubicBezTo>
                    <a:cubicBezTo>
                      <a:pt x="24" y="7"/>
                      <a:pt x="24" y="7"/>
                      <a:pt x="24" y="7"/>
                    </a:cubicBezTo>
                    <a:cubicBezTo>
                      <a:pt x="24" y="7"/>
                      <a:pt x="24" y="6"/>
                      <a:pt x="24" y="6"/>
                    </a:cubicBezTo>
                    <a:cubicBezTo>
                      <a:pt x="24" y="5"/>
                      <a:pt x="24" y="5"/>
                      <a:pt x="24" y="6"/>
                    </a:cubicBezTo>
                    <a:cubicBezTo>
                      <a:pt x="24" y="6"/>
                      <a:pt x="24" y="6"/>
                      <a:pt x="24" y="6"/>
                    </a:cubicBezTo>
                    <a:cubicBezTo>
                      <a:pt x="24" y="7"/>
                      <a:pt x="24" y="7"/>
                      <a:pt x="24" y="7"/>
                    </a:cubicBezTo>
                    <a:cubicBezTo>
                      <a:pt x="24" y="7"/>
                      <a:pt x="24" y="7"/>
                      <a:pt x="24" y="7"/>
                    </a:cubicBezTo>
                    <a:cubicBezTo>
                      <a:pt x="24" y="8"/>
                      <a:pt x="24" y="8"/>
                      <a:pt x="24" y="8"/>
                    </a:cubicBezTo>
                    <a:cubicBezTo>
                      <a:pt x="24" y="7"/>
                      <a:pt x="24" y="7"/>
                      <a:pt x="24" y="7"/>
                    </a:cubicBezTo>
                    <a:cubicBezTo>
                      <a:pt x="24" y="8"/>
                      <a:pt x="24" y="8"/>
                      <a:pt x="24" y="8"/>
                    </a:cubicBezTo>
                    <a:cubicBezTo>
                      <a:pt x="23" y="7"/>
                      <a:pt x="23" y="8"/>
                      <a:pt x="23" y="8"/>
                    </a:cubicBezTo>
                    <a:cubicBezTo>
                      <a:pt x="23" y="7"/>
                      <a:pt x="23" y="7"/>
                      <a:pt x="23" y="6"/>
                    </a:cubicBezTo>
                    <a:cubicBezTo>
                      <a:pt x="23" y="6"/>
                      <a:pt x="23" y="6"/>
                      <a:pt x="23" y="6"/>
                    </a:cubicBezTo>
                    <a:cubicBezTo>
                      <a:pt x="23" y="6"/>
                      <a:pt x="23" y="7"/>
                      <a:pt x="23" y="8"/>
                    </a:cubicBezTo>
                    <a:cubicBezTo>
                      <a:pt x="23" y="7"/>
                      <a:pt x="23" y="7"/>
                      <a:pt x="23" y="7"/>
                    </a:cubicBezTo>
                    <a:cubicBezTo>
                      <a:pt x="23" y="8"/>
                      <a:pt x="23" y="8"/>
                      <a:pt x="23" y="8"/>
                    </a:cubicBezTo>
                    <a:cubicBezTo>
                      <a:pt x="23" y="8"/>
                      <a:pt x="23" y="8"/>
                      <a:pt x="23" y="8"/>
                    </a:cubicBezTo>
                    <a:cubicBezTo>
                      <a:pt x="23" y="7"/>
                      <a:pt x="23" y="7"/>
                      <a:pt x="23" y="7"/>
                    </a:cubicBezTo>
                    <a:cubicBezTo>
                      <a:pt x="23" y="9"/>
                      <a:pt x="22" y="8"/>
                      <a:pt x="22" y="8"/>
                    </a:cubicBezTo>
                    <a:cubicBezTo>
                      <a:pt x="22" y="8"/>
                      <a:pt x="22" y="9"/>
                      <a:pt x="22" y="8"/>
                    </a:cubicBezTo>
                    <a:cubicBezTo>
                      <a:pt x="22" y="8"/>
                      <a:pt x="21" y="9"/>
                      <a:pt x="21" y="9"/>
                    </a:cubicBezTo>
                    <a:cubicBezTo>
                      <a:pt x="21" y="8"/>
                      <a:pt x="21" y="8"/>
                      <a:pt x="21" y="8"/>
                    </a:cubicBezTo>
                    <a:cubicBezTo>
                      <a:pt x="21" y="8"/>
                      <a:pt x="21" y="7"/>
                      <a:pt x="21" y="7"/>
                    </a:cubicBezTo>
                    <a:cubicBezTo>
                      <a:pt x="21" y="8"/>
                      <a:pt x="21" y="8"/>
                      <a:pt x="21" y="9"/>
                    </a:cubicBezTo>
                    <a:cubicBezTo>
                      <a:pt x="21" y="8"/>
                      <a:pt x="21" y="9"/>
                      <a:pt x="21" y="10"/>
                    </a:cubicBezTo>
                    <a:cubicBezTo>
                      <a:pt x="21" y="9"/>
                      <a:pt x="21" y="9"/>
                      <a:pt x="21" y="9"/>
                    </a:cubicBezTo>
                    <a:cubicBezTo>
                      <a:pt x="21" y="10"/>
                      <a:pt x="20" y="9"/>
                      <a:pt x="20" y="9"/>
                    </a:cubicBezTo>
                    <a:cubicBezTo>
                      <a:pt x="20" y="9"/>
                      <a:pt x="20" y="8"/>
                      <a:pt x="20" y="8"/>
                    </a:cubicBezTo>
                    <a:cubicBezTo>
                      <a:pt x="20" y="9"/>
                      <a:pt x="20" y="9"/>
                      <a:pt x="20" y="10"/>
                    </a:cubicBezTo>
                    <a:cubicBezTo>
                      <a:pt x="20" y="10"/>
                      <a:pt x="20" y="10"/>
                      <a:pt x="20" y="9"/>
                    </a:cubicBezTo>
                    <a:cubicBezTo>
                      <a:pt x="20" y="11"/>
                      <a:pt x="19" y="10"/>
                      <a:pt x="19" y="11"/>
                    </a:cubicBezTo>
                    <a:cubicBezTo>
                      <a:pt x="19" y="10"/>
                      <a:pt x="19" y="10"/>
                      <a:pt x="19" y="10"/>
                    </a:cubicBezTo>
                    <a:cubicBezTo>
                      <a:pt x="19" y="11"/>
                      <a:pt x="18" y="10"/>
                      <a:pt x="18" y="11"/>
                    </a:cubicBezTo>
                    <a:cubicBezTo>
                      <a:pt x="18" y="10"/>
                      <a:pt x="18" y="10"/>
                      <a:pt x="18" y="10"/>
                    </a:cubicBezTo>
                    <a:cubicBezTo>
                      <a:pt x="18" y="9"/>
                      <a:pt x="18" y="10"/>
                      <a:pt x="18" y="11"/>
                    </a:cubicBezTo>
                    <a:cubicBezTo>
                      <a:pt x="18" y="11"/>
                      <a:pt x="18" y="11"/>
                      <a:pt x="17" y="11"/>
                    </a:cubicBezTo>
                    <a:cubicBezTo>
                      <a:pt x="17" y="10"/>
                      <a:pt x="17" y="11"/>
                      <a:pt x="17" y="11"/>
                    </a:cubicBezTo>
                    <a:cubicBezTo>
                      <a:pt x="17" y="11"/>
                      <a:pt x="17" y="11"/>
                      <a:pt x="17" y="11"/>
                    </a:cubicBezTo>
                    <a:cubicBezTo>
                      <a:pt x="17" y="11"/>
                      <a:pt x="17" y="11"/>
                      <a:pt x="17" y="11"/>
                    </a:cubicBezTo>
                    <a:cubicBezTo>
                      <a:pt x="17" y="11"/>
                      <a:pt x="17" y="10"/>
                      <a:pt x="17" y="10"/>
                    </a:cubicBezTo>
                    <a:cubicBezTo>
                      <a:pt x="17" y="11"/>
                      <a:pt x="17" y="10"/>
                      <a:pt x="17" y="11"/>
                    </a:cubicBezTo>
                    <a:cubicBezTo>
                      <a:pt x="17" y="11"/>
                      <a:pt x="17" y="12"/>
                      <a:pt x="16" y="11"/>
                    </a:cubicBezTo>
                    <a:cubicBezTo>
                      <a:pt x="16" y="11"/>
                      <a:pt x="16" y="12"/>
                      <a:pt x="16" y="12"/>
                    </a:cubicBezTo>
                    <a:cubicBezTo>
                      <a:pt x="16" y="12"/>
                      <a:pt x="16" y="11"/>
                      <a:pt x="16" y="12"/>
                    </a:cubicBezTo>
                    <a:cubicBezTo>
                      <a:pt x="16" y="12"/>
                      <a:pt x="16" y="11"/>
                      <a:pt x="16" y="11"/>
                    </a:cubicBezTo>
                    <a:cubicBezTo>
                      <a:pt x="16" y="11"/>
                      <a:pt x="16" y="12"/>
                      <a:pt x="16" y="12"/>
                    </a:cubicBezTo>
                    <a:cubicBezTo>
                      <a:pt x="16" y="13"/>
                      <a:pt x="15" y="11"/>
                      <a:pt x="15" y="11"/>
                    </a:cubicBezTo>
                    <a:cubicBezTo>
                      <a:pt x="15" y="12"/>
                      <a:pt x="14" y="12"/>
                      <a:pt x="14" y="12"/>
                    </a:cubicBezTo>
                    <a:cubicBezTo>
                      <a:pt x="14" y="12"/>
                      <a:pt x="14" y="12"/>
                      <a:pt x="14" y="12"/>
                    </a:cubicBezTo>
                    <a:cubicBezTo>
                      <a:pt x="14" y="13"/>
                      <a:pt x="14" y="11"/>
                      <a:pt x="14" y="12"/>
                    </a:cubicBezTo>
                    <a:cubicBezTo>
                      <a:pt x="14" y="12"/>
                      <a:pt x="13" y="12"/>
                      <a:pt x="13" y="12"/>
                    </a:cubicBezTo>
                    <a:cubicBezTo>
                      <a:pt x="13" y="12"/>
                      <a:pt x="13" y="11"/>
                      <a:pt x="13" y="12"/>
                    </a:cubicBezTo>
                    <a:cubicBezTo>
                      <a:pt x="13" y="12"/>
                      <a:pt x="13" y="12"/>
                      <a:pt x="13" y="12"/>
                    </a:cubicBezTo>
                    <a:cubicBezTo>
                      <a:pt x="13" y="11"/>
                      <a:pt x="13" y="12"/>
                      <a:pt x="13" y="11"/>
                    </a:cubicBezTo>
                    <a:cubicBezTo>
                      <a:pt x="13" y="11"/>
                      <a:pt x="13" y="11"/>
                      <a:pt x="13" y="11"/>
                    </a:cubicBezTo>
                    <a:cubicBezTo>
                      <a:pt x="12" y="10"/>
                      <a:pt x="13" y="12"/>
                      <a:pt x="12" y="11"/>
                    </a:cubicBezTo>
                    <a:cubicBezTo>
                      <a:pt x="12" y="11"/>
                      <a:pt x="12" y="11"/>
                      <a:pt x="12" y="11"/>
                    </a:cubicBezTo>
                    <a:cubicBezTo>
                      <a:pt x="12" y="11"/>
                      <a:pt x="12" y="12"/>
                      <a:pt x="12" y="12"/>
                    </a:cubicBezTo>
                    <a:cubicBezTo>
                      <a:pt x="11" y="11"/>
                      <a:pt x="11" y="10"/>
                      <a:pt x="11" y="11"/>
                    </a:cubicBezTo>
                    <a:cubicBezTo>
                      <a:pt x="11" y="11"/>
                      <a:pt x="11" y="11"/>
                      <a:pt x="11" y="11"/>
                    </a:cubicBezTo>
                    <a:cubicBezTo>
                      <a:pt x="11" y="11"/>
                      <a:pt x="11" y="10"/>
                      <a:pt x="11" y="10"/>
                    </a:cubicBezTo>
                    <a:cubicBezTo>
                      <a:pt x="11" y="11"/>
                      <a:pt x="11" y="11"/>
                      <a:pt x="11" y="11"/>
                    </a:cubicBezTo>
                    <a:cubicBezTo>
                      <a:pt x="11" y="11"/>
                      <a:pt x="11" y="10"/>
                      <a:pt x="11" y="11"/>
                    </a:cubicBezTo>
                    <a:cubicBezTo>
                      <a:pt x="11" y="10"/>
                      <a:pt x="11" y="10"/>
                      <a:pt x="11" y="10"/>
                    </a:cubicBezTo>
                    <a:cubicBezTo>
                      <a:pt x="11" y="11"/>
                      <a:pt x="10" y="11"/>
                      <a:pt x="10" y="12"/>
                    </a:cubicBezTo>
                    <a:cubicBezTo>
                      <a:pt x="10" y="13"/>
                      <a:pt x="9" y="13"/>
                      <a:pt x="8" y="14"/>
                    </a:cubicBezTo>
                    <a:cubicBezTo>
                      <a:pt x="7" y="14"/>
                      <a:pt x="7" y="14"/>
                      <a:pt x="6" y="14"/>
                    </a:cubicBezTo>
                    <a:cubicBezTo>
                      <a:pt x="6" y="12"/>
                      <a:pt x="6" y="12"/>
                      <a:pt x="5" y="13"/>
                    </a:cubicBezTo>
                    <a:cubicBezTo>
                      <a:pt x="5" y="13"/>
                      <a:pt x="5" y="13"/>
                      <a:pt x="5" y="12"/>
                    </a:cubicBezTo>
                    <a:cubicBezTo>
                      <a:pt x="6" y="13"/>
                      <a:pt x="5" y="13"/>
                      <a:pt x="5" y="14"/>
                    </a:cubicBezTo>
                    <a:cubicBezTo>
                      <a:pt x="5" y="13"/>
                      <a:pt x="5" y="14"/>
                      <a:pt x="5" y="14"/>
                    </a:cubicBezTo>
                    <a:cubicBezTo>
                      <a:pt x="5" y="14"/>
                      <a:pt x="5" y="13"/>
                      <a:pt x="5" y="13"/>
                    </a:cubicBezTo>
                    <a:cubicBezTo>
                      <a:pt x="5" y="13"/>
                      <a:pt x="5" y="13"/>
                      <a:pt x="5" y="13"/>
                    </a:cubicBezTo>
                    <a:cubicBezTo>
                      <a:pt x="4" y="13"/>
                      <a:pt x="4" y="13"/>
                      <a:pt x="4" y="13"/>
                    </a:cubicBezTo>
                    <a:cubicBezTo>
                      <a:pt x="4" y="13"/>
                      <a:pt x="4" y="14"/>
                      <a:pt x="5" y="14"/>
                    </a:cubicBezTo>
                    <a:cubicBezTo>
                      <a:pt x="4" y="15"/>
                      <a:pt x="3" y="13"/>
                      <a:pt x="2" y="13"/>
                    </a:cubicBezTo>
                    <a:cubicBezTo>
                      <a:pt x="2" y="13"/>
                      <a:pt x="2" y="13"/>
                      <a:pt x="2" y="14"/>
                    </a:cubicBezTo>
                    <a:cubicBezTo>
                      <a:pt x="1" y="12"/>
                      <a:pt x="0" y="11"/>
                      <a:pt x="0" y="12"/>
                    </a:cubicBezTo>
                    <a:cubicBezTo>
                      <a:pt x="0" y="12"/>
                      <a:pt x="0" y="10"/>
                      <a:pt x="0" y="9"/>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6" name="Freeform 105"/>
              <p:cNvSpPr/>
              <p:nvPr/>
            </p:nvSpPr>
            <p:spPr bwMode="auto">
              <a:xfrm>
                <a:off x="3530" y="2239"/>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7" name="Freeform 106"/>
              <p:cNvSpPr/>
              <p:nvPr/>
            </p:nvSpPr>
            <p:spPr bwMode="auto">
              <a:xfrm>
                <a:off x="3525" y="2230"/>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8" name="Freeform 107"/>
              <p:cNvSpPr/>
              <p:nvPr/>
            </p:nvSpPr>
            <p:spPr bwMode="auto">
              <a:xfrm>
                <a:off x="3525" y="2230"/>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89" name="Freeform 108"/>
              <p:cNvSpPr/>
              <p:nvPr/>
            </p:nvSpPr>
            <p:spPr bwMode="auto">
              <a:xfrm>
                <a:off x="3523" y="2225"/>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0" name="Freeform 109"/>
              <p:cNvSpPr/>
              <p:nvPr/>
            </p:nvSpPr>
            <p:spPr bwMode="auto">
              <a:xfrm>
                <a:off x="3523" y="222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1" name="Freeform 110"/>
              <p:cNvSpPr/>
              <p:nvPr/>
            </p:nvSpPr>
            <p:spPr bwMode="auto">
              <a:xfrm>
                <a:off x="3520" y="22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2" name="Freeform 111"/>
              <p:cNvSpPr/>
              <p:nvPr/>
            </p:nvSpPr>
            <p:spPr bwMode="auto">
              <a:xfrm>
                <a:off x="3520" y="22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3" name="Rectangle 112"/>
              <p:cNvSpPr>
                <a:spLocks noChangeArrowheads="1"/>
              </p:cNvSpPr>
              <p:nvPr/>
            </p:nvSpPr>
            <p:spPr bwMode="auto">
              <a:xfrm>
                <a:off x="3504" y="2235"/>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4" name="Freeform 113"/>
              <p:cNvSpPr/>
              <p:nvPr/>
            </p:nvSpPr>
            <p:spPr bwMode="auto">
              <a:xfrm>
                <a:off x="3494" y="223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5" name="Freeform 114"/>
              <p:cNvSpPr/>
              <p:nvPr/>
            </p:nvSpPr>
            <p:spPr bwMode="auto">
              <a:xfrm>
                <a:off x="3492" y="2239"/>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6" name="Freeform 115"/>
              <p:cNvSpPr/>
              <p:nvPr/>
            </p:nvSpPr>
            <p:spPr bwMode="auto">
              <a:xfrm>
                <a:off x="3534" y="230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7" name="Freeform 116"/>
              <p:cNvSpPr/>
              <p:nvPr/>
            </p:nvSpPr>
            <p:spPr bwMode="auto">
              <a:xfrm>
                <a:off x="3466" y="2289"/>
                <a:ext cx="68" cy="33"/>
              </a:xfrm>
              <a:custGeom>
                <a:avLst/>
                <a:gdLst>
                  <a:gd name="T0" fmla="*/ 3 w 29"/>
                  <a:gd name="T1" fmla="*/ 8 h 14"/>
                  <a:gd name="T2" fmla="*/ 4 w 29"/>
                  <a:gd name="T3" fmla="*/ 7 h 14"/>
                  <a:gd name="T4" fmla="*/ 6 w 29"/>
                  <a:gd name="T5" fmla="*/ 5 h 14"/>
                  <a:gd name="T6" fmla="*/ 6 w 29"/>
                  <a:gd name="T7" fmla="*/ 5 h 14"/>
                  <a:gd name="T8" fmla="*/ 8 w 29"/>
                  <a:gd name="T9" fmla="*/ 6 h 14"/>
                  <a:gd name="T10" fmla="*/ 9 w 29"/>
                  <a:gd name="T11" fmla="*/ 6 h 14"/>
                  <a:gd name="T12" fmla="*/ 10 w 29"/>
                  <a:gd name="T13" fmla="*/ 5 h 14"/>
                  <a:gd name="T14" fmla="*/ 11 w 29"/>
                  <a:gd name="T15" fmla="*/ 6 h 14"/>
                  <a:gd name="T16" fmla="*/ 11 w 29"/>
                  <a:gd name="T17" fmla="*/ 6 h 14"/>
                  <a:gd name="T18" fmla="*/ 12 w 29"/>
                  <a:gd name="T19" fmla="*/ 5 h 14"/>
                  <a:gd name="T20" fmla="*/ 13 w 29"/>
                  <a:gd name="T21" fmla="*/ 4 h 14"/>
                  <a:gd name="T22" fmla="*/ 13 w 29"/>
                  <a:gd name="T23" fmla="*/ 4 h 14"/>
                  <a:gd name="T24" fmla="*/ 14 w 29"/>
                  <a:gd name="T25" fmla="*/ 3 h 14"/>
                  <a:gd name="T26" fmla="*/ 15 w 29"/>
                  <a:gd name="T27" fmla="*/ 4 h 14"/>
                  <a:gd name="T28" fmla="*/ 15 w 29"/>
                  <a:gd name="T29" fmla="*/ 4 h 14"/>
                  <a:gd name="T30" fmla="*/ 17 w 29"/>
                  <a:gd name="T31" fmla="*/ 4 h 14"/>
                  <a:gd name="T32" fmla="*/ 17 w 29"/>
                  <a:gd name="T33" fmla="*/ 4 h 14"/>
                  <a:gd name="T34" fmla="*/ 17 w 29"/>
                  <a:gd name="T35" fmla="*/ 5 h 14"/>
                  <a:gd name="T36" fmla="*/ 18 w 29"/>
                  <a:gd name="T37" fmla="*/ 4 h 14"/>
                  <a:gd name="T38" fmla="*/ 18 w 29"/>
                  <a:gd name="T39" fmla="*/ 4 h 14"/>
                  <a:gd name="T40" fmla="*/ 18 w 29"/>
                  <a:gd name="T41" fmla="*/ 3 h 14"/>
                  <a:gd name="T42" fmla="*/ 20 w 29"/>
                  <a:gd name="T43" fmla="*/ 3 h 14"/>
                  <a:gd name="T44" fmla="*/ 20 w 29"/>
                  <a:gd name="T45" fmla="*/ 3 h 14"/>
                  <a:gd name="T46" fmla="*/ 21 w 29"/>
                  <a:gd name="T47" fmla="*/ 3 h 14"/>
                  <a:gd name="T48" fmla="*/ 22 w 29"/>
                  <a:gd name="T49" fmla="*/ 3 h 14"/>
                  <a:gd name="T50" fmla="*/ 22 w 29"/>
                  <a:gd name="T51" fmla="*/ 6 h 14"/>
                  <a:gd name="T52" fmla="*/ 23 w 29"/>
                  <a:gd name="T53" fmla="*/ 3 h 14"/>
                  <a:gd name="T54" fmla="*/ 23 w 29"/>
                  <a:gd name="T55" fmla="*/ 1 h 14"/>
                  <a:gd name="T56" fmla="*/ 24 w 29"/>
                  <a:gd name="T57" fmla="*/ 2 h 14"/>
                  <a:gd name="T58" fmla="*/ 24 w 29"/>
                  <a:gd name="T59" fmla="*/ 1 h 14"/>
                  <a:gd name="T60" fmla="*/ 24 w 29"/>
                  <a:gd name="T61" fmla="*/ 2 h 14"/>
                  <a:gd name="T62" fmla="*/ 25 w 29"/>
                  <a:gd name="T63" fmla="*/ 4 h 14"/>
                  <a:gd name="T64" fmla="*/ 25 w 29"/>
                  <a:gd name="T65" fmla="*/ 2 h 14"/>
                  <a:gd name="T66" fmla="*/ 25 w 29"/>
                  <a:gd name="T67" fmla="*/ 3 h 14"/>
                  <a:gd name="T68" fmla="*/ 26 w 29"/>
                  <a:gd name="T69" fmla="*/ 2 h 14"/>
                  <a:gd name="T70" fmla="*/ 26 w 29"/>
                  <a:gd name="T71" fmla="*/ 2 h 14"/>
                  <a:gd name="T72" fmla="*/ 26 w 29"/>
                  <a:gd name="T73" fmla="*/ 4 h 14"/>
                  <a:gd name="T74" fmla="*/ 27 w 29"/>
                  <a:gd name="T75" fmla="*/ 3 h 14"/>
                  <a:gd name="T76" fmla="*/ 28 w 29"/>
                  <a:gd name="T77" fmla="*/ 6 h 14"/>
                  <a:gd name="T78" fmla="*/ 28 w 29"/>
                  <a:gd name="T79" fmla="*/ 7 h 14"/>
                  <a:gd name="T80" fmla="*/ 29 w 29"/>
                  <a:gd name="T81" fmla="*/ 7 h 14"/>
                  <a:gd name="T82" fmla="*/ 28 w 29"/>
                  <a:gd name="T83" fmla="*/ 8 h 14"/>
                  <a:gd name="T84" fmla="*/ 28 w 29"/>
                  <a:gd name="T85" fmla="*/ 7 h 14"/>
                  <a:gd name="T86" fmla="*/ 26 w 29"/>
                  <a:gd name="T87" fmla="*/ 9 h 14"/>
                  <a:gd name="T88" fmla="*/ 24 w 29"/>
                  <a:gd name="T89" fmla="*/ 10 h 14"/>
                  <a:gd name="T90" fmla="*/ 22 w 29"/>
                  <a:gd name="T91" fmla="*/ 11 h 14"/>
                  <a:gd name="T92" fmla="*/ 20 w 29"/>
                  <a:gd name="T93" fmla="*/ 12 h 14"/>
                  <a:gd name="T94" fmla="*/ 19 w 29"/>
                  <a:gd name="T95" fmla="*/ 12 h 14"/>
                  <a:gd name="T96" fmla="*/ 16 w 29"/>
                  <a:gd name="T97" fmla="*/ 12 h 14"/>
                  <a:gd name="T98" fmla="*/ 15 w 29"/>
                  <a:gd name="T99" fmla="*/ 11 h 14"/>
                  <a:gd name="T100" fmla="*/ 13 w 29"/>
                  <a:gd name="T101" fmla="*/ 10 h 14"/>
                  <a:gd name="T102" fmla="*/ 7 w 29"/>
                  <a:gd name="T103" fmla="*/ 13 h 14"/>
                  <a:gd name="T104" fmla="*/ 5 w 29"/>
                  <a:gd name="T105" fmla="*/ 12 h 14"/>
                  <a:gd name="T106" fmla="*/ 0 w 29"/>
                  <a:gd name="T10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14">
                    <a:moveTo>
                      <a:pt x="0" y="8"/>
                    </a:moveTo>
                    <a:cubicBezTo>
                      <a:pt x="1" y="5"/>
                      <a:pt x="1" y="8"/>
                      <a:pt x="2" y="6"/>
                    </a:cubicBezTo>
                    <a:cubicBezTo>
                      <a:pt x="2" y="6"/>
                      <a:pt x="2" y="8"/>
                      <a:pt x="2" y="7"/>
                    </a:cubicBezTo>
                    <a:cubicBezTo>
                      <a:pt x="2" y="6"/>
                      <a:pt x="3" y="7"/>
                      <a:pt x="3" y="8"/>
                    </a:cubicBezTo>
                    <a:cubicBezTo>
                      <a:pt x="3" y="8"/>
                      <a:pt x="3" y="8"/>
                      <a:pt x="3" y="8"/>
                    </a:cubicBezTo>
                    <a:cubicBezTo>
                      <a:pt x="3" y="9"/>
                      <a:pt x="3" y="7"/>
                      <a:pt x="3" y="8"/>
                    </a:cubicBezTo>
                    <a:cubicBezTo>
                      <a:pt x="3" y="8"/>
                      <a:pt x="3" y="8"/>
                      <a:pt x="3" y="8"/>
                    </a:cubicBezTo>
                    <a:cubicBezTo>
                      <a:pt x="3" y="8"/>
                      <a:pt x="3" y="8"/>
                      <a:pt x="3" y="7"/>
                    </a:cubicBezTo>
                    <a:cubicBezTo>
                      <a:pt x="3" y="8"/>
                      <a:pt x="3" y="8"/>
                      <a:pt x="3" y="8"/>
                    </a:cubicBezTo>
                    <a:cubicBezTo>
                      <a:pt x="4" y="8"/>
                      <a:pt x="4" y="8"/>
                      <a:pt x="4" y="8"/>
                    </a:cubicBezTo>
                    <a:cubicBezTo>
                      <a:pt x="4" y="6"/>
                      <a:pt x="4" y="8"/>
                      <a:pt x="4" y="7"/>
                    </a:cubicBezTo>
                    <a:cubicBezTo>
                      <a:pt x="4" y="7"/>
                      <a:pt x="4" y="7"/>
                      <a:pt x="4" y="7"/>
                    </a:cubicBezTo>
                    <a:cubicBezTo>
                      <a:pt x="4" y="6"/>
                      <a:pt x="5" y="6"/>
                      <a:pt x="5" y="6"/>
                    </a:cubicBezTo>
                    <a:cubicBezTo>
                      <a:pt x="5" y="6"/>
                      <a:pt x="5" y="7"/>
                      <a:pt x="5" y="7"/>
                    </a:cubicBezTo>
                    <a:cubicBezTo>
                      <a:pt x="5" y="6"/>
                      <a:pt x="5" y="6"/>
                      <a:pt x="5" y="6"/>
                    </a:cubicBezTo>
                    <a:cubicBezTo>
                      <a:pt x="5" y="7"/>
                      <a:pt x="6" y="5"/>
                      <a:pt x="6" y="6"/>
                    </a:cubicBezTo>
                    <a:cubicBezTo>
                      <a:pt x="6" y="6"/>
                      <a:pt x="6" y="6"/>
                      <a:pt x="6" y="6"/>
                    </a:cubicBezTo>
                    <a:cubicBezTo>
                      <a:pt x="6" y="5"/>
                      <a:pt x="6" y="6"/>
                      <a:pt x="6" y="5"/>
                    </a:cubicBezTo>
                    <a:cubicBezTo>
                      <a:pt x="6" y="6"/>
                      <a:pt x="6" y="6"/>
                      <a:pt x="6" y="6"/>
                    </a:cubicBezTo>
                    <a:cubicBezTo>
                      <a:pt x="6" y="5"/>
                      <a:pt x="6" y="7"/>
                      <a:pt x="6" y="6"/>
                    </a:cubicBezTo>
                    <a:cubicBezTo>
                      <a:pt x="6" y="6"/>
                      <a:pt x="6" y="6"/>
                      <a:pt x="6" y="6"/>
                    </a:cubicBezTo>
                    <a:cubicBezTo>
                      <a:pt x="6" y="5"/>
                      <a:pt x="6" y="6"/>
                      <a:pt x="6" y="6"/>
                    </a:cubicBezTo>
                    <a:cubicBezTo>
                      <a:pt x="6" y="6"/>
                      <a:pt x="6" y="6"/>
                      <a:pt x="6" y="6"/>
                    </a:cubicBezTo>
                    <a:cubicBezTo>
                      <a:pt x="6" y="6"/>
                      <a:pt x="6" y="6"/>
                      <a:pt x="6" y="5"/>
                    </a:cubicBezTo>
                    <a:cubicBezTo>
                      <a:pt x="6" y="6"/>
                      <a:pt x="6" y="6"/>
                      <a:pt x="6" y="7"/>
                    </a:cubicBezTo>
                    <a:cubicBezTo>
                      <a:pt x="7" y="6"/>
                      <a:pt x="7" y="6"/>
                      <a:pt x="8" y="6"/>
                    </a:cubicBezTo>
                    <a:cubicBezTo>
                      <a:pt x="8" y="6"/>
                      <a:pt x="8" y="6"/>
                      <a:pt x="8" y="7"/>
                    </a:cubicBezTo>
                    <a:cubicBezTo>
                      <a:pt x="8" y="7"/>
                      <a:pt x="8" y="7"/>
                      <a:pt x="8" y="6"/>
                    </a:cubicBezTo>
                    <a:cubicBezTo>
                      <a:pt x="8" y="6"/>
                      <a:pt x="8" y="7"/>
                      <a:pt x="8" y="7"/>
                    </a:cubicBezTo>
                    <a:cubicBezTo>
                      <a:pt x="8" y="7"/>
                      <a:pt x="8" y="6"/>
                      <a:pt x="8" y="6"/>
                    </a:cubicBezTo>
                    <a:cubicBezTo>
                      <a:pt x="8" y="6"/>
                      <a:pt x="8" y="7"/>
                      <a:pt x="8" y="7"/>
                    </a:cubicBezTo>
                    <a:cubicBezTo>
                      <a:pt x="8" y="6"/>
                      <a:pt x="8" y="6"/>
                      <a:pt x="8" y="6"/>
                    </a:cubicBezTo>
                    <a:cubicBezTo>
                      <a:pt x="8" y="6"/>
                      <a:pt x="8" y="6"/>
                      <a:pt x="8" y="7"/>
                    </a:cubicBezTo>
                    <a:cubicBezTo>
                      <a:pt x="9" y="6"/>
                      <a:pt x="9" y="7"/>
                      <a:pt x="9" y="6"/>
                    </a:cubicBezTo>
                    <a:cubicBezTo>
                      <a:pt x="9" y="7"/>
                      <a:pt x="9" y="7"/>
                      <a:pt x="9" y="7"/>
                    </a:cubicBezTo>
                    <a:cubicBezTo>
                      <a:pt x="9" y="8"/>
                      <a:pt x="9" y="6"/>
                      <a:pt x="9" y="6"/>
                    </a:cubicBezTo>
                    <a:cubicBezTo>
                      <a:pt x="9" y="6"/>
                      <a:pt x="9" y="7"/>
                      <a:pt x="9" y="7"/>
                    </a:cubicBezTo>
                    <a:cubicBezTo>
                      <a:pt x="9" y="6"/>
                      <a:pt x="9" y="6"/>
                      <a:pt x="9" y="6"/>
                    </a:cubicBezTo>
                    <a:cubicBezTo>
                      <a:pt x="9" y="6"/>
                      <a:pt x="9" y="6"/>
                      <a:pt x="9" y="6"/>
                    </a:cubicBezTo>
                    <a:cubicBezTo>
                      <a:pt x="9" y="6"/>
                      <a:pt x="9" y="6"/>
                      <a:pt x="10" y="6"/>
                    </a:cubicBezTo>
                    <a:cubicBezTo>
                      <a:pt x="10" y="6"/>
                      <a:pt x="10" y="7"/>
                      <a:pt x="10" y="7"/>
                    </a:cubicBezTo>
                    <a:cubicBezTo>
                      <a:pt x="10" y="6"/>
                      <a:pt x="10" y="6"/>
                      <a:pt x="10" y="5"/>
                    </a:cubicBezTo>
                    <a:cubicBezTo>
                      <a:pt x="10" y="5"/>
                      <a:pt x="10" y="6"/>
                      <a:pt x="10" y="5"/>
                    </a:cubicBezTo>
                    <a:cubicBezTo>
                      <a:pt x="10" y="6"/>
                      <a:pt x="10" y="7"/>
                      <a:pt x="10" y="7"/>
                    </a:cubicBezTo>
                    <a:cubicBezTo>
                      <a:pt x="10" y="8"/>
                      <a:pt x="10" y="8"/>
                      <a:pt x="10" y="8"/>
                    </a:cubicBezTo>
                    <a:cubicBezTo>
                      <a:pt x="10" y="8"/>
                      <a:pt x="10" y="7"/>
                      <a:pt x="10" y="8"/>
                    </a:cubicBezTo>
                    <a:cubicBezTo>
                      <a:pt x="10" y="8"/>
                      <a:pt x="10" y="7"/>
                      <a:pt x="10" y="8"/>
                    </a:cubicBezTo>
                    <a:cubicBezTo>
                      <a:pt x="11" y="7"/>
                      <a:pt x="11" y="6"/>
                      <a:pt x="11" y="6"/>
                    </a:cubicBezTo>
                    <a:cubicBezTo>
                      <a:pt x="11" y="6"/>
                      <a:pt x="11" y="7"/>
                      <a:pt x="11" y="7"/>
                    </a:cubicBezTo>
                    <a:cubicBezTo>
                      <a:pt x="11" y="5"/>
                      <a:pt x="11" y="5"/>
                      <a:pt x="11" y="5"/>
                    </a:cubicBezTo>
                    <a:cubicBezTo>
                      <a:pt x="11" y="5"/>
                      <a:pt x="11" y="6"/>
                      <a:pt x="11" y="5"/>
                    </a:cubicBezTo>
                    <a:cubicBezTo>
                      <a:pt x="11" y="5"/>
                      <a:pt x="11" y="5"/>
                      <a:pt x="11" y="5"/>
                    </a:cubicBezTo>
                    <a:cubicBezTo>
                      <a:pt x="11" y="5"/>
                      <a:pt x="11" y="4"/>
                      <a:pt x="11" y="6"/>
                    </a:cubicBezTo>
                    <a:cubicBezTo>
                      <a:pt x="11" y="6"/>
                      <a:pt x="11" y="6"/>
                      <a:pt x="11" y="6"/>
                    </a:cubicBezTo>
                    <a:cubicBezTo>
                      <a:pt x="11" y="6"/>
                      <a:pt x="11" y="6"/>
                      <a:pt x="11" y="6"/>
                    </a:cubicBezTo>
                    <a:cubicBezTo>
                      <a:pt x="11" y="6"/>
                      <a:pt x="11" y="6"/>
                      <a:pt x="11" y="6"/>
                    </a:cubicBezTo>
                    <a:cubicBezTo>
                      <a:pt x="11" y="6"/>
                      <a:pt x="12" y="5"/>
                      <a:pt x="12" y="5"/>
                    </a:cubicBezTo>
                    <a:cubicBezTo>
                      <a:pt x="11" y="5"/>
                      <a:pt x="12" y="6"/>
                      <a:pt x="11" y="5"/>
                    </a:cubicBezTo>
                    <a:cubicBezTo>
                      <a:pt x="12" y="5"/>
                      <a:pt x="12" y="4"/>
                      <a:pt x="12" y="4"/>
                    </a:cubicBezTo>
                    <a:cubicBezTo>
                      <a:pt x="12" y="5"/>
                      <a:pt x="12" y="5"/>
                      <a:pt x="12" y="5"/>
                    </a:cubicBezTo>
                    <a:cubicBezTo>
                      <a:pt x="12" y="4"/>
                      <a:pt x="12" y="4"/>
                      <a:pt x="12" y="4"/>
                    </a:cubicBezTo>
                    <a:cubicBezTo>
                      <a:pt x="12" y="3"/>
                      <a:pt x="12" y="5"/>
                      <a:pt x="12" y="4"/>
                    </a:cubicBezTo>
                    <a:cubicBezTo>
                      <a:pt x="12" y="5"/>
                      <a:pt x="12" y="3"/>
                      <a:pt x="12" y="4"/>
                    </a:cubicBezTo>
                    <a:cubicBezTo>
                      <a:pt x="12" y="4"/>
                      <a:pt x="12" y="4"/>
                      <a:pt x="12" y="4"/>
                    </a:cubicBezTo>
                    <a:cubicBezTo>
                      <a:pt x="13" y="4"/>
                      <a:pt x="13" y="5"/>
                      <a:pt x="13" y="4"/>
                    </a:cubicBezTo>
                    <a:cubicBezTo>
                      <a:pt x="13" y="5"/>
                      <a:pt x="13" y="4"/>
                      <a:pt x="13" y="4"/>
                    </a:cubicBezTo>
                    <a:cubicBezTo>
                      <a:pt x="13" y="4"/>
                      <a:pt x="13" y="4"/>
                      <a:pt x="13" y="4"/>
                    </a:cubicBezTo>
                    <a:cubicBezTo>
                      <a:pt x="13" y="4"/>
                      <a:pt x="13" y="3"/>
                      <a:pt x="13" y="4"/>
                    </a:cubicBezTo>
                    <a:cubicBezTo>
                      <a:pt x="13" y="4"/>
                      <a:pt x="13" y="3"/>
                      <a:pt x="13" y="3"/>
                    </a:cubicBezTo>
                    <a:cubicBezTo>
                      <a:pt x="13" y="4"/>
                      <a:pt x="13" y="4"/>
                      <a:pt x="13" y="4"/>
                    </a:cubicBezTo>
                    <a:cubicBezTo>
                      <a:pt x="13" y="4"/>
                      <a:pt x="13" y="4"/>
                      <a:pt x="13" y="4"/>
                    </a:cubicBezTo>
                    <a:cubicBezTo>
                      <a:pt x="14" y="3"/>
                      <a:pt x="13" y="5"/>
                      <a:pt x="13" y="4"/>
                    </a:cubicBezTo>
                    <a:cubicBezTo>
                      <a:pt x="13" y="5"/>
                      <a:pt x="13" y="3"/>
                      <a:pt x="13" y="4"/>
                    </a:cubicBezTo>
                    <a:cubicBezTo>
                      <a:pt x="13" y="4"/>
                      <a:pt x="14" y="3"/>
                      <a:pt x="14" y="4"/>
                    </a:cubicBezTo>
                    <a:cubicBezTo>
                      <a:pt x="14" y="4"/>
                      <a:pt x="14" y="5"/>
                      <a:pt x="14" y="5"/>
                    </a:cubicBezTo>
                    <a:cubicBezTo>
                      <a:pt x="14" y="5"/>
                      <a:pt x="14" y="4"/>
                      <a:pt x="14" y="4"/>
                    </a:cubicBezTo>
                    <a:cubicBezTo>
                      <a:pt x="14" y="4"/>
                      <a:pt x="14" y="4"/>
                      <a:pt x="14" y="4"/>
                    </a:cubicBezTo>
                    <a:cubicBezTo>
                      <a:pt x="14" y="3"/>
                      <a:pt x="14" y="4"/>
                      <a:pt x="14" y="3"/>
                    </a:cubicBezTo>
                    <a:cubicBezTo>
                      <a:pt x="14" y="4"/>
                      <a:pt x="14" y="3"/>
                      <a:pt x="14" y="4"/>
                    </a:cubicBezTo>
                    <a:cubicBezTo>
                      <a:pt x="14" y="5"/>
                      <a:pt x="14" y="5"/>
                      <a:pt x="14" y="5"/>
                    </a:cubicBezTo>
                    <a:cubicBezTo>
                      <a:pt x="14" y="5"/>
                      <a:pt x="14" y="4"/>
                      <a:pt x="14" y="4"/>
                    </a:cubicBezTo>
                    <a:cubicBezTo>
                      <a:pt x="14" y="4"/>
                      <a:pt x="14" y="4"/>
                      <a:pt x="14" y="4"/>
                    </a:cubicBezTo>
                    <a:cubicBezTo>
                      <a:pt x="14" y="3"/>
                      <a:pt x="14" y="4"/>
                      <a:pt x="14" y="3"/>
                    </a:cubicBezTo>
                    <a:cubicBezTo>
                      <a:pt x="14" y="4"/>
                      <a:pt x="15" y="3"/>
                      <a:pt x="15" y="4"/>
                    </a:cubicBezTo>
                    <a:cubicBezTo>
                      <a:pt x="15" y="4"/>
                      <a:pt x="15" y="3"/>
                      <a:pt x="15" y="3"/>
                    </a:cubicBezTo>
                    <a:cubicBezTo>
                      <a:pt x="15" y="4"/>
                      <a:pt x="15" y="4"/>
                      <a:pt x="15" y="4"/>
                    </a:cubicBezTo>
                    <a:cubicBezTo>
                      <a:pt x="15" y="4"/>
                      <a:pt x="15" y="4"/>
                      <a:pt x="15" y="4"/>
                    </a:cubicBezTo>
                    <a:cubicBezTo>
                      <a:pt x="15" y="4"/>
                      <a:pt x="15" y="4"/>
                      <a:pt x="15" y="5"/>
                    </a:cubicBezTo>
                    <a:cubicBezTo>
                      <a:pt x="15" y="4"/>
                      <a:pt x="15" y="4"/>
                      <a:pt x="15" y="3"/>
                    </a:cubicBezTo>
                    <a:cubicBezTo>
                      <a:pt x="15" y="5"/>
                      <a:pt x="15" y="3"/>
                      <a:pt x="15" y="4"/>
                    </a:cubicBezTo>
                    <a:cubicBezTo>
                      <a:pt x="15" y="4"/>
                      <a:pt x="15" y="4"/>
                      <a:pt x="15" y="5"/>
                    </a:cubicBezTo>
                    <a:cubicBezTo>
                      <a:pt x="15" y="6"/>
                      <a:pt x="16" y="4"/>
                      <a:pt x="16" y="4"/>
                    </a:cubicBezTo>
                    <a:cubicBezTo>
                      <a:pt x="16" y="3"/>
                      <a:pt x="16" y="3"/>
                      <a:pt x="16" y="3"/>
                    </a:cubicBezTo>
                    <a:cubicBezTo>
                      <a:pt x="16" y="4"/>
                      <a:pt x="16" y="3"/>
                      <a:pt x="16" y="4"/>
                    </a:cubicBezTo>
                    <a:cubicBezTo>
                      <a:pt x="16" y="3"/>
                      <a:pt x="16" y="4"/>
                      <a:pt x="16" y="3"/>
                    </a:cubicBezTo>
                    <a:cubicBezTo>
                      <a:pt x="16" y="4"/>
                      <a:pt x="16" y="3"/>
                      <a:pt x="17" y="4"/>
                    </a:cubicBezTo>
                    <a:cubicBezTo>
                      <a:pt x="17" y="4"/>
                      <a:pt x="17" y="4"/>
                      <a:pt x="17" y="4"/>
                    </a:cubicBezTo>
                    <a:cubicBezTo>
                      <a:pt x="17" y="3"/>
                      <a:pt x="17" y="4"/>
                      <a:pt x="17" y="4"/>
                    </a:cubicBezTo>
                    <a:cubicBezTo>
                      <a:pt x="17" y="4"/>
                      <a:pt x="17" y="4"/>
                      <a:pt x="17" y="3"/>
                    </a:cubicBezTo>
                    <a:cubicBezTo>
                      <a:pt x="17" y="4"/>
                      <a:pt x="17" y="4"/>
                      <a:pt x="17" y="5"/>
                    </a:cubicBezTo>
                    <a:cubicBezTo>
                      <a:pt x="17" y="5"/>
                      <a:pt x="17" y="3"/>
                      <a:pt x="17" y="3"/>
                    </a:cubicBezTo>
                    <a:cubicBezTo>
                      <a:pt x="17" y="4"/>
                      <a:pt x="17" y="4"/>
                      <a:pt x="17" y="4"/>
                    </a:cubicBezTo>
                    <a:cubicBezTo>
                      <a:pt x="17" y="3"/>
                      <a:pt x="17" y="3"/>
                      <a:pt x="17" y="3"/>
                    </a:cubicBezTo>
                    <a:cubicBezTo>
                      <a:pt x="17" y="3"/>
                      <a:pt x="17" y="4"/>
                      <a:pt x="17" y="5"/>
                    </a:cubicBezTo>
                    <a:cubicBezTo>
                      <a:pt x="17" y="5"/>
                      <a:pt x="17" y="5"/>
                      <a:pt x="17" y="4"/>
                    </a:cubicBezTo>
                    <a:cubicBezTo>
                      <a:pt x="17" y="5"/>
                      <a:pt x="17" y="5"/>
                      <a:pt x="17" y="5"/>
                    </a:cubicBezTo>
                    <a:cubicBezTo>
                      <a:pt x="17" y="4"/>
                      <a:pt x="17" y="5"/>
                      <a:pt x="17" y="4"/>
                    </a:cubicBezTo>
                    <a:cubicBezTo>
                      <a:pt x="17" y="5"/>
                      <a:pt x="17" y="5"/>
                      <a:pt x="17" y="5"/>
                    </a:cubicBezTo>
                    <a:cubicBezTo>
                      <a:pt x="17" y="5"/>
                      <a:pt x="17" y="5"/>
                      <a:pt x="17" y="5"/>
                    </a:cubicBezTo>
                    <a:cubicBezTo>
                      <a:pt x="17" y="4"/>
                      <a:pt x="17" y="4"/>
                      <a:pt x="17" y="4"/>
                    </a:cubicBezTo>
                    <a:cubicBezTo>
                      <a:pt x="17" y="4"/>
                      <a:pt x="17" y="4"/>
                      <a:pt x="17" y="3"/>
                    </a:cubicBezTo>
                    <a:cubicBezTo>
                      <a:pt x="17" y="4"/>
                      <a:pt x="18" y="4"/>
                      <a:pt x="18" y="4"/>
                    </a:cubicBezTo>
                    <a:cubicBezTo>
                      <a:pt x="18" y="4"/>
                      <a:pt x="18" y="3"/>
                      <a:pt x="18" y="3"/>
                    </a:cubicBezTo>
                    <a:cubicBezTo>
                      <a:pt x="18" y="4"/>
                      <a:pt x="18" y="3"/>
                      <a:pt x="18" y="4"/>
                    </a:cubicBezTo>
                    <a:cubicBezTo>
                      <a:pt x="18" y="4"/>
                      <a:pt x="18" y="3"/>
                      <a:pt x="18" y="4"/>
                    </a:cubicBezTo>
                    <a:cubicBezTo>
                      <a:pt x="18" y="4"/>
                      <a:pt x="18" y="5"/>
                      <a:pt x="18" y="4"/>
                    </a:cubicBezTo>
                    <a:cubicBezTo>
                      <a:pt x="18" y="4"/>
                      <a:pt x="18" y="3"/>
                      <a:pt x="18" y="3"/>
                    </a:cubicBezTo>
                    <a:cubicBezTo>
                      <a:pt x="18" y="4"/>
                      <a:pt x="18" y="4"/>
                      <a:pt x="18" y="4"/>
                    </a:cubicBezTo>
                    <a:cubicBezTo>
                      <a:pt x="18" y="4"/>
                      <a:pt x="18" y="4"/>
                      <a:pt x="18" y="4"/>
                    </a:cubicBezTo>
                    <a:cubicBezTo>
                      <a:pt x="18" y="4"/>
                      <a:pt x="18" y="4"/>
                      <a:pt x="18" y="4"/>
                    </a:cubicBezTo>
                    <a:cubicBezTo>
                      <a:pt x="18" y="4"/>
                      <a:pt x="18" y="4"/>
                      <a:pt x="18" y="4"/>
                    </a:cubicBezTo>
                    <a:cubicBezTo>
                      <a:pt x="18" y="3"/>
                      <a:pt x="18" y="4"/>
                      <a:pt x="18" y="3"/>
                    </a:cubicBezTo>
                    <a:cubicBezTo>
                      <a:pt x="18" y="3"/>
                      <a:pt x="18" y="3"/>
                      <a:pt x="18" y="4"/>
                    </a:cubicBezTo>
                    <a:cubicBezTo>
                      <a:pt x="18" y="4"/>
                      <a:pt x="18" y="4"/>
                      <a:pt x="18" y="4"/>
                    </a:cubicBezTo>
                    <a:cubicBezTo>
                      <a:pt x="18" y="4"/>
                      <a:pt x="18" y="4"/>
                      <a:pt x="18" y="3"/>
                    </a:cubicBezTo>
                    <a:cubicBezTo>
                      <a:pt x="18" y="3"/>
                      <a:pt x="18" y="3"/>
                      <a:pt x="18" y="3"/>
                    </a:cubicBezTo>
                    <a:cubicBezTo>
                      <a:pt x="18" y="3"/>
                      <a:pt x="19" y="3"/>
                      <a:pt x="19" y="3"/>
                    </a:cubicBezTo>
                    <a:cubicBezTo>
                      <a:pt x="19" y="3"/>
                      <a:pt x="19" y="5"/>
                      <a:pt x="19" y="5"/>
                    </a:cubicBezTo>
                    <a:cubicBezTo>
                      <a:pt x="19" y="5"/>
                      <a:pt x="19" y="3"/>
                      <a:pt x="19" y="3"/>
                    </a:cubicBezTo>
                    <a:cubicBezTo>
                      <a:pt x="19" y="3"/>
                      <a:pt x="19" y="2"/>
                      <a:pt x="19" y="3"/>
                    </a:cubicBezTo>
                    <a:cubicBezTo>
                      <a:pt x="19" y="3"/>
                      <a:pt x="19" y="3"/>
                      <a:pt x="19" y="3"/>
                    </a:cubicBezTo>
                    <a:cubicBezTo>
                      <a:pt x="19" y="3"/>
                      <a:pt x="20" y="2"/>
                      <a:pt x="20" y="3"/>
                    </a:cubicBezTo>
                    <a:cubicBezTo>
                      <a:pt x="20" y="4"/>
                      <a:pt x="20" y="4"/>
                      <a:pt x="20" y="4"/>
                    </a:cubicBezTo>
                    <a:cubicBezTo>
                      <a:pt x="20" y="4"/>
                      <a:pt x="20" y="5"/>
                      <a:pt x="20" y="4"/>
                    </a:cubicBezTo>
                    <a:cubicBezTo>
                      <a:pt x="20" y="3"/>
                      <a:pt x="20" y="3"/>
                      <a:pt x="20" y="3"/>
                    </a:cubicBezTo>
                    <a:cubicBezTo>
                      <a:pt x="20" y="3"/>
                      <a:pt x="20" y="3"/>
                      <a:pt x="20" y="3"/>
                    </a:cubicBezTo>
                    <a:cubicBezTo>
                      <a:pt x="20" y="3"/>
                      <a:pt x="20" y="3"/>
                      <a:pt x="20" y="2"/>
                    </a:cubicBezTo>
                    <a:cubicBezTo>
                      <a:pt x="20" y="3"/>
                      <a:pt x="20" y="4"/>
                      <a:pt x="20" y="3"/>
                    </a:cubicBezTo>
                    <a:cubicBezTo>
                      <a:pt x="20" y="3"/>
                      <a:pt x="20" y="3"/>
                      <a:pt x="20" y="3"/>
                    </a:cubicBezTo>
                    <a:cubicBezTo>
                      <a:pt x="20" y="3"/>
                      <a:pt x="20" y="3"/>
                      <a:pt x="20" y="3"/>
                    </a:cubicBezTo>
                    <a:cubicBezTo>
                      <a:pt x="20" y="3"/>
                      <a:pt x="21" y="2"/>
                      <a:pt x="21" y="3"/>
                    </a:cubicBezTo>
                    <a:cubicBezTo>
                      <a:pt x="21" y="3"/>
                      <a:pt x="21" y="3"/>
                      <a:pt x="21" y="3"/>
                    </a:cubicBezTo>
                    <a:cubicBezTo>
                      <a:pt x="21" y="3"/>
                      <a:pt x="21" y="2"/>
                      <a:pt x="21" y="2"/>
                    </a:cubicBezTo>
                    <a:cubicBezTo>
                      <a:pt x="21" y="3"/>
                      <a:pt x="21" y="3"/>
                      <a:pt x="21" y="3"/>
                    </a:cubicBezTo>
                    <a:cubicBezTo>
                      <a:pt x="21" y="3"/>
                      <a:pt x="21" y="3"/>
                      <a:pt x="21" y="2"/>
                    </a:cubicBezTo>
                    <a:cubicBezTo>
                      <a:pt x="21" y="3"/>
                      <a:pt x="21" y="3"/>
                      <a:pt x="21" y="4"/>
                    </a:cubicBezTo>
                    <a:cubicBezTo>
                      <a:pt x="21" y="2"/>
                      <a:pt x="22" y="2"/>
                      <a:pt x="22" y="2"/>
                    </a:cubicBezTo>
                    <a:cubicBezTo>
                      <a:pt x="22" y="2"/>
                      <a:pt x="22" y="2"/>
                      <a:pt x="22" y="2"/>
                    </a:cubicBezTo>
                    <a:cubicBezTo>
                      <a:pt x="22" y="3"/>
                      <a:pt x="22" y="2"/>
                      <a:pt x="22" y="2"/>
                    </a:cubicBezTo>
                    <a:cubicBezTo>
                      <a:pt x="22" y="2"/>
                      <a:pt x="22" y="3"/>
                      <a:pt x="22" y="3"/>
                    </a:cubicBezTo>
                    <a:cubicBezTo>
                      <a:pt x="22" y="4"/>
                      <a:pt x="22" y="3"/>
                      <a:pt x="22" y="2"/>
                    </a:cubicBezTo>
                    <a:cubicBezTo>
                      <a:pt x="22" y="2"/>
                      <a:pt x="22" y="3"/>
                      <a:pt x="22" y="2"/>
                    </a:cubicBezTo>
                    <a:cubicBezTo>
                      <a:pt x="22" y="2"/>
                      <a:pt x="22" y="3"/>
                      <a:pt x="22" y="2"/>
                    </a:cubicBezTo>
                    <a:cubicBezTo>
                      <a:pt x="22" y="2"/>
                      <a:pt x="22" y="3"/>
                      <a:pt x="22" y="3"/>
                    </a:cubicBezTo>
                    <a:cubicBezTo>
                      <a:pt x="22" y="3"/>
                      <a:pt x="22" y="3"/>
                      <a:pt x="22" y="3"/>
                    </a:cubicBezTo>
                    <a:cubicBezTo>
                      <a:pt x="23" y="4"/>
                      <a:pt x="22" y="4"/>
                      <a:pt x="22" y="6"/>
                    </a:cubicBezTo>
                    <a:cubicBezTo>
                      <a:pt x="22" y="5"/>
                      <a:pt x="22" y="5"/>
                      <a:pt x="22" y="5"/>
                    </a:cubicBezTo>
                    <a:cubicBezTo>
                      <a:pt x="22" y="6"/>
                      <a:pt x="22" y="6"/>
                      <a:pt x="22" y="7"/>
                    </a:cubicBezTo>
                    <a:cubicBezTo>
                      <a:pt x="22" y="6"/>
                      <a:pt x="23" y="5"/>
                      <a:pt x="22" y="5"/>
                    </a:cubicBezTo>
                    <a:cubicBezTo>
                      <a:pt x="23" y="4"/>
                      <a:pt x="23" y="3"/>
                      <a:pt x="23" y="3"/>
                    </a:cubicBezTo>
                    <a:cubicBezTo>
                      <a:pt x="23" y="3"/>
                      <a:pt x="23" y="3"/>
                      <a:pt x="23" y="4"/>
                    </a:cubicBezTo>
                    <a:cubicBezTo>
                      <a:pt x="23" y="4"/>
                      <a:pt x="23" y="3"/>
                      <a:pt x="23" y="3"/>
                    </a:cubicBezTo>
                    <a:cubicBezTo>
                      <a:pt x="23" y="3"/>
                      <a:pt x="23" y="2"/>
                      <a:pt x="23" y="2"/>
                    </a:cubicBezTo>
                    <a:cubicBezTo>
                      <a:pt x="23" y="2"/>
                      <a:pt x="23" y="3"/>
                      <a:pt x="23" y="3"/>
                    </a:cubicBezTo>
                    <a:cubicBezTo>
                      <a:pt x="23" y="2"/>
                      <a:pt x="23" y="2"/>
                      <a:pt x="23" y="2"/>
                    </a:cubicBezTo>
                    <a:cubicBezTo>
                      <a:pt x="23" y="1"/>
                      <a:pt x="23" y="2"/>
                      <a:pt x="23" y="1"/>
                    </a:cubicBezTo>
                    <a:cubicBezTo>
                      <a:pt x="23" y="2"/>
                      <a:pt x="23" y="3"/>
                      <a:pt x="23" y="3"/>
                    </a:cubicBezTo>
                    <a:cubicBezTo>
                      <a:pt x="23" y="3"/>
                      <a:pt x="23" y="2"/>
                      <a:pt x="23" y="1"/>
                    </a:cubicBezTo>
                    <a:cubicBezTo>
                      <a:pt x="23" y="1"/>
                      <a:pt x="23" y="2"/>
                      <a:pt x="23" y="3"/>
                    </a:cubicBezTo>
                    <a:cubicBezTo>
                      <a:pt x="23" y="3"/>
                      <a:pt x="23" y="1"/>
                      <a:pt x="23" y="3"/>
                    </a:cubicBezTo>
                    <a:cubicBezTo>
                      <a:pt x="23" y="2"/>
                      <a:pt x="23" y="2"/>
                      <a:pt x="23" y="2"/>
                    </a:cubicBezTo>
                    <a:cubicBezTo>
                      <a:pt x="23" y="3"/>
                      <a:pt x="23" y="3"/>
                      <a:pt x="23" y="3"/>
                    </a:cubicBezTo>
                    <a:cubicBezTo>
                      <a:pt x="23" y="3"/>
                      <a:pt x="24" y="2"/>
                      <a:pt x="24" y="3"/>
                    </a:cubicBezTo>
                    <a:cubicBezTo>
                      <a:pt x="24" y="3"/>
                      <a:pt x="24" y="3"/>
                      <a:pt x="24" y="2"/>
                    </a:cubicBezTo>
                    <a:cubicBezTo>
                      <a:pt x="24" y="2"/>
                      <a:pt x="24" y="3"/>
                      <a:pt x="24" y="2"/>
                    </a:cubicBezTo>
                    <a:cubicBezTo>
                      <a:pt x="24" y="2"/>
                      <a:pt x="24" y="1"/>
                      <a:pt x="24" y="1"/>
                    </a:cubicBezTo>
                    <a:cubicBezTo>
                      <a:pt x="24" y="2"/>
                      <a:pt x="24" y="2"/>
                      <a:pt x="24" y="2"/>
                    </a:cubicBezTo>
                    <a:cubicBezTo>
                      <a:pt x="24" y="1"/>
                      <a:pt x="24" y="1"/>
                      <a:pt x="24" y="1"/>
                    </a:cubicBezTo>
                    <a:cubicBezTo>
                      <a:pt x="24" y="1"/>
                      <a:pt x="24" y="2"/>
                      <a:pt x="24" y="2"/>
                    </a:cubicBezTo>
                    <a:cubicBezTo>
                      <a:pt x="24" y="1"/>
                      <a:pt x="24" y="1"/>
                      <a:pt x="24" y="1"/>
                    </a:cubicBezTo>
                    <a:cubicBezTo>
                      <a:pt x="24" y="1"/>
                      <a:pt x="24" y="2"/>
                      <a:pt x="24" y="2"/>
                    </a:cubicBezTo>
                    <a:cubicBezTo>
                      <a:pt x="24" y="3"/>
                      <a:pt x="24" y="3"/>
                      <a:pt x="24" y="3"/>
                    </a:cubicBezTo>
                    <a:cubicBezTo>
                      <a:pt x="24" y="2"/>
                      <a:pt x="24" y="3"/>
                      <a:pt x="24" y="3"/>
                    </a:cubicBezTo>
                    <a:cubicBezTo>
                      <a:pt x="24" y="1"/>
                      <a:pt x="24" y="1"/>
                      <a:pt x="24" y="1"/>
                    </a:cubicBezTo>
                    <a:cubicBezTo>
                      <a:pt x="24" y="1"/>
                      <a:pt x="24" y="2"/>
                      <a:pt x="24" y="1"/>
                    </a:cubicBezTo>
                    <a:cubicBezTo>
                      <a:pt x="24" y="2"/>
                      <a:pt x="24" y="2"/>
                      <a:pt x="24" y="2"/>
                    </a:cubicBezTo>
                    <a:cubicBezTo>
                      <a:pt x="24" y="2"/>
                      <a:pt x="24" y="3"/>
                      <a:pt x="24" y="3"/>
                    </a:cubicBezTo>
                    <a:cubicBezTo>
                      <a:pt x="24" y="3"/>
                      <a:pt x="24" y="2"/>
                      <a:pt x="24" y="1"/>
                    </a:cubicBezTo>
                    <a:cubicBezTo>
                      <a:pt x="24" y="1"/>
                      <a:pt x="24" y="2"/>
                      <a:pt x="24" y="2"/>
                    </a:cubicBezTo>
                    <a:cubicBezTo>
                      <a:pt x="24" y="2"/>
                      <a:pt x="24" y="1"/>
                      <a:pt x="24" y="1"/>
                    </a:cubicBezTo>
                    <a:cubicBezTo>
                      <a:pt x="25" y="3"/>
                      <a:pt x="25" y="3"/>
                      <a:pt x="25" y="3"/>
                    </a:cubicBezTo>
                    <a:cubicBezTo>
                      <a:pt x="25" y="4"/>
                      <a:pt x="25" y="4"/>
                      <a:pt x="25" y="4"/>
                    </a:cubicBezTo>
                    <a:cubicBezTo>
                      <a:pt x="25" y="4"/>
                      <a:pt x="25" y="4"/>
                      <a:pt x="25" y="4"/>
                    </a:cubicBezTo>
                    <a:cubicBezTo>
                      <a:pt x="25" y="5"/>
                      <a:pt x="25" y="4"/>
                      <a:pt x="25" y="5"/>
                    </a:cubicBezTo>
                    <a:cubicBezTo>
                      <a:pt x="25" y="5"/>
                      <a:pt x="25" y="5"/>
                      <a:pt x="25" y="5"/>
                    </a:cubicBezTo>
                    <a:cubicBezTo>
                      <a:pt x="25" y="4"/>
                      <a:pt x="25" y="3"/>
                      <a:pt x="25" y="2"/>
                    </a:cubicBezTo>
                    <a:cubicBezTo>
                      <a:pt x="25" y="1"/>
                      <a:pt x="25" y="5"/>
                      <a:pt x="25" y="3"/>
                    </a:cubicBezTo>
                    <a:cubicBezTo>
                      <a:pt x="25" y="2"/>
                      <a:pt x="25" y="1"/>
                      <a:pt x="25" y="2"/>
                    </a:cubicBezTo>
                    <a:cubicBezTo>
                      <a:pt x="25" y="2"/>
                      <a:pt x="25" y="1"/>
                      <a:pt x="25" y="1"/>
                    </a:cubicBezTo>
                    <a:cubicBezTo>
                      <a:pt x="25" y="2"/>
                      <a:pt x="25" y="2"/>
                      <a:pt x="25" y="3"/>
                    </a:cubicBezTo>
                    <a:cubicBezTo>
                      <a:pt x="25" y="3"/>
                      <a:pt x="25" y="3"/>
                      <a:pt x="25" y="3"/>
                    </a:cubicBezTo>
                    <a:cubicBezTo>
                      <a:pt x="25" y="3"/>
                      <a:pt x="25" y="4"/>
                      <a:pt x="25" y="4"/>
                    </a:cubicBezTo>
                    <a:cubicBezTo>
                      <a:pt x="25" y="4"/>
                      <a:pt x="25" y="4"/>
                      <a:pt x="25" y="3"/>
                    </a:cubicBezTo>
                    <a:cubicBezTo>
                      <a:pt x="25" y="3"/>
                      <a:pt x="25" y="4"/>
                      <a:pt x="25" y="3"/>
                    </a:cubicBezTo>
                    <a:cubicBezTo>
                      <a:pt x="25" y="3"/>
                      <a:pt x="25" y="4"/>
                      <a:pt x="25" y="2"/>
                    </a:cubicBezTo>
                    <a:cubicBezTo>
                      <a:pt x="25" y="2"/>
                      <a:pt x="25" y="2"/>
                      <a:pt x="25" y="1"/>
                    </a:cubicBezTo>
                    <a:cubicBezTo>
                      <a:pt x="25" y="1"/>
                      <a:pt x="25" y="1"/>
                      <a:pt x="25" y="1"/>
                    </a:cubicBezTo>
                    <a:cubicBezTo>
                      <a:pt x="25" y="1"/>
                      <a:pt x="25" y="1"/>
                      <a:pt x="25" y="1"/>
                    </a:cubicBezTo>
                    <a:cubicBezTo>
                      <a:pt x="26" y="2"/>
                      <a:pt x="25" y="0"/>
                      <a:pt x="26" y="1"/>
                    </a:cubicBezTo>
                    <a:cubicBezTo>
                      <a:pt x="26" y="2"/>
                      <a:pt x="26" y="2"/>
                      <a:pt x="26" y="2"/>
                    </a:cubicBezTo>
                    <a:cubicBezTo>
                      <a:pt x="26" y="2"/>
                      <a:pt x="25" y="1"/>
                      <a:pt x="25" y="3"/>
                    </a:cubicBezTo>
                    <a:cubicBezTo>
                      <a:pt x="26" y="3"/>
                      <a:pt x="26" y="2"/>
                      <a:pt x="26" y="2"/>
                    </a:cubicBezTo>
                    <a:cubicBezTo>
                      <a:pt x="26" y="3"/>
                      <a:pt x="26" y="3"/>
                      <a:pt x="26" y="3"/>
                    </a:cubicBezTo>
                    <a:cubicBezTo>
                      <a:pt x="26" y="3"/>
                      <a:pt x="26" y="4"/>
                      <a:pt x="26" y="3"/>
                    </a:cubicBezTo>
                    <a:cubicBezTo>
                      <a:pt x="26" y="3"/>
                      <a:pt x="26" y="3"/>
                      <a:pt x="26" y="2"/>
                    </a:cubicBezTo>
                    <a:cubicBezTo>
                      <a:pt x="26" y="2"/>
                      <a:pt x="26" y="2"/>
                      <a:pt x="26" y="2"/>
                    </a:cubicBezTo>
                    <a:cubicBezTo>
                      <a:pt x="26" y="3"/>
                      <a:pt x="26" y="2"/>
                      <a:pt x="26" y="3"/>
                    </a:cubicBezTo>
                    <a:cubicBezTo>
                      <a:pt x="26" y="2"/>
                      <a:pt x="26" y="2"/>
                      <a:pt x="26" y="3"/>
                    </a:cubicBezTo>
                    <a:cubicBezTo>
                      <a:pt x="26" y="4"/>
                      <a:pt x="26" y="3"/>
                      <a:pt x="26" y="4"/>
                    </a:cubicBezTo>
                    <a:cubicBezTo>
                      <a:pt x="26" y="4"/>
                      <a:pt x="26" y="5"/>
                      <a:pt x="26" y="6"/>
                    </a:cubicBezTo>
                    <a:cubicBezTo>
                      <a:pt x="26" y="6"/>
                      <a:pt x="26" y="6"/>
                      <a:pt x="26" y="6"/>
                    </a:cubicBezTo>
                    <a:cubicBezTo>
                      <a:pt x="26" y="4"/>
                      <a:pt x="26" y="4"/>
                      <a:pt x="26" y="4"/>
                    </a:cubicBezTo>
                    <a:cubicBezTo>
                      <a:pt x="26" y="5"/>
                      <a:pt x="26" y="4"/>
                      <a:pt x="26" y="3"/>
                    </a:cubicBezTo>
                    <a:cubicBezTo>
                      <a:pt x="26" y="4"/>
                      <a:pt x="26" y="4"/>
                      <a:pt x="26" y="5"/>
                    </a:cubicBezTo>
                    <a:cubicBezTo>
                      <a:pt x="26" y="4"/>
                      <a:pt x="26" y="4"/>
                      <a:pt x="27" y="5"/>
                    </a:cubicBezTo>
                    <a:cubicBezTo>
                      <a:pt x="26" y="3"/>
                      <a:pt x="27" y="4"/>
                      <a:pt x="27" y="3"/>
                    </a:cubicBezTo>
                    <a:cubicBezTo>
                      <a:pt x="27" y="3"/>
                      <a:pt x="27" y="2"/>
                      <a:pt x="27" y="2"/>
                    </a:cubicBezTo>
                    <a:cubicBezTo>
                      <a:pt x="27" y="2"/>
                      <a:pt x="27" y="2"/>
                      <a:pt x="27" y="3"/>
                    </a:cubicBezTo>
                    <a:cubicBezTo>
                      <a:pt x="27" y="2"/>
                      <a:pt x="27" y="4"/>
                      <a:pt x="27" y="3"/>
                    </a:cubicBezTo>
                    <a:cubicBezTo>
                      <a:pt x="27" y="3"/>
                      <a:pt x="27" y="4"/>
                      <a:pt x="27" y="5"/>
                    </a:cubicBezTo>
                    <a:cubicBezTo>
                      <a:pt x="27" y="4"/>
                      <a:pt x="27" y="6"/>
                      <a:pt x="27" y="6"/>
                    </a:cubicBezTo>
                    <a:cubicBezTo>
                      <a:pt x="27" y="5"/>
                      <a:pt x="27" y="5"/>
                      <a:pt x="27" y="4"/>
                    </a:cubicBezTo>
                    <a:cubicBezTo>
                      <a:pt x="27" y="5"/>
                      <a:pt x="27" y="4"/>
                      <a:pt x="28" y="4"/>
                    </a:cubicBezTo>
                    <a:cubicBezTo>
                      <a:pt x="28" y="5"/>
                      <a:pt x="28" y="6"/>
                      <a:pt x="28" y="6"/>
                    </a:cubicBezTo>
                    <a:cubicBezTo>
                      <a:pt x="28" y="6"/>
                      <a:pt x="28" y="5"/>
                      <a:pt x="28" y="5"/>
                    </a:cubicBezTo>
                    <a:cubicBezTo>
                      <a:pt x="28" y="6"/>
                      <a:pt x="28" y="6"/>
                      <a:pt x="28" y="6"/>
                    </a:cubicBezTo>
                    <a:cubicBezTo>
                      <a:pt x="28" y="5"/>
                      <a:pt x="28" y="6"/>
                      <a:pt x="28" y="5"/>
                    </a:cubicBezTo>
                    <a:cubicBezTo>
                      <a:pt x="28" y="6"/>
                      <a:pt x="28" y="6"/>
                      <a:pt x="28" y="6"/>
                    </a:cubicBezTo>
                    <a:cubicBezTo>
                      <a:pt x="28" y="6"/>
                      <a:pt x="28" y="6"/>
                      <a:pt x="28" y="6"/>
                    </a:cubicBezTo>
                    <a:cubicBezTo>
                      <a:pt x="28" y="6"/>
                      <a:pt x="28" y="6"/>
                      <a:pt x="28" y="7"/>
                    </a:cubicBezTo>
                    <a:cubicBezTo>
                      <a:pt x="28" y="8"/>
                      <a:pt x="28" y="7"/>
                      <a:pt x="28" y="7"/>
                    </a:cubicBezTo>
                    <a:cubicBezTo>
                      <a:pt x="28" y="6"/>
                      <a:pt x="28" y="6"/>
                      <a:pt x="28" y="6"/>
                    </a:cubicBezTo>
                    <a:cubicBezTo>
                      <a:pt x="28" y="5"/>
                      <a:pt x="28" y="6"/>
                      <a:pt x="28" y="6"/>
                    </a:cubicBezTo>
                    <a:cubicBezTo>
                      <a:pt x="28" y="6"/>
                      <a:pt x="28" y="6"/>
                      <a:pt x="28" y="6"/>
                    </a:cubicBezTo>
                    <a:cubicBezTo>
                      <a:pt x="29" y="6"/>
                      <a:pt x="29" y="6"/>
                      <a:pt x="29" y="6"/>
                    </a:cubicBezTo>
                    <a:cubicBezTo>
                      <a:pt x="29" y="7"/>
                      <a:pt x="29" y="7"/>
                      <a:pt x="29" y="7"/>
                    </a:cubicBezTo>
                    <a:cubicBezTo>
                      <a:pt x="28" y="8"/>
                      <a:pt x="28" y="8"/>
                      <a:pt x="28" y="8"/>
                    </a:cubicBezTo>
                    <a:cubicBezTo>
                      <a:pt x="28" y="8"/>
                      <a:pt x="28" y="7"/>
                      <a:pt x="28" y="7"/>
                    </a:cubicBezTo>
                    <a:cubicBezTo>
                      <a:pt x="28" y="6"/>
                      <a:pt x="28" y="6"/>
                      <a:pt x="28" y="7"/>
                    </a:cubicBezTo>
                    <a:cubicBezTo>
                      <a:pt x="28" y="7"/>
                      <a:pt x="28" y="7"/>
                      <a:pt x="28" y="7"/>
                    </a:cubicBezTo>
                    <a:cubicBezTo>
                      <a:pt x="28" y="8"/>
                      <a:pt x="28" y="8"/>
                      <a:pt x="28" y="8"/>
                    </a:cubicBezTo>
                    <a:cubicBezTo>
                      <a:pt x="28" y="8"/>
                      <a:pt x="28" y="8"/>
                      <a:pt x="28" y="8"/>
                    </a:cubicBezTo>
                    <a:cubicBezTo>
                      <a:pt x="28" y="9"/>
                      <a:pt x="28" y="9"/>
                      <a:pt x="28" y="9"/>
                    </a:cubicBezTo>
                    <a:cubicBezTo>
                      <a:pt x="28" y="8"/>
                      <a:pt x="28" y="8"/>
                      <a:pt x="28" y="8"/>
                    </a:cubicBezTo>
                    <a:cubicBezTo>
                      <a:pt x="28" y="9"/>
                      <a:pt x="28" y="9"/>
                      <a:pt x="28" y="9"/>
                    </a:cubicBezTo>
                    <a:cubicBezTo>
                      <a:pt x="28" y="8"/>
                      <a:pt x="28" y="9"/>
                      <a:pt x="28" y="9"/>
                    </a:cubicBezTo>
                    <a:cubicBezTo>
                      <a:pt x="28" y="8"/>
                      <a:pt x="28" y="8"/>
                      <a:pt x="28" y="7"/>
                    </a:cubicBezTo>
                    <a:cubicBezTo>
                      <a:pt x="28" y="7"/>
                      <a:pt x="28" y="7"/>
                      <a:pt x="28" y="7"/>
                    </a:cubicBezTo>
                    <a:cubicBezTo>
                      <a:pt x="28" y="7"/>
                      <a:pt x="28" y="8"/>
                      <a:pt x="28" y="9"/>
                    </a:cubicBezTo>
                    <a:cubicBezTo>
                      <a:pt x="28" y="8"/>
                      <a:pt x="28" y="8"/>
                      <a:pt x="28" y="8"/>
                    </a:cubicBezTo>
                    <a:cubicBezTo>
                      <a:pt x="27" y="8"/>
                      <a:pt x="27" y="9"/>
                      <a:pt x="27" y="9"/>
                    </a:cubicBezTo>
                    <a:cubicBezTo>
                      <a:pt x="27" y="9"/>
                      <a:pt x="27" y="9"/>
                      <a:pt x="27" y="9"/>
                    </a:cubicBezTo>
                    <a:cubicBezTo>
                      <a:pt x="27" y="8"/>
                      <a:pt x="27" y="8"/>
                      <a:pt x="27" y="8"/>
                    </a:cubicBezTo>
                    <a:cubicBezTo>
                      <a:pt x="27" y="9"/>
                      <a:pt x="27" y="9"/>
                      <a:pt x="26" y="9"/>
                    </a:cubicBezTo>
                    <a:cubicBezTo>
                      <a:pt x="26" y="9"/>
                      <a:pt x="26" y="10"/>
                      <a:pt x="26" y="9"/>
                    </a:cubicBezTo>
                    <a:cubicBezTo>
                      <a:pt x="26" y="9"/>
                      <a:pt x="25" y="10"/>
                      <a:pt x="25" y="9"/>
                    </a:cubicBezTo>
                    <a:cubicBezTo>
                      <a:pt x="25" y="9"/>
                      <a:pt x="25" y="9"/>
                      <a:pt x="25" y="9"/>
                    </a:cubicBezTo>
                    <a:cubicBezTo>
                      <a:pt x="25" y="9"/>
                      <a:pt x="25" y="8"/>
                      <a:pt x="25" y="8"/>
                    </a:cubicBezTo>
                    <a:cubicBezTo>
                      <a:pt x="25" y="9"/>
                      <a:pt x="25" y="9"/>
                      <a:pt x="25" y="10"/>
                    </a:cubicBezTo>
                    <a:cubicBezTo>
                      <a:pt x="25" y="9"/>
                      <a:pt x="25" y="10"/>
                      <a:pt x="24" y="10"/>
                    </a:cubicBezTo>
                    <a:cubicBezTo>
                      <a:pt x="24" y="10"/>
                      <a:pt x="24" y="10"/>
                      <a:pt x="24" y="10"/>
                    </a:cubicBezTo>
                    <a:cubicBezTo>
                      <a:pt x="24" y="11"/>
                      <a:pt x="24" y="10"/>
                      <a:pt x="24" y="10"/>
                    </a:cubicBezTo>
                    <a:cubicBezTo>
                      <a:pt x="24" y="9"/>
                      <a:pt x="24" y="9"/>
                      <a:pt x="24" y="9"/>
                    </a:cubicBezTo>
                    <a:cubicBezTo>
                      <a:pt x="24" y="10"/>
                      <a:pt x="24" y="10"/>
                      <a:pt x="24" y="10"/>
                    </a:cubicBezTo>
                    <a:cubicBezTo>
                      <a:pt x="23" y="10"/>
                      <a:pt x="23" y="10"/>
                      <a:pt x="23" y="10"/>
                    </a:cubicBezTo>
                    <a:cubicBezTo>
                      <a:pt x="23" y="11"/>
                      <a:pt x="23" y="10"/>
                      <a:pt x="22" y="11"/>
                    </a:cubicBezTo>
                    <a:cubicBezTo>
                      <a:pt x="22" y="10"/>
                      <a:pt x="22" y="10"/>
                      <a:pt x="22" y="10"/>
                    </a:cubicBezTo>
                    <a:cubicBezTo>
                      <a:pt x="22" y="12"/>
                      <a:pt x="21" y="10"/>
                      <a:pt x="21" y="11"/>
                    </a:cubicBezTo>
                    <a:cubicBezTo>
                      <a:pt x="21" y="10"/>
                      <a:pt x="21" y="10"/>
                      <a:pt x="21" y="10"/>
                    </a:cubicBezTo>
                    <a:cubicBezTo>
                      <a:pt x="21" y="10"/>
                      <a:pt x="21" y="10"/>
                      <a:pt x="21" y="11"/>
                    </a:cubicBezTo>
                    <a:cubicBezTo>
                      <a:pt x="21" y="11"/>
                      <a:pt x="21" y="12"/>
                      <a:pt x="21" y="11"/>
                    </a:cubicBezTo>
                    <a:cubicBezTo>
                      <a:pt x="20" y="11"/>
                      <a:pt x="20" y="11"/>
                      <a:pt x="20" y="12"/>
                    </a:cubicBezTo>
                    <a:cubicBezTo>
                      <a:pt x="20" y="11"/>
                      <a:pt x="20" y="11"/>
                      <a:pt x="20" y="11"/>
                    </a:cubicBezTo>
                    <a:cubicBezTo>
                      <a:pt x="20" y="11"/>
                      <a:pt x="20" y="11"/>
                      <a:pt x="20" y="11"/>
                    </a:cubicBezTo>
                    <a:cubicBezTo>
                      <a:pt x="20" y="11"/>
                      <a:pt x="20" y="11"/>
                      <a:pt x="20" y="11"/>
                    </a:cubicBezTo>
                    <a:cubicBezTo>
                      <a:pt x="20" y="11"/>
                      <a:pt x="20" y="10"/>
                      <a:pt x="20" y="12"/>
                    </a:cubicBezTo>
                    <a:cubicBezTo>
                      <a:pt x="20" y="11"/>
                      <a:pt x="19" y="12"/>
                      <a:pt x="19" y="11"/>
                    </a:cubicBezTo>
                    <a:cubicBezTo>
                      <a:pt x="19" y="12"/>
                      <a:pt x="19" y="12"/>
                      <a:pt x="19" y="12"/>
                    </a:cubicBezTo>
                    <a:cubicBezTo>
                      <a:pt x="19" y="12"/>
                      <a:pt x="19" y="11"/>
                      <a:pt x="19" y="12"/>
                    </a:cubicBezTo>
                    <a:cubicBezTo>
                      <a:pt x="18" y="12"/>
                      <a:pt x="19" y="11"/>
                      <a:pt x="18" y="11"/>
                    </a:cubicBezTo>
                    <a:cubicBezTo>
                      <a:pt x="18" y="11"/>
                      <a:pt x="18" y="12"/>
                      <a:pt x="18" y="12"/>
                    </a:cubicBezTo>
                    <a:cubicBezTo>
                      <a:pt x="18" y="13"/>
                      <a:pt x="18" y="11"/>
                      <a:pt x="18" y="11"/>
                    </a:cubicBezTo>
                    <a:cubicBezTo>
                      <a:pt x="17" y="12"/>
                      <a:pt x="17" y="12"/>
                      <a:pt x="16" y="12"/>
                    </a:cubicBezTo>
                    <a:cubicBezTo>
                      <a:pt x="16" y="12"/>
                      <a:pt x="16" y="12"/>
                      <a:pt x="16" y="12"/>
                    </a:cubicBezTo>
                    <a:cubicBezTo>
                      <a:pt x="16" y="13"/>
                      <a:pt x="16" y="10"/>
                      <a:pt x="16" y="12"/>
                    </a:cubicBezTo>
                    <a:cubicBezTo>
                      <a:pt x="16" y="12"/>
                      <a:pt x="16" y="12"/>
                      <a:pt x="16" y="11"/>
                    </a:cubicBezTo>
                    <a:cubicBezTo>
                      <a:pt x="16" y="12"/>
                      <a:pt x="15" y="11"/>
                      <a:pt x="15" y="12"/>
                    </a:cubicBezTo>
                    <a:cubicBezTo>
                      <a:pt x="15" y="12"/>
                      <a:pt x="15" y="12"/>
                      <a:pt x="15" y="11"/>
                    </a:cubicBezTo>
                    <a:cubicBezTo>
                      <a:pt x="15" y="11"/>
                      <a:pt x="15" y="12"/>
                      <a:pt x="15" y="11"/>
                    </a:cubicBezTo>
                    <a:cubicBezTo>
                      <a:pt x="15" y="11"/>
                      <a:pt x="15" y="11"/>
                      <a:pt x="15" y="11"/>
                    </a:cubicBezTo>
                    <a:cubicBezTo>
                      <a:pt x="15" y="10"/>
                      <a:pt x="15" y="12"/>
                      <a:pt x="15" y="10"/>
                    </a:cubicBezTo>
                    <a:cubicBezTo>
                      <a:pt x="15" y="10"/>
                      <a:pt x="15" y="11"/>
                      <a:pt x="15" y="11"/>
                    </a:cubicBezTo>
                    <a:cubicBezTo>
                      <a:pt x="14" y="11"/>
                      <a:pt x="14" y="11"/>
                      <a:pt x="13" y="12"/>
                    </a:cubicBezTo>
                    <a:cubicBezTo>
                      <a:pt x="13" y="11"/>
                      <a:pt x="13" y="9"/>
                      <a:pt x="13" y="10"/>
                    </a:cubicBezTo>
                    <a:cubicBezTo>
                      <a:pt x="13" y="10"/>
                      <a:pt x="13" y="11"/>
                      <a:pt x="13" y="11"/>
                    </a:cubicBezTo>
                    <a:cubicBezTo>
                      <a:pt x="13" y="11"/>
                      <a:pt x="13" y="9"/>
                      <a:pt x="13" y="10"/>
                    </a:cubicBezTo>
                    <a:cubicBezTo>
                      <a:pt x="13" y="11"/>
                      <a:pt x="13" y="10"/>
                      <a:pt x="13" y="11"/>
                    </a:cubicBezTo>
                    <a:cubicBezTo>
                      <a:pt x="13" y="10"/>
                      <a:pt x="13" y="10"/>
                      <a:pt x="13" y="10"/>
                    </a:cubicBezTo>
                    <a:cubicBezTo>
                      <a:pt x="13" y="10"/>
                      <a:pt x="13" y="10"/>
                      <a:pt x="13" y="10"/>
                    </a:cubicBezTo>
                    <a:cubicBezTo>
                      <a:pt x="12" y="11"/>
                      <a:pt x="12" y="10"/>
                      <a:pt x="12" y="12"/>
                    </a:cubicBezTo>
                    <a:cubicBezTo>
                      <a:pt x="11" y="12"/>
                      <a:pt x="10" y="13"/>
                      <a:pt x="9" y="13"/>
                    </a:cubicBezTo>
                    <a:cubicBezTo>
                      <a:pt x="8" y="13"/>
                      <a:pt x="8" y="13"/>
                      <a:pt x="7" y="13"/>
                    </a:cubicBezTo>
                    <a:cubicBezTo>
                      <a:pt x="7" y="11"/>
                      <a:pt x="7" y="11"/>
                      <a:pt x="6" y="12"/>
                    </a:cubicBezTo>
                    <a:cubicBezTo>
                      <a:pt x="6" y="12"/>
                      <a:pt x="6" y="12"/>
                      <a:pt x="6" y="11"/>
                    </a:cubicBezTo>
                    <a:cubicBezTo>
                      <a:pt x="6" y="12"/>
                      <a:pt x="6" y="12"/>
                      <a:pt x="6" y="12"/>
                    </a:cubicBezTo>
                    <a:cubicBezTo>
                      <a:pt x="6" y="12"/>
                      <a:pt x="5" y="13"/>
                      <a:pt x="5" y="13"/>
                    </a:cubicBezTo>
                    <a:cubicBezTo>
                      <a:pt x="5" y="12"/>
                      <a:pt x="5" y="12"/>
                      <a:pt x="5" y="12"/>
                    </a:cubicBezTo>
                    <a:cubicBezTo>
                      <a:pt x="5" y="12"/>
                      <a:pt x="5" y="12"/>
                      <a:pt x="5" y="12"/>
                    </a:cubicBezTo>
                    <a:cubicBezTo>
                      <a:pt x="5" y="12"/>
                      <a:pt x="5" y="12"/>
                      <a:pt x="5" y="12"/>
                    </a:cubicBezTo>
                    <a:cubicBezTo>
                      <a:pt x="5" y="12"/>
                      <a:pt x="5" y="13"/>
                      <a:pt x="5" y="13"/>
                    </a:cubicBezTo>
                    <a:cubicBezTo>
                      <a:pt x="4" y="14"/>
                      <a:pt x="3" y="12"/>
                      <a:pt x="2" y="12"/>
                    </a:cubicBezTo>
                    <a:cubicBezTo>
                      <a:pt x="2" y="12"/>
                      <a:pt x="2" y="12"/>
                      <a:pt x="2" y="12"/>
                    </a:cubicBezTo>
                    <a:cubicBezTo>
                      <a:pt x="1" y="11"/>
                      <a:pt x="1" y="10"/>
                      <a:pt x="0" y="11"/>
                    </a:cubicBezTo>
                    <a:cubicBezTo>
                      <a:pt x="0" y="11"/>
                      <a:pt x="0" y="8"/>
                      <a:pt x="0" y="8"/>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8" name="Freeform 117"/>
              <p:cNvSpPr/>
              <p:nvPr/>
            </p:nvSpPr>
            <p:spPr bwMode="auto">
              <a:xfrm>
                <a:off x="3534" y="2306"/>
                <a:ext cx="0" cy="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99" name="Freeform 118"/>
              <p:cNvSpPr/>
              <p:nvPr/>
            </p:nvSpPr>
            <p:spPr bwMode="auto">
              <a:xfrm>
                <a:off x="3530" y="2296"/>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0" name="Rectangle 119"/>
              <p:cNvSpPr>
                <a:spLocks noChangeArrowheads="1"/>
              </p:cNvSpPr>
              <p:nvPr/>
            </p:nvSpPr>
            <p:spPr bwMode="auto">
              <a:xfrm>
                <a:off x="3527" y="2296"/>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1" name="Freeform 120"/>
              <p:cNvSpPr/>
              <p:nvPr/>
            </p:nvSpPr>
            <p:spPr bwMode="auto">
              <a:xfrm>
                <a:off x="3527" y="2292"/>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2" name="Freeform 121"/>
              <p:cNvSpPr/>
              <p:nvPr/>
            </p:nvSpPr>
            <p:spPr bwMode="auto">
              <a:xfrm>
                <a:off x="3527" y="2294"/>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3" name="Freeform 122"/>
              <p:cNvSpPr/>
              <p:nvPr/>
            </p:nvSpPr>
            <p:spPr bwMode="auto">
              <a:xfrm>
                <a:off x="3525" y="229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1"/>
                      <a:pt x="0" y="0"/>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4" name="Freeform 123"/>
              <p:cNvSpPr/>
              <p:nvPr/>
            </p:nvSpPr>
            <p:spPr bwMode="auto">
              <a:xfrm>
                <a:off x="3523" y="2292"/>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5" name="Freeform 124"/>
              <p:cNvSpPr/>
              <p:nvPr/>
            </p:nvSpPr>
            <p:spPr bwMode="auto">
              <a:xfrm>
                <a:off x="3504" y="2296"/>
                <a:ext cx="0" cy="3"/>
              </a:xfrm>
              <a:custGeom>
                <a:avLst/>
                <a:gdLst>
                  <a:gd name="T0" fmla="*/ 3 h 3"/>
                  <a:gd name="T1" fmla="*/ 0 h 3"/>
                  <a:gd name="T2" fmla="*/ 3 h 3"/>
                  <a:gd name="T3" fmla="*/ 3 h 3"/>
                </a:gdLst>
                <a:ahLst/>
                <a:cxnLst>
                  <a:cxn ang="0">
                    <a:pos x="0" y="T0"/>
                  </a:cxn>
                  <a:cxn ang="0">
                    <a:pos x="0" y="T1"/>
                  </a:cxn>
                  <a:cxn ang="0">
                    <a:pos x="0" y="T2"/>
                  </a:cxn>
                  <a:cxn ang="0">
                    <a:pos x="0" y="T3"/>
                  </a:cxn>
                </a:cxnLst>
                <a:rect l="0" t="0" r="r" b="b"/>
                <a:pathLst>
                  <a:path h="3">
                    <a:moveTo>
                      <a:pt x="0" y="3"/>
                    </a:moveTo>
                    <a:lnTo>
                      <a:pt x="0" y="0"/>
                    </a:lnTo>
                    <a:lnTo>
                      <a:pt x="0" y="3"/>
                    </a:lnTo>
                    <a:lnTo>
                      <a:pt x="0" y="3"/>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6" name="Freeform 125"/>
              <p:cNvSpPr/>
              <p:nvPr/>
            </p:nvSpPr>
            <p:spPr bwMode="auto">
              <a:xfrm>
                <a:off x="3494" y="229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7" name="Freeform 126"/>
              <p:cNvSpPr/>
              <p:nvPr/>
            </p:nvSpPr>
            <p:spPr bwMode="auto">
              <a:xfrm>
                <a:off x="3489" y="2303"/>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8" name="Freeform 127"/>
              <p:cNvSpPr/>
              <p:nvPr/>
            </p:nvSpPr>
            <p:spPr bwMode="auto">
              <a:xfrm>
                <a:off x="3473" y="2365"/>
                <a:ext cx="2"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0"/>
                      <a:pt x="1"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09" name="Freeform 128"/>
              <p:cNvSpPr/>
              <p:nvPr/>
            </p:nvSpPr>
            <p:spPr bwMode="auto">
              <a:xfrm>
                <a:off x="3437" y="2348"/>
                <a:ext cx="41" cy="24"/>
              </a:xfrm>
              <a:custGeom>
                <a:avLst/>
                <a:gdLst>
                  <a:gd name="T0" fmla="*/ 2 w 17"/>
                  <a:gd name="T1" fmla="*/ 2 h 10"/>
                  <a:gd name="T2" fmla="*/ 3 w 17"/>
                  <a:gd name="T3" fmla="*/ 2 h 10"/>
                  <a:gd name="T4" fmla="*/ 5 w 17"/>
                  <a:gd name="T5" fmla="*/ 1 h 10"/>
                  <a:gd name="T6" fmla="*/ 5 w 17"/>
                  <a:gd name="T7" fmla="*/ 1 h 10"/>
                  <a:gd name="T8" fmla="*/ 6 w 17"/>
                  <a:gd name="T9" fmla="*/ 2 h 10"/>
                  <a:gd name="T10" fmla="*/ 6 w 17"/>
                  <a:gd name="T11" fmla="*/ 2 h 10"/>
                  <a:gd name="T12" fmla="*/ 7 w 17"/>
                  <a:gd name="T13" fmla="*/ 2 h 10"/>
                  <a:gd name="T14" fmla="*/ 7 w 17"/>
                  <a:gd name="T15" fmla="*/ 2 h 10"/>
                  <a:gd name="T16" fmla="*/ 7 w 17"/>
                  <a:gd name="T17" fmla="*/ 3 h 10"/>
                  <a:gd name="T18" fmla="*/ 8 w 17"/>
                  <a:gd name="T19" fmla="*/ 2 h 10"/>
                  <a:gd name="T20" fmla="*/ 9 w 17"/>
                  <a:gd name="T21" fmla="*/ 1 h 10"/>
                  <a:gd name="T22" fmla="*/ 9 w 17"/>
                  <a:gd name="T23" fmla="*/ 1 h 10"/>
                  <a:gd name="T24" fmla="*/ 9 w 17"/>
                  <a:gd name="T25" fmla="*/ 0 h 10"/>
                  <a:gd name="T26" fmla="*/ 10 w 17"/>
                  <a:gd name="T27" fmla="*/ 1 h 10"/>
                  <a:gd name="T28" fmla="*/ 10 w 17"/>
                  <a:gd name="T29" fmla="*/ 1 h 10"/>
                  <a:gd name="T30" fmla="*/ 10 w 17"/>
                  <a:gd name="T31" fmla="*/ 2 h 10"/>
                  <a:gd name="T32" fmla="*/ 11 w 17"/>
                  <a:gd name="T33" fmla="*/ 1 h 10"/>
                  <a:gd name="T34" fmla="*/ 11 w 17"/>
                  <a:gd name="T35" fmla="*/ 2 h 10"/>
                  <a:gd name="T36" fmla="*/ 11 w 17"/>
                  <a:gd name="T37" fmla="*/ 2 h 10"/>
                  <a:gd name="T38" fmla="*/ 11 w 17"/>
                  <a:gd name="T39" fmla="*/ 2 h 10"/>
                  <a:gd name="T40" fmla="*/ 12 w 17"/>
                  <a:gd name="T41" fmla="*/ 1 h 10"/>
                  <a:gd name="T42" fmla="*/ 13 w 17"/>
                  <a:gd name="T43" fmla="*/ 2 h 10"/>
                  <a:gd name="T44" fmla="*/ 13 w 17"/>
                  <a:gd name="T45" fmla="*/ 2 h 10"/>
                  <a:gd name="T46" fmla="*/ 13 w 17"/>
                  <a:gd name="T47" fmla="*/ 2 h 10"/>
                  <a:gd name="T48" fmla="*/ 14 w 17"/>
                  <a:gd name="T49" fmla="*/ 2 h 10"/>
                  <a:gd name="T50" fmla="*/ 13 w 17"/>
                  <a:gd name="T51" fmla="*/ 4 h 10"/>
                  <a:gd name="T52" fmla="*/ 14 w 17"/>
                  <a:gd name="T53" fmla="*/ 2 h 10"/>
                  <a:gd name="T54" fmla="*/ 15 w 17"/>
                  <a:gd name="T55" fmla="*/ 0 h 10"/>
                  <a:gd name="T56" fmla="*/ 15 w 17"/>
                  <a:gd name="T57" fmla="*/ 1 h 10"/>
                  <a:gd name="T58" fmla="*/ 15 w 17"/>
                  <a:gd name="T59" fmla="*/ 0 h 10"/>
                  <a:gd name="T60" fmla="*/ 15 w 17"/>
                  <a:gd name="T61" fmla="*/ 1 h 10"/>
                  <a:gd name="T62" fmla="*/ 15 w 17"/>
                  <a:gd name="T63" fmla="*/ 3 h 10"/>
                  <a:gd name="T64" fmla="*/ 16 w 17"/>
                  <a:gd name="T65" fmla="*/ 1 h 10"/>
                  <a:gd name="T66" fmla="*/ 16 w 17"/>
                  <a:gd name="T67" fmla="*/ 2 h 10"/>
                  <a:gd name="T68" fmla="*/ 16 w 17"/>
                  <a:gd name="T69" fmla="*/ 1 h 10"/>
                  <a:gd name="T70" fmla="*/ 16 w 17"/>
                  <a:gd name="T71" fmla="*/ 1 h 10"/>
                  <a:gd name="T72" fmla="*/ 15 w 17"/>
                  <a:gd name="T73" fmla="*/ 4 h 10"/>
                  <a:gd name="T74" fmla="*/ 16 w 17"/>
                  <a:gd name="T75" fmla="*/ 2 h 10"/>
                  <a:gd name="T76" fmla="*/ 16 w 17"/>
                  <a:gd name="T77" fmla="*/ 6 h 10"/>
                  <a:gd name="T78" fmla="*/ 16 w 17"/>
                  <a:gd name="T79" fmla="*/ 6 h 10"/>
                  <a:gd name="T80" fmla="*/ 16 w 17"/>
                  <a:gd name="T81" fmla="*/ 6 h 10"/>
                  <a:gd name="T82" fmla="*/ 15 w 17"/>
                  <a:gd name="T83" fmla="*/ 8 h 10"/>
                  <a:gd name="T84" fmla="*/ 15 w 17"/>
                  <a:gd name="T85" fmla="*/ 6 h 10"/>
                  <a:gd name="T86" fmla="*/ 14 w 17"/>
                  <a:gd name="T87" fmla="*/ 8 h 10"/>
                  <a:gd name="T88" fmla="*/ 13 w 17"/>
                  <a:gd name="T89" fmla="*/ 9 h 10"/>
                  <a:gd name="T90" fmla="*/ 11 w 17"/>
                  <a:gd name="T91" fmla="*/ 9 h 10"/>
                  <a:gd name="T92" fmla="*/ 10 w 17"/>
                  <a:gd name="T93" fmla="*/ 9 h 10"/>
                  <a:gd name="T94" fmla="*/ 9 w 17"/>
                  <a:gd name="T95" fmla="*/ 10 h 10"/>
                  <a:gd name="T96" fmla="*/ 8 w 17"/>
                  <a:gd name="T97" fmla="*/ 9 h 10"/>
                  <a:gd name="T98" fmla="*/ 7 w 17"/>
                  <a:gd name="T99" fmla="*/ 7 h 10"/>
                  <a:gd name="T100" fmla="*/ 7 w 17"/>
                  <a:gd name="T101" fmla="*/ 6 h 10"/>
                  <a:gd name="T102" fmla="*/ 3 w 17"/>
                  <a:gd name="T103" fmla="*/ 8 h 10"/>
                  <a:gd name="T104" fmla="*/ 2 w 17"/>
                  <a:gd name="T105" fmla="*/ 7 h 10"/>
                  <a:gd name="T106" fmla="*/ 1 w 17"/>
                  <a:gd name="T10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10">
                    <a:moveTo>
                      <a:pt x="1" y="2"/>
                    </a:moveTo>
                    <a:cubicBezTo>
                      <a:pt x="2" y="0"/>
                      <a:pt x="1" y="2"/>
                      <a:pt x="2" y="1"/>
                    </a:cubicBezTo>
                    <a:cubicBezTo>
                      <a:pt x="2" y="1"/>
                      <a:pt x="2" y="2"/>
                      <a:pt x="2" y="2"/>
                    </a:cubicBezTo>
                    <a:cubicBezTo>
                      <a:pt x="3" y="0"/>
                      <a:pt x="2" y="1"/>
                      <a:pt x="2" y="3"/>
                    </a:cubicBezTo>
                    <a:cubicBezTo>
                      <a:pt x="2" y="3"/>
                      <a:pt x="2" y="3"/>
                      <a:pt x="2" y="3"/>
                    </a:cubicBezTo>
                    <a:cubicBezTo>
                      <a:pt x="2" y="3"/>
                      <a:pt x="2" y="2"/>
                      <a:pt x="2" y="2"/>
                    </a:cubicBezTo>
                    <a:cubicBezTo>
                      <a:pt x="2" y="3"/>
                      <a:pt x="2" y="3"/>
                      <a:pt x="2" y="3"/>
                    </a:cubicBezTo>
                    <a:cubicBezTo>
                      <a:pt x="2" y="2"/>
                      <a:pt x="2" y="3"/>
                      <a:pt x="3" y="2"/>
                    </a:cubicBezTo>
                    <a:cubicBezTo>
                      <a:pt x="2" y="3"/>
                      <a:pt x="2" y="3"/>
                      <a:pt x="2" y="3"/>
                    </a:cubicBezTo>
                    <a:cubicBezTo>
                      <a:pt x="3" y="3"/>
                      <a:pt x="3" y="3"/>
                      <a:pt x="3" y="3"/>
                    </a:cubicBezTo>
                    <a:cubicBezTo>
                      <a:pt x="3" y="1"/>
                      <a:pt x="3" y="3"/>
                      <a:pt x="3" y="2"/>
                    </a:cubicBezTo>
                    <a:cubicBezTo>
                      <a:pt x="3" y="2"/>
                      <a:pt x="3" y="2"/>
                      <a:pt x="3" y="2"/>
                    </a:cubicBezTo>
                    <a:cubicBezTo>
                      <a:pt x="4" y="1"/>
                      <a:pt x="4" y="2"/>
                      <a:pt x="4" y="1"/>
                    </a:cubicBezTo>
                    <a:cubicBezTo>
                      <a:pt x="4" y="2"/>
                      <a:pt x="4" y="2"/>
                      <a:pt x="4" y="2"/>
                    </a:cubicBezTo>
                    <a:cubicBezTo>
                      <a:pt x="4" y="2"/>
                      <a:pt x="4" y="1"/>
                      <a:pt x="4" y="1"/>
                    </a:cubicBezTo>
                    <a:cubicBezTo>
                      <a:pt x="4" y="2"/>
                      <a:pt x="4" y="1"/>
                      <a:pt x="4" y="1"/>
                    </a:cubicBezTo>
                    <a:cubicBezTo>
                      <a:pt x="4" y="1"/>
                      <a:pt x="4" y="1"/>
                      <a:pt x="4" y="1"/>
                    </a:cubicBezTo>
                    <a:cubicBezTo>
                      <a:pt x="5" y="0"/>
                      <a:pt x="4" y="2"/>
                      <a:pt x="5" y="1"/>
                    </a:cubicBezTo>
                    <a:cubicBezTo>
                      <a:pt x="4" y="1"/>
                      <a:pt x="4" y="1"/>
                      <a:pt x="4" y="1"/>
                    </a:cubicBezTo>
                    <a:cubicBezTo>
                      <a:pt x="5" y="0"/>
                      <a:pt x="4" y="2"/>
                      <a:pt x="4" y="1"/>
                    </a:cubicBezTo>
                    <a:cubicBezTo>
                      <a:pt x="5" y="1"/>
                      <a:pt x="5" y="1"/>
                      <a:pt x="5" y="1"/>
                    </a:cubicBezTo>
                    <a:cubicBezTo>
                      <a:pt x="5" y="1"/>
                      <a:pt x="5" y="2"/>
                      <a:pt x="5" y="1"/>
                    </a:cubicBezTo>
                    <a:cubicBezTo>
                      <a:pt x="5" y="2"/>
                      <a:pt x="5" y="2"/>
                      <a:pt x="5" y="2"/>
                    </a:cubicBezTo>
                    <a:cubicBezTo>
                      <a:pt x="5" y="1"/>
                      <a:pt x="5" y="2"/>
                      <a:pt x="5" y="1"/>
                    </a:cubicBezTo>
                    <a:cubicBezTo>
                      <a:pt x="5" y="2"/>
                      <a:pt x="5" y="1"/>
                      <a:pt x="4" y="2"/>
                    </a:cubicBezTo>
                    <a:cubicBezTo>
                      <a:pt x="5" y="2"/>
                      <a:pt x="5" y="2"/>
                      <a:pt x="5" y="2"/>
                    </a:cubicBezTo>
                    <a:cubicBezTo>
                      <a:pt x="5" y="3"/>
                      <a:pt x="5" y="3"/>
                      <a:pt x="5" y="3"/>
                    </a:cubicBezTo>
                    <a:cubicBezTo>
                      <a:pt x="5" y="3"/>
                      <a:pt x="5" y="3"/>
                      <a:pt x="5" y="2"/>
                    </a:cubicBezTo>
                    <a:cubicBezTo>
                      <a:pt x="5" y="2"/>
                      <a:pt x="5" y="3"/>
                      <a:pt x="5" y="3"/>
                    </a:cubicBezTo>
                    <a:cubicBezTo>
                      <a:pt x="5" y="3"/>
                      <a:pt x="6" y="2"/>
                      <a:pt x="6" y="2"/>
                    </a:cubicBezTo>
                    <a:cubicBezTo>
                      <a:pt x="5" y="2"/>
                      <a:pt x="5" y="3"/>
                      <a:pt x="5" y="3"/>
                    </a:cubicBezTo>
                    <a:cubicBezTo>
                      <a:pt x="6" y="2"/>
                      <a:pt x="6" y="2"/>
                      <a:pt x="6" y="2"/>
                    </a:cubicBezTo>
                    <a:cubicBezTo>
                      <a:pt x="5" y="3"/>
                      <a:pt x="5" y="3"/>
                      <a:pt x="5" y="3"/>
                    </a:cubicBezTo>
                    <a:cubicBezTo>
                      <a:pt x="6" y="2"/>
                      <a:pt x="5" y="3"/>
                      <a:pt x="6" y="2"/>
                    </a:cubicBezTo>
                    <a:cubicBezTo>
                      <a:pt x="6" y="3"/>
                      <a:pt x="6" y="3"/>
                      <a:pt x="6" y="3"/>
                    </a:cubicBezTo>
                    <a:cubicBezTo>
                      <a:pt x="5" y="4"/>
                      <a:pt x="6" y="2"/>
                      <a:pt x="6" y="2"/>
                    </a:cubicBezTo>
                    <a:cubicBezTo>
                      <a:pt x="6" y="3"/>
                      <a:pt x="6" y="3"/>
                      <a:pt x="6" y="3"/>
                    </a:cubicBezTo>
                    <a:cubicBezTo>
                      <a:pt x="6" y="2"/>
                      <a:pt x="6" y="2"/>
                      <a:pt x="6" y="2"/>
                    </a:cubicBezTo>
                    <a:cubicBezTo>
                      <a:pt x="6" y="2"/>
                      <a:pt x="6" y="2"/>
                      <a:pt x="6" y="2"/>
                    </a:cubicBezTo>
                    <a:cubicBezTo>
                      <a:pt x="6" y="2"/>
                      <a:pt x="6" y="2"/>
                      <a:pt x="6" y="2"/>
                    </a:cubicBezTo>
                    <a:cubicBezTo>
                      <a:pt x="6" y="2"/>
                      <a:pt x="6" y="3"/>
                      <a:pt x="6" y="3"/>
                    </a:cubicBezTo>
                    <a:cubicBezTo>
                      <a:pt x="6" y="2"/>
                      <a:pt x="6" y="3"/>
                      <a:pt x="7" y="2"/>
                    </a:cubicBezTo>
                    <a:cubicBezTo>
                      <a:pt x="7" y="2"/>
                      <a:pt x="7" y="2"/>
                      <a:pt x="7" y="2"/>
                    </a:cubicBezTo>
                    <a:cubicBezTo>
                      <a:pt x="7" y="2"/>
                      <a:pt x="6" y="3"/>
                      <a:pt x="6" y="3"/>
                    </a:cubicBezTo>
                    <a:cubicBezTo>
                      <a:pt x="6" y="4"/>
                      <a:pt x="6" y="4"/>
                      <a:pt x="6" y="4"/>
                    </a:cubicBezTo>
                    <a:cubicBezTo>
                      <a:pt x="6" y="4"/>
                      <a:pt x="6" y="4"/>
                      <a:pt x="6" y="4"/>
                    </a:cubicBezTo>
                    <a:cubicBezTo>
                      <a:pt x="6" y="4"/>
                      <a:pt x="6" y="4"/>
                      <a:pt x="6" y="4"/>
                    </a:cubicBezTo>
                    <a:cubicBezTo>
                      <a:pt x="6" y="3"/>
                      <a:pt x="7" y="2"/>
                      <a:pt x="7" y="2"/>
                    </a:cubicBezTo>
                    <a:cubicBezTo>
                      <a:pt x="7" y="2"/>
                      <a:pt x="7" y="3"/>
                      <a:pt x="7" y="3"/>
                    </a:cubicBezTo>
                    <a:cubicBezTo>
                      <a:pt x="7" y="1"/>
                      <a:pt x="7" y="1"/>
                      <a:pt x="7" y="1"/>
                    </a:cubicBezTo>
                    <a:cubicBezTo>
                      <a:pt x="7" y="1"/>
                      <a:pt x="7" y="2"/>
                      <a:pt x="7" y="2"/>
                    </a:cubicBezTo>
                    <a:cubicBezTo>
                      <a:pt x="8" y="1"/>
                      <a:pt x="8" y="1"/>
                      <a:pt x="8" y="1"/>
                    </a:cubicBezTo>
                    <a:cubicBezTo>
                      <a:pt x="7" y="1"/>
                      <a:pt x="8" y="1"/>
                      <a:pt x="7" y="2"/>
                    </a:cubicBezTo>
                    <a:cubicBezTo>
                      <a:pt x="7" y="2"/>
                      <a:pt x="7" y="2"/>
                      <a:pt x="7" y="3"/>
                    </a:cubicBezTo>
                    <a:cubicBezTo>
                      <a:pt x="7" y="3"/>
                      <a:pt x="7" y="2"/>
                      <a:pt x="7" y="2"/>
                    </a:cubicBezTo>
                    <a:cubicBezTo>
                      <a:pt x="7" y="2"/>
                      <a:pt x="7" y="2"/>
                      <a:pt x="7" y="2"/>
                    </a:cubicBezTo>
                    <a:cubicBezTo>
                      <a:pt x="7" y="3"/>
                      <a:pt x="8" y="2"/>
                      <a:pt x="8" y="1"/>
                    </a:cubicBezTo>
                    <a:cubicBezTo>
                      <a:pt x="8" y="1"/>
                      <a:pt x="7" y="2"/>
                      <a:pt x="8" y="2"/>
                    </a:cubicBezTo>
                    <a:cubicBezTo>
                      <a:pt x="8" y="1"/>
                      <a:pt x="8" y="1"/>
                      <a:pt x="8" y="1"/>
                    </a:cubicBezTo>
                    <a:cubicBezTo>
                      <a:pt x="8" y="2"/>
                      <a:pt x="8" y="2"/>
                      <a:pt x="8" y="2"/>
                    </a:cubicBezTo>
                    <a:cubicBezTo>
                      <a:pt x="8" y="1"/>
                      <a:pt x="8" y="1"/>
                      <a:pt x="8" y="0"/>
                    </a:cubicBezTo>
                    <a:cubicBezTo>
                      <a:pt x="9" y="0"/>
                      <a:pt x="8" y="1"/>
                      <a:pt x="8" y="1"/>
                    </a:cubicBezTo>
                    <a:cubicBezTo>
                      <a:pt x="8" y="2"/>
                      <a:pt x="9" y="0"/>
                      <a:pt x="8" y="1"/>
                    </a:cubicBezTo>
                    <a:cubicBezTo>
                      <a:pt x="8" y="1"/>
                      <a:pt x="9" y="1"/>
                      <a:pt x="9" y="1"/>
                    </a:cubicBezTo>
                    <a:cubicBezTo>
                      <a:pt x="9" y="1"/>
                      <a:pt x="8" y="1"/>
                      <a:pt x="8" y="1"/>
                    </a:cubicBezTo>
                    <a:cubicBezTo>
                      <a:pt x="8" y="2"/>
                      <a:pt x="9" y="1"/>
                      <a:pt x="9" y="1"/>
                    </a:cubicBezTo>
                    <a:cubicBezTo>
                      <a:pt x="9" y="1"/>
                      <a:pt x="9" y="1"/>
                      <a:pt x="8" y="1"/>
                    </a:cubicBezTo>
                    <a:cubicBezTo>
                      <a:pt x="9" y="1"/>
                      <a:pt x="9" y="0"/>
                      <a:pt x="9" y="1"/>
                    </a:cubicBezTo>
                    <a:cubicBezTo>
                      <a:pt x="9" y="1"/>
                      <a:pt x="9" y="0"/>
                      <a:pt x="9" y="0"/>
                    </a:cubicBezTo>
                    <a:cubicBezTo>
                      <a:pt x="9" y="1"/>
                      <a:pt x="9" y="1"/>
                      <a:pt x="9" y="1"/>
                    </a:cubicBezTo>
                    <a:cubicBezTo>
                      <a:pt x="9" y="1"/>
                      <a:pt x="9" y="1"/>
                      <a:pt x="9" y="1"/>
                    </a:cubicBezTo>
                    <a:cubicBezTo>
                      <a:pt x="9" y="0"/>
                      <a:pt x="9" y="2"/>
                      <a:pt x="9" y="1"/>
                    </a:cubicBezTo>
                    <a:cubicBezTo>
                      <a:pt x="9" y="2"/>
                      <a:pt x="9" y="0"/>
                      <a:pt x="9" y="1"/>
                    </a:cubicBezTo>
                    <a:cubicBezTo>
                      <a:pt x="9" y="1"/>
                      <a:pt x="9" y="0"/>
                      <a:pt x="9" y="1"/>
                    </a:cubicBezTo>
                    <a:cubicBezTo>
                      <a:pt x="9" y="1"/>
                      <a:pt x="9" y="2"/>
                      <a:pt x="9" y="2"/>
                    </a:cubicBezTo>
                    <a:cubicBezTo>
                      <a:pt x="9" y="2"/>
                      <a:pt x="9" y="1"/>
                      <a:pt x="9" y="1"/>
                    </a:cubicBezTo>
                    <a:cubicBezTo>
                      <a:pt x="9" y="1"/>
                      <a:pt x="9" y="1"/>
                      <a:pt x="9" y="1"/>
                    </a:cubicBezTo>
                    <a:cubicBezTo>
                      <a:pt x="9" y="0"/>
                      <a:pt x="9" y="1"/>
                      <a:pt x="9" y="0"/>
                    </a:cubicBezTo>
                    <a:cubicBezTo>
                      <a:pt x="9" y="1"/>
                      <a:pt x="10" y="0"/>
                      <a:pt x="9" y="1"/>
                    </a:cubicBezTo>
                    <a:cubicBezTo>
                      <a:pt x="9" y="2"/>
                      <a:pt x="9" y="2"/>
                      <a:pt x="9" y="2"/>
                    </a:cubicBezTo>
                    <a:cubicBezTo>
                      <a:pt x="9" y="2"/>
                      <a:pt x="9" y="1"/>
                      <a:pt x="9" y="1"/>
                    </a:cubicBezTo>
                    <a:cubicBezTo>
                      <a:pt x="9" y="1"/>
                      <a:pt x="9" y="1"/>
                      <a:pt x="9" y="1"/>
                    </a:cubicBezTo>
                    <a:cubicBezTo>
                      <a:pt x="10" y="0"/>
                      <a:pt x="9" y="1"/>
                      <a:pt x="10" y="0"/>
                    </a:cubicBezTo>
                    <a:cubicBezTo>
                      <a:pt x="10" y="1"/>
                      <a:pt x="10" y="0"/>
                      <a:pt x="10" y="1"/>
                    </a:cubicBezTo>
                    <a:cubicBezTo>
                      <a:pt x="10" y="1"/>
                      <a:pt x="10" y="0"/>
                      <a:pt x="10" y="1"/>
                    </a:cubicBezTo>
                    <a:cubicBezTo>
                      <a:pt x="10" y="1"/>
                      <a:pt x="10" y="1"/>
                      <a:pt x="10" y="1"/>
                    </a:cubicBezTo>
                    <a:cubicBezTo>
                      <a:pt x="10" y="1"/>
                      <a:pt x="10" y="1"/>
                      <a:pt x="10" y="1"/>
                    </a:cubicBezTo>
                    <a:cubicBezTo>
                      <a:pt x="10" y="1"/>
                      <a:pt x="10" y="2"/>
                      <a:pt x="10" y="2"/>
                    </a:cubicBezTo>
                    <a:cubicBezTo>
                      <a:pt x="10" y="2"/>
                      <a:pt x="10" y="1"/>
                      <a:pt x="10" y="1"/>
                    </a:cubicBezTo>
                    <a:cubicBezTo>
                      <a:pt x="10" y="2"/>
                      <a:pt x="11" y="0"/>
                      <a:pt x="10" y="1"/>
                    </a:cubicBezTo>
                    <a:cubicBezTo>
                      <a:pt x="10" y="1"/>
                      <a:pt x="10" y="2"/>
                      <a:pt x="10" y="2"/>
                    </a:cubicBezTo>
                    <a:cubicBezTo>
                      <a:pt x="9" y="3"/>
                      <a:pt x="10" y="1"/>
                      <a:pt x="10" y="2"/>
                    </a:cubicBezTo>
                    <a:cubicBezTo>
                      <a:pt x="10" y="1"/>
                      <a:pt x="10" y="1"/>
                      <a:pt x="10" y="1"/>
                    </a:cubicBezTo>
                    <a:cubicBezTo>
                      <a:pt x="10" y="1"/>
                      <a:pt x="11" y="0"/>
                      <a:pt x="10" y="1"/>
                    </a:cubicBezTo>
                    <a:cubicBezTo>
                      <a:pt x="10" y="1"/>
                      <a:pt x="10" y="2"/>
                      <a:pt x="11" y="1"/>
                    </a:cubicBezTo>
                    <a:cubicBezTo>
                      <a:pt x="10" y="1"/>
                      <a:pt x="11" y="0"/>
                      <a:pt x="10" y="2"/>
                    </a:cubicBezTo>
                    <a:cubicBezTo>
                      <a:pt x="11" y="2"/>
                      <a:pt x="11" y="2"/>
                      <a:pt x="11" y="1"/>
                    </a:cubicBezTo>
                    <a:cubicBezTo>
                      <a:pt x="11" y="1"/>
                      <a:pt x="11" y="2"/>
                      <a:pt x="11" y="1"/>
                    </a:cubicBezTo>
                    <a:cubicBezTo>
                      <a:pt x="11" y="1"/>
                      <a:pt x="11" y="1"/>
                      <a:pt x="11" y="1"/>
                    </a:cubicBezTo>
                    <a:cubicBezTo>
                      <a:pt x="11" y="1"/>
                      <a:pt x="11" y="1"/>
                      <a:pt x="10" y="2"/>
                    </a:cubicBezTo>
                    <a:cubicBezTo>
                      <a:pt x="10" y="3"/>
                      <a:pt x="11" y="1"/>
                      <a:pt x="11" y="1"/>
                    </a:cubicBezTo>
                    <a:cubicBezTo>
                      <a:pt x="11" y="1"/>
                      <a:pt x="11" y="1"/>
                      <a:pt x="11" y="1"/>
                    </a:cubicBezTo>
                    <a:cubicBezTo>
                      <a:pt x="11" y="1"/>
                      <a:pt x="11" y="1"/>
                      <a:pt x="11" y="1"/>
                    </a:cubicBezTo>
                    <a:cubicBezTo>
                      <a:pt x="11" y="1"/>
                      <a:pt x="11" y="2"/>
                      <a:pt x="11" y="2"/>
                    </a:cubicBezTo>
                    <a:cubicBezTo>
                      <a:pt x="11" y="2"/>
                      <a:pt x="11" y="2"/>
                      <a:pt x="11" y="2"/>
                    </a:cubicBezTo>
                    <a:cubicBezTo>
                      <a:pt x="11" y="3"/>
                      <a:pt x="11" y="3"/>
                      <a:pt x="11" y="3"/>
                    </a:cubicBezTo>
                    <a:cubicBezTo>
                      <a:pt x="11" y="2"/>
                      <a:pt x="11" y="2"/>
                      <a:pt x="11" y="2"/>
                    </a:cubicBezTo>
                    <a:cubicBezTo>
                      <a:pt x="11" y="2"/>
                      <a:pt x="11" y="2"/>
                      <a:pt x="11" y="2"/>
                    </a:cubicBezTo>
                    <a:cubicBezTo>
                      <a:pt x="11" y="3"/>
                      <a:pt x="11" y="2"/>
                      <a:pt x="11" y="2"/>
                    </a:cubicBezTo>
                    <a:cubicBezTo>
                      <a:pt x="11" y="2"/>
                      <a:pt x="11" y="2"/>
                      <a:pt x="11" y="2"/>
                    </a:cubicBezTo>
                    <a:cubicBezTo>
                      <a:pt x="11" y="1"/>
                      <a:pt x="11" y="1"/>
                      <a:pt x="11" y="1"/>
                    </a:cubicBezTo>
                    <a:cubicBezTo>
                      <a:pt x="11" y="2"/>
                      <a:pt x="11" y="2"/>
                      <a:pt x="11" y="2"/>
                    </a:cubicBezTo>
                    <a:cubicBezTo>
                      <a:pt x="11" y="2"/>
                      <a:pt x="12" y="1"/>
                      <a:pt x="12" y="1"/>
                    </a:cubicBezTo>
                    <a:cubicBezTo>
                      <a:pt x="11" y="1"/>
                      <a:pt x="12" y="1"/>
                      <a:pt x="11" y="2"/>
                    </a:cubicBezTo>
                    <a:cubicBezTo>
                      <a:pt x="11" y="2"/>
                      <a:pt x="11" y="1"/>
                      <a:pt x="11" y="2"/>
                    </a:cubicBezTo>
                    <a:cubicBezTo>
                      <a:pt x="11" y="2"/>
                      <a:pt x="11" y="2"/>
                      <a:pt x="11" y="2"/>
                    </a:cubicBezTo>
                    <a:cubicBezTo>
                      <a:pt x="11" y="2"/>
                      <a:pt x="12" y="1"/>
                      <a:pt x="12" y="1"/>
                    </a:cubicBezTo>
                    <a:cubicBezTo>
                      <a:pt x="11" y="2"/>
                      <a:pt x="11" y="2"/>
                      <a:pt x="11" y="2"/>
                    </a:cubicBezTo>
                    <a:cubicBezTo>
                      <a:pt x="11" y="2"/>
                      <a:pt x="11" y="2"/>
                      <a:pt x="11" y="2"/>
                    </a:cubicBezTo>
                    <a:cubicBezTo>
                      <a:pt x="11" y="2"/>
                      <a:pt x="11" y="2"/>
                      <a:pt x="11" y="2"/>
                    </a:cubicBezTo>
                    <a:cubicBezTo>
                      <a:pt x="11" y="2"/>
                      <a:pt x="11" y="2"/>
                      <a:pt x="11" y="2"/>
                    </a:cubicBezTo>
                    <a:cubicBezTo>
                      <a:pt x="12" y="1"/>
                      <a:pt x="11" y="2"/>
                      <a:pt x="12" y="1"/>
                    </a:cubicBezTo>
                    <a:cubicBezTo>
                      <a:pt x="12" y="1"/>
                      <a:pt x="12" y="1"/>
                      <a:pt x="12" y="1"/>
                    </a:cubicBezTo>
                    <a:cubicBezTo>
                      <a:pt x="12" y="2"/>
                      <a:pt x="12" y="2"/>
                      <a:pt x="12" y="2"/>
                    </a:cubicBezTo>
                    <a:cubicBezTo>
                      <a:pt x="12" y="2"/>
                      <a:pt x="12" y="2"/>
                      <a:pt x="12" y="1"/>
                    </a:cubicBezTo>
                    <a:cubicBezTo>
                      <a:pt x="12" y="1"/>
                      <a:pt x="12" y="1"/>
                      <a:pt x="12" y="1"/>
                    </a:cubicBezTo>
                    <a:cubicBezTo>
                      <a:pt x="12" y="1"/>
                      <a:pt x="12" y="1"/>
                      <a:pt x="12" y="1"/>
                    </a:cubicBezTo>
                    <a:cubicBezTo>
                      <a:pt x="12" y="1"/>
                      <a:pt x="11" y="3"/>
                      <a:pt x="12" y="3"/>
                    </a:cubicBezTo>
                    <a:cubicBezTo>
                      <a:pt x="12" y="3"/>
                      <a:pt x="12" y="1"/>
                      <a:pt x="12" y="1"/>
                    </a:cubicBezTo>
                    <a:cubicBezTo>
                      <a:pt x="12" y="2"/>
                      <a:pt x="12" y="1"/>
                      <a:pt x="12" y="2"/>
                    </a:cubicBezTo>
                    <a:cubicBezTo>
                      <a:pt x="12" y="1"/>
                      <a:pt x="12" y="1"/>
                      <a:pt x="12" y="1"/>
                    </a:cubicBezTo>
                    <a:cubicBezTo>
                      <a:pt x="12" y="1"/>
                      <a:pt x="13" y="0"/>
                      <a:pt x="13" y="2"/>
                    </a:cubicBezTo>
                    <a:cubicBezTo>
                      <a:pt x="12" y="2"/>
                      <a:pt x="12" y="2"/>
                      <a:pt x="12" y="3"/>
                    </a:cubicBezTo>
                    <a:cubicBezTo>
                      <a:pt x="12" y="2"/>
                      <a:pt x="12" y="3"/>
                      <a:pt x="12" y="2"/>
                    </a:cubicBezTo>
                    <a:cubicBezTo>
                      <a:pt x="13" y="2"/>
                      <a:pt x="13" y="1"/>
                      <a:pt x="13" y="1"/>
                    </a:cubicBezTo>
                    <a:cubicBezTo>
                      <a:pt x="13" y="1"/>
                      <a:pt x="13" y="1"/>
                      <a:pt x="13" y="1"/>
                    </a:cubicBezTo>
                    <a:cubicBezTo>
                      <a:pt x="13" y="1"/>
                      <a:pt x="13" y="1"/>
                      <a:pt x="13" y="1"/>
                    </a:cubicBezTo>
                    <a:cubicBezTo>
                      <a:pt x="13" y="2"/>
                      <a:pt x="13" y="2"/>
                      <a:pt x="13" y="2"/>
                    </a:cubicBezTo>
                    <a:cubicBezTo>
                      <a:pt x="13" y="1"/>
                      <a:pt x="13" y="1"/>
                      <a:pt x="13" y="1"/>
                    </a:cubicBezTo>
                    <a:cubicBezTo>
                      <a:pt x="13" y="2"/>
                      <a:pt x="13" y="2"/>
                      <a:pt x="13" y="2"/>
                    </a:cubicBezTo>
                    <a:cubicBezTo>
                      <a:pt x="13" y="1"/>
                      <a:pt x="13" y="0"/>
                      <a:pt x="13" y="1"/>
                    </a:cubicBezTo>
                    <a:cubicBezTo>
                      <a:pt x="13" y="2"/>
                      <a:pt x="13" y="2"/>
                      <a:pt x="13" y="2"/>
                    </a:cubicBezTo>
                    <a:cubicBezTo>
                      <a:pt x="13" y="1"/>
                      <a:pt x="14" y="0"/>
                      <a:pt x="13" y="1"/>
                    </a:cubicBezTo>
                    <a:cubicBezTo>
                      <a:pt x="13" y="2"/>
                      <a:pt x="13" y="2"/>
                      <a:pt x="13" y="2"/>
                    </a:cubicBezTo>
                    <a:cubicBezTo>
                      <a:pt x="13" y="2"/>
                      <a:pt x="13" y="1"/>
                      <a:pt x="13" y="1"/>
                    </a:cubicBezTo>
                    <a:cubicBezTo>
                      <a:pt x="13" y="1"/>
                      <a:pt x="13" y="1"/>
                      <a:pt x="13" y="2"/>
                    </a:cubicBezTo>
                    <a:cubicBezTo>
                      <a:pt x="14" y="1"/>
                      <a:pt x="14" y="1"/>
                      <a:pt x="14" y="1"/>
                    </a:cubicBezTo>
                    <a:cubicBezTo>
                      <a:pt x="14" y="1"/>
                      <a:pt x="14" y="1"/>
                      <a:pt x="14" y="1"/>
                    </a:cubicBezTo>
                    <a:cubicBezTo>
                      <a:pt x="14" y="2"/>
                      <a:pt x="14" y="0"/>
                      <a:pt x="14" y="1"/>
                    </a:cubicBezTo>
                    <a:cubicBezTo>
                      <a:pt x="14" y="1"/>
                      <a:pt x="14" y="2"/>
                      <a:pt x="14" y="2"/>
                    </a:cubicBezTo>
                    <a:cubicBezTo>
                      <a:pt x="14" y="2"/>
                      <a:pt x="14" y="1"/>
                      <a:pt x="14" y="1"/>
                    </a:cubicBezTo>
                    <a:cubicBezTo>
                      <a:pt x="14" y="1"/>
                      <a:pt x="14" y="2"/>
                      <a:pt x="14" y="1"/>
                    </a:cubicBezTo>
                    <a:cubicBezTo>
                      <a:pt x="14" y="1"/>
                      <a:pt x="14" y="1"/>
                      <a:pt x="14" y="0"/>
                    </a:cubicBezTo>
                    <a:cubicBezTo>
                      <a:pt x="14" y="2"/>
                      <a:pt x="14" y="2"/>
                      <a:pt x="14" y="2"/>
                    </a:cubicBezTo>
                    <a:cubicBezTo>
                      <a:pt x="14" y="1"/>
                      <a:pt x="14" y="1"/>
                      <a:pt x="14" y="1"/>
                    </a:cubicBezTo>
                    <a:cubicBezTo>
                      <a:pt x="14" y="2"/>
                      <a:pt x="13" y="3"/>
                      <a:pt x="13" y="4"/>
                    </a:cubicBezTo>
                    <a:cubicBezTo>
                      <a:pt x="13" y="4"/>
                      <a:pt x="13" y="4"/>
                      <a:pt x="13" y="4"/>
                    </a:cubicBezTo>
                    <a:cubicBezTo>
                      <a:pt x="13" y="5"/>
                      <a:pt x="13" y="5"/>
                      <a:pt x="13" y="5"/>
                    </a:cubicBezTo>
                    <a:cubicBezTo>
                      <a:pt x="13" y="5"/>
                      <a:pt x="13" y="4"/>
                      <a:pt x="13" y="3"/>
                    </a:cubicBezTo>
                    <a:cubicBezTo>
                      <a:pt x="14" y="3"/>
                      <a:pt x="14" y="1"/>
                      <a:pt x="14" y="2"/>
                    </a:cubicBezTo>
                    <a:cubicBezTo>
                      <a:pt x="14" y="2"/>
                      <a:pt x="14" y="2"/>
                      <a:pt x="14" y="2"/>
                    </a:cubicBezTo>
                    <a:cubicBezTo>
                      <a:pt x="14" y="3"/>
                      <a:pt x="14" y="2"/>
                      <a:pt x="14" y="2"/>
                    </a:cubicBezTo>
                    <a:cubicBezTo>
                      <a:pt x="14" y="2"/>
                      <a:pt x="14" y="1"/>
                      <a:pt x="15" y="1"/>
                    </a:cubicBezTo>
                    <a:cubicBezTo>
                      <a:pt x="14" y="1"/>
                      <a:pt x="14" y="2"/>
                      <a:pt x="14" y="2"/>
                    </a:cubicBezTo>
                    <a:cubicBezTo>
                      <a:pt x="14" y="1"/>
                      <a:pt x="15" y="1"/>
                      <a:pt x="15" y="1"/>
                    </a:cubicBezTo>
                    <a:cubicBezTo>
                      <a:pt x="15" y="0"/>
                      <a:pt x="15" y="1"/>
                      <a:pt x="15" y="0"/>
                    </a:cubicBezTo>
                    <a:cubicBezTo>
                      <a:pt x="15" y="1"/>
                      <a:pt x="14" y="2"/>
                      <a:pt x="14" y="2"/>
                    </a:cubicBezTo>
                    <a:cubicBezTo>
                      <a:pt x="14" y="2"/>
                      <a:pt x="15" y="1"/>
                      <a:pt x="15" y="0"/>
                    </a:cubicBezTo>
                    <a:cubicBezTo>
                      <a:pt x="15" y="0"/>
                      <a:pt x="15" y="1"/>
                      <a:pt x="15" y="1"/>
                    </a:cubicBezTo>
                    <a:cubicBezTo>
                      <a:pt x="14" y="2"/>
                      <a:pt x="15" y="0"/>
                      <a:pt x="15" y="2"/>
                    </a:cubicBezTo>
                    <a:cubicBezTo>
                      <a:pt x="15" y="1"/>
                      <a:pt x="15" y="1"/>
                      <a:pt x="15" y="1"/>
                    </a:cubicBezTo>
                    <a:cubicBezTo>
                      <a:pt x="15" y="2"/>
                      <a:pt x="15" y="2"/>
                      <a:pt x="15" y="2"/>
                    </a:cubicBezTo>
                    <a:cubicBezTo>
                      <a:pt x="15" y="2"/>
                      <a:pt x="15" y="1"/>
                      <a:pt x="15" y="2"/>
                    </a:cubicBezTo>
                    <a:cubicBezTo>
                      <a:pt x="15" y="2"/>
                      <a:pt x="15" y="2"/>
                      <a:pt x="15" y="1"/>
                    </a:cubicBezTo>
                    <a:cubicBezTo>
                      <a:pt x="15" y="1"/>
                      <a:pt x="15" y="2"/>
                      <a:pt x="15" y="1"/>
                    </a:cubicBezTo>
                    <a:cubicBezTo>
                      <a:pt x="15" y="1"/>
                      <a:pt x="15" y="0"/>
                      <a:pt x="15" y="0"/>
                    </a:cubicBezTo>
                    <a:cubicBezTo>
                      <a:pt x="15" y="1"/>
                      <a:pt x="15" y="1"/>
                      <a:pt x="15" y="1"/>
                    </a:cubicBezTo>
                    <a:cubicBezTo>
                      <a:pt x="15" y="0"/>
                      <a:pt x="15" y="1"/>
                      <a:pt x="15" y="0"/>
                    </a:cubicBezTo>
                    <a:cubicBezTo>
                      <a:pt x="15" y="0"/>
                      <a:pt x="15" y="1"/>
                      <a:pt x="15" y="1"/>
                    </a:cubicBezTo>
                    <a:cubicBezTo>
                      <a:pt x="15" y="0"/>
                      <a:pt x="15" y="0"/>
                      <a:pt x="15" y="0"/>
                    </a:cubicBezTo>
                    <a:cubicBezTo>
                      <a:pt x="16" y="0"/>
                      <a:pt x="15" y="1"/>
                      <a:pt x="15" y="1"/>
                    </a:cubicBezTo>
                    <a:cubicBezTo>
                      <a:pt x="15" y="2"/>
                      <a:pt x="15" y="2"/>
                      <a:pt x="15" y="2"/>
                    </a:cubicBezTo>
                    <a:cubicBezTo>
                      <a:pt x="15" y="1"/>
                      <a:pt x="15" y="2"/>
                      <a:pt x="15" y="2"/>
                    </a:cubicBezTo>
                    <a:cubicBezTo>
                      <a:pt x="16" y="0"/>
                      <a:pt x="16" y="0"/>
                      <a:pt x="16" y="0"/>
                    </a:cubicBezTo>
                    <a:cubicBezTo>
                      <a:pt x="16" y="0"/>
                      <a:pt x="15" y="1"/>
                      <a:pt x="16" y="0"/>
                    </a:cubicBezTo>
                    <a:cubicBezTo>
                      <a:pt x="15" y="1"/>
                      <a:pt x="15" y="1"/>
                      <a:pt x="15" y="1"/>
                    </a:cubicBezTo>
                    <a:cubicBezTo>
                      <a:pt x="15" y="1"/>
                      <a:pt x="15" y="2"/>
                      <a:pt x="15" y="2"/>
                    </a:cubicBezTo>
                    <a:cubicBezTo>
                      <a:pt x="15" y="2"/>
                      <a:pt x="16" y="1"/>
                      <a:pt x="16" y="1"/>
                    </a:cubicBezTo>
                    <a:cubicBezTo>
                      <a:pt x="16" y="1"/>
                      <a:pt x="15" y="1"/>
                      <a:pt x="15" y="1"/>
                    </a:cubicBezTo>
                    <a:cubicBezTo>
                      <a:pt x="15" y="1"/>
                      <a:pt x="16" y="1"/>
                      <a:pt x="16" y="0"/>
                    </a:cubicBezTo>
                    <a:cubicBezTo>
                      <a:pt x="15" y="2"/>
                      <a:pt x="15" y="2"/>
                      <a:pt x="15" y="2"/>
                    </a:cubicBezTo>
                    <a:cubicBezTo>
                      <a:pt x="15" y="3"/>
                      <a:pt x="15" y="3"/>
                      <a:pt x="15" y="3"/>
                    </a:cubicBezTo>
                    <a:cubicBezTo>
                      <a:pt x="15" y="3"/>
                      <a:pt x="15" y="3"/>
                      <a:pt x="15" y="3"/>
                    </a:cubicBezTo>
                    <a:cubicBezTo>
                      <a:pt x="15" y="4"/>
                      <a:pt x="15" y="3"/>
                      <a:pt x="14" y="4"/>
                    </a:cubicBezTo>
                    <a:cubicBezTo>
                      <a:pt x="14" y="4"/>
                      <a:pt x="14" y="4"/>
                      <a:pt x="15" y="4"/>
                    </a:cubicBezTo>
                    <a:cubicBezTo>
                      <a:pt x="15" y="3"/>
                      <a:pt x="15" y="2"/>
                      <a:pt x="16" y="1"/>
                    </a:cubicBezTo>
                    <a:cubicBezTo>
                      <a:pt x="16" y="1"/>
                      <a:pt x="15" y="4"/>
                      <a:pt x="15" y="2"/>
                    </a:cubicBezTo>
                    <a:cubicBezTo>
                      <a:pt x="16" y="2"/>
                      <a:pt x="16" y="1"/>
                      <a:pt x="16" y="1"/>
                    </a:cubicBezTo>
                    <a:cubicBezTo>
                      <a:pt x="16" y="1"/>
                      <a:pt x="16" y="0"/>
                      <a:pt x="16" y="0"/>
                    </a:cubicBezTo>
                    <a:cubicBezTo>
                      <a:pt x="16" y="1"/>
                      <a:pt x="16" y="2"/>
                      <a:pt x="15" y="2"/>
                    </a:cubicBezTo>
                    <a:cubicBezTo>
                      <a:pt x="16" y="2"/>
                      <a:pt x="15" y="2"/>
                      <a:pt x="15" y="2"/>
                    </a:cubicBezTo>
                    <a:cubicBezTo>
                      <a:pt x="15" y="3"/>
                      <a:pt x="15" y="3"/>
                      <a:pt x="15" y="3"/>
                    </a:cubicBezTo>
                    <a:cubicBezTo>
                      <a:pt x="15" y="3"/>
                      <a:pt x="15" y="3"/>
                      <a:pt x="15" y="3"/>
                    </a:cubicBezTo>
                    <a:cubicBezTo>
                      <a:pt x="16" y="2"/>
                      <a:pt x="15" y="3"/>
                      <a:pt x="16" y="2"/>
                    </a:cubicBezTo>
                    <a:cubicBezTo>
                      <a:pt x="16" y="2"/>
                      <a:pt x="15" y="3"/>
                      <a:pt x="16" y="2"/>
                    </a:cubicBezTo>
                    <a:cubicBezTo>
                      <a:pt x="16" y="2"/>
                      <a:pt x="16" y="1"/>
                      <a:pt x="16" y="1"/>
                    </a:cubicBezTo>
                    <a:cubicBezTo>
                      <a:pt x="16" y="0"/>
                      <a:pt x="16" y="0"/>
                      <a:pt x="16" y="0"/>
                    </a:cubicBezTo>
                    <a:cubicBezTo>
                      <a:pt x="16" y="1"/>
                      <a:pt x="16" y="1"/>
                      <a:pt x="16" y="1"/>
                    </a:cubicBezTo>
                    <a:cubicBezTo>
                      <a:pt x="16" y="1"/>
                      <a:pt x="16" y="0"/>
                      <a:pt x="16" y="0"/>
                    </a:cubicBezTo>
                    <a:cubicBezTo>
                      <a:pt x="16" y="1"/>
                      <a:pt x="16" y="1"/>
                      <a:pt x="16" y="1"/>
                    </a:cubicBezTo>
                    <a:cubicBezTo>
                      <a:pt x="16" y="2"/>
                      <a:pt x="16" y="1"/>
                      <a:pt x="16" y="2"/>
                    </a:cubicBezTo>
                    <a:cubicBezTo>
                      <a:pt x="16" y="2"/>
                      <a:pt x="16" y="1"/>
                      <a:pt x="16" y="2"/>
                    </a:cubicBezTo>
                    <a:cubicBezTo>
                      <a:pt x="16" y="2"/>
                      <a:pt x="16" y="2"/>
                      <a:pt x="16" y="2"/>
                    </a:cubicBezTo>
                    <a:cubicBezTo>
                      <a:pt x="16" y="2"/>
                      <a:pt x="15" y="4"/>
                      <a:pt x="16" y="3"/>
                    </a:cubicBezTo>
                    <a:cubicBezTo>
                      <a:pt x="16" y="2"/>
                      <a:pt x="16" y="2"/>
                      <a:pt x="16" y="2"/>
                    </a:cubicBezTo>
                    <a:cubicBezTo>
                      <a:pt x="16" y="2"/>
                      <a:pt x="16" y="1"/>
                      <a:pt x="16" y="1"/>
                    </a:cubicBezTo>
                    <a:cubicBezTo>
                      <a:pt x="16" y="2"/>
                      <a:pt x="16" y="1"/>
                      <a:pt x="16" y="2"/>
                    </a:cubicBezTo>
                    <a:cubicBezTo>
                      <a:pt x="16" y="2"/>
                      <a:pt x="16" y="2"/>
                      <a:pt x="16" y="2"/>
                    </a:cubicBezTo>
                    <a:cubicBezTo>
                      <a:pt x="15" y="4"/>
                      <a:pt x="16" y="2"/>
                      <a:pt x="15" y="3"/>
                    </a:cubicBezTo>
                    <a:cubicBezTo>
                      <a:pt x="15" y="3"/>
                      <a:pt x="15" y="5"/>
                      <a:pt x="15" y="5"/>
                    </a:cubicBezTo>
                    <a:cubicBezTo>
                      <a:pt x="15" y="5"/>
                      <a:pt x="15" y="5"/>
                      <a:pt x="15" y="5"/>
                    </a:cubicBezTo>
                    <a:cubicBezTo>
                      <a:pt x="15" y="4"/>
                      <a:pt x="15" y="4"/>
                      <a:pt x="15" y="4"/>
                    </a:cubicBezTo>
                    <a:cubicBezTo>
                      <a:pt x="15" y="4"/>
                      <a:pt x="16" y="3"/>
                      <a:pt x="16" y="3"/>
                    </a:cubicBezTo>
                    <a:cubicBezTo>
                      <a:pt x="16" y="3"/>
                      <a:pt x="15" y="4"/>
                      <a:pt x="15" y="4"/>
                    </a:cubicBezTo>
                    <a:cubicBezTo>
                      <a:pt x="16" y="4"/>
                      <a:pt x="16" y="4"/>
                      <a:pt x="16" y="4"/>
                    </a:cubicBezTo>
                    <a:cubicBezTo>
                      <a:pt x="16" y="3"/>
                      <a:pt x="16" y="4"/>
                      <a:pt x="16" y="3"/>
                    </a:cubicBezTo>
                    <a:cubicBezTo>
                      <a:pt x="16" y="3"/>
                      <a:pt x="16" y="2"/>
                      <a:pt x="17" y="1"/>
                    </a:cubicBezTo>
                    <a:cubicBezTo>
                      <a:pt x="17" y="1"/>
                      <a:pt x="16" y="2"/>
                      <a:pt x="16" y="2"/>
                    </a:cubicBezTo>
                    <a:cubicBezTo>
                      <a:pt x="17" y="1"/>
                      <a:pt x="16" y="3"/>
                      <a:pt x="16" y="2"/>
                    </a:cubicBezTo>
                    <a:cubicBezTo>
                      <a:pt x="16" y="2"/>
                      <a:pt x="16" y="3"/>
                      <a:pt x="16" y="4"/>
                    </a:cubicBezTo>
                    <a:cubicBezTo>
                      <a:pt x="16" y="4"/>
                      <a:pt x="15" y="5"/>
                      <a:pt x="15" y="5"/>
                    </a:cubicBezTo>
                    <a:cubicBezTo>
                      <a:pt x="16" y="4"/>
                      <a:pt x="16" y="4"/>
                      <a:pt x="16" y="4"/>
                    </a:cubicBezTo>
                    <a:cubicBezTo>
                      <a:pt x="16" y="5"/>
                      <a:pt x="16" y="4"/>
                      <a:pt x="16" y="4"/>
                    </a:cubicBezTo>
                    <a:cubicBezTo>
                      <a:pt x="16" y="4"/>
                      <a:pt x="16" y="5"/>
                      <a:pt x="16" y="6"/>
                    </a:cubicBezTo>
                    <a:cubicBezTo>
                      <a:pt x="16" y="6"/>
                      <a:pt x="16" y="5"/>
                      <a:pt x="16" y="5"/>
                    </a:cubicBezTo>
                    <a:cubicBezTo>
                      <a:pt x="16" y="5"/>
                      <a:pt x="16" y="5"/>
                      <a:pt x="16" y="5"/>
                    </a:cubicBezTo>
                    <a:cubicBezTo>
                      <a:pt x="16" y="5"/>
                      <a:pt x="16" y="6"/>
                      <a:pt x="16" y="5"/>
                    </a:cubicBezTo>
                    <a:cubicBezTo>
                      <a:pt x="16" y="6"/>
                      <a:pt x="16" y="6"/>
                      <a:pt x="16" y="6"/>
                    </a:cubicBezTo>
                    <a:cubicBezTo>
                      <a:pt x="16" y="6"/>
                      <a:pt x="16" y="5"/>
                      <a:pt x="16" y="5"/>
                    </a:cubicBezTo>
                    <a:cubicBezTo>
                      <a:pt x="16" y="6"/>
                      <a:pt x="16" y="6"/>
                      <a:pt x="16" y="6"/>
                    </a:cubicBezTo>
                    <a:cubicBezTo>
                      <a:pt x="15" y="7"/>
                      <a:pt x="16" y="6"/>
                      <a:pt x="16" y="6"/>
                    </a:cubicBezTo>
                    <a:cubicBezTo>
                      <a:pt x="16" y="5"/>
                      <a:pt x="16" y="5"/>
                      <a:pt x="16" y="5"/>
                    </a:cubicBezTo>
                    <a:cubicBezTo>
                      <a:pt x="16" y="5"/>
                      <a:pt x="16" y="6"/>
                      <a:pt x="16" y="5"/>
                    </a:cubicBezTo>
                    <a:cubicBezTo>
                      <a:pt x="16" y="6"/>
                      <a:pt x="16" y="6"/>
                      <a:pt x="16" y="6"/>
                    </a:cubicBezTo>
                    <a:cubicBezTo>
                      <a:pt x="16" y="6"/>
                      <a:pt x="16" y="6"/>
                      <a:pt x="16" y="6"/>
                    </a:cubicBezTo>
                    <a:cubicBezTo>
                      <a:pt x="16" y="6"/>
                      <a:pt x="16" y="7"/>
                      <a:pt x="16" y="6"/>
                    </a:cubicBezTo>
                    <a:cubicBezTo>
                      <a:pt x="15" y="8"/>
                      <a:pt x="15" y="8"/>
                      <a:pt x="15" y="8"/>
                    </a:cubicBezTo>
                    <a:cubicBezTo>
                      <a:pt x="15" y="7"/>
                      <a:pt x="16" y="7"/>
                      <a:pt x="16" y="6"/>
                    </a:cubicBezTo>
                    <a:cubicBezTo>
                      <a:pt x="16" y="6"/>
                      <a:pt x="16" y="6"/>
                      <a:pt x="16" y="7"/>
                    </a:cubicBezTo>
                    <a:cubicBezTo>
                      <a:pt x="16" y="7"/>
                      <a:pt x="16" y="6"/>
                      <a:pt x="16" y="6"/>
                    </a:cubicBezTo>
                    <a:cubicBezTo>
                      <a:pt x="16" y="7"/>
                      <a:pt x="16" y="7"/>
                      <a:pt x="15" y="8"/>
                    </a:cubicBezTo>
                    <a:cubicBezTo>
                      <a:pt x="15" y="8"/>
                      <a:pt x="15" y="8"/>
                      <a:pt x="15" y="8"/>
                    </a:cubicBezTo>
                    <a:cubicBezTo>
                      <a:pt x="15" y="8"/>
                      <a:pt x="15" y="8"/>
                      <a:pt x="15" y="8"/>
                    </a:cubicBezTo>
                    <a:cubicBezTo>
                      <a:pt x="15" y="8"/>
                      <a:pt x="15" y="8"/>
                      <a:pt x="15" y="7"/>
                    </a:cubicBezTo>
                    <a:cubicBezTo>
                      <a:pt x="15" y="8"/>
                      <a:pt x="15" y="8"/>
                      <a:pt x="15" y="8"/>
                    </a:cubicBezTo>
                    <a:cubicBezTo>
                      <a:pt x="15" y="7"/>
                      <a:pt x="15" y="9"/>
                      <a:pt x="15" y="8"/>
                    </a:cubicBezTo>
                    <a:cubicBezTo>
                      <a:pt x="15" y="8"/>
                      <a:pt x="15" y="7"/>
                      <a:pt x="15" y="7"/>
                    </a:cubicBezTo>
                    <a:cubicBezTo>
                      <a:pt x="15" y="6"/>
                      <a:pt x="15" y="7"/>
                      <a:pt x="15" y="6"/>
                    </a:cubicBezTo>
                    <a:cubicBezTo>
                      <a:pt x="15" y="7"/>
                      <a:pt x="15" y="8"/>
                      <a:pt x="15" y="8"/>
                    </a:cubicBezTo>
                    <a:cubicBezTo>
                      <a:pt x="15" y="7"/>
                      <a:pt x="15" y="7"/>
                      <a:pt x="15" y="7"/>
                    </a:cubicBezTo>
                    <a:cubicBezTo>
                      <a:pt x="15" y="8"/>
                      <a:pt x="14" y="9"/>
                      <a:pt x="14" y="8"/>
                    </a:cubicBezTo>
                    <a:cubicBezTo>
                      <a:pt x="14" y="8"/>
                      <a:pt x="14" y="8"/>
                      <a:pt x="14" y="8"/>
                    </a:cubicBezTo>
                    <a:cubicBezTo>
                      <a:pt x="15" y="7"/>
                      <a:pt x="15" y="7"/>
                      <a:pt x="15" y="7"/>
                    </a:cubicBezTo>
                    <a:cubicBezTo>
                      <a:pt x="14" y="9"/>
                      <a:pt x="14" y="8"/>
                      <a:pt x="14" y="8"/>
                    </a:cubicBezTo>
                    <a:cubicBezTo>
                      <a:pt x="14" y="8"/>
                      <a:pt x="14" y="9"/>
                      <a:pt x="14" y="8"/>
                    </a:cubicBezTo>
                    <a:cubicBezTo>
                      <a:pt x="14" y="8"/>
                      <a:pt x="13" y="8"/>
                      <a:pt x="13" y="8"/>
                    </a:cubicBezTo>
                    <a:cubicBezTo>
                      <a:pt x="14" y="7"/>
                      <a:pt x="14" y="7"/>
                      <a:pt x="14" y="7"/>
                    </a:cubicBezTo>
                    <a:cubicBezTo>
                      <a:pt x="13" y="8"/>
                      <a:pt x="14" y="7"/>
                      <a:pt x="14" y="7"/>
                    </a:cubicBezTo>
                    <a:cubicBezTo>
                      <a:pt x="13" y="8"/>
                      <a:pt x="13" y="8"/>
                      <a:pt x="13" y="8"/>
                    </a:cubicBezTo>
                    <a:cubicBezTo>
                      <a:pt x="13" y="8"/>
                      <a:pt x="13" y="8"/>
                      <a:pt x="13" y="9"/>
                    </a:cubicBezTo>
                    <a:cubicBezTo>
                      <a:pt x="13" y="8"/>
                      <a:pt x="13" y="8"/>
                      <a:pt x="13" y="8"/>
                    </a:cubicBezTo>
                    <a:cubicBezTo>
                      <a:pt x="12" y="9"/>
                      <a:pt x="13" y="8"/>
                      <a:pt x="13" y="8"/>
                    </a:cubicBezTo>
                    <a:cubicBezTo>
                      <a:pt x="13" y="8"/>
                      <a:pt x="13" y="7"/>
                      <a:pt x="13" y="8"/>
                    </a:cubicBezTo>
                    <a:cubicBezTo>
                      <a:pt x="12" y="8"/>
                      <a:pt x="12" y="8"/>
                      <a:pt x="12" y="9"/>
                    </a:cubicBezTo>
                    <a:cubicBezTo>
                      <a:pt x="12" y="9"/>
                      <a:pt x="12" y="9"/>
                      <a:pt x="12" y="8"/>
                    </a:cubicBezTo>
                    <a:cubicBezTo>
                      <a:pt x="11" y="9"/>
                      <a:pt x="12" y="9"/>
                      <a:pt x="11" y="9"/>
                    </a:cubicBezTo>
                    <a:cubicBezTo>
                      <a:pt x="11" y="9"/>
                      <a:pt x="11" y="9"/>
                      <a:pt x="11" y="9"/>
                    </a:cubicBezTo>
                    <a:cubicBezTo>
                      <a:pt x="11" y="10"/>
                      <a:pt x="11" y="9"/>
                      <a:pt x="10" y="9"/>
                    </a:cubicBezTo>
                    <a:cubicBezTo>
                      <a:pt x="11" y="8"/>
                      <a:pt x="11" y="8"/>
                      <a:pt x="11" y="8"/>
                    </a:cubicBezTo>
                    <a:cubicBezTo>
                      <a:pt x="11" y="8"/>
                      <a:pt x="11" y="8"/>
                      <a:pt x="10" y="9"/>
                    </a:cubicBezTo>
                    <a:cubicBezTo>
                      <a:pt x="10" y="9"/>
                      <a:pt x="10" y="10"/>
                      <a:pt x="10" y="9"/>
                    </a:cubicBezTo>
                    <a:cubicBezTo>
                      <a:pt x="10" y="8"/>
                      <a:pt x="10" y="9"/>
                      <a:pt x="10" y="9"/>
                    </a:cubicBezTo>
                    <a:cubicBezTo>
                      <a:pt x="10" y="9"/>
                      <a:pt x="10" y="9"/>
                      <a:pt x="10" y="9"/>
                    </a:cubicBezTo>
                    <a:cubicBezTo>
                      <a:pt x="10" y="9"/>
                      <a:pt x="10" y="9"/>
                      <a:pt x="10" y="9"/>
                    </a:cubicBezTo>
                    <a:cubicBezTo>
                      <a:pt x="10" y="9"/>
                      <a:pt x="10" y="8"/>
                      <a:pt x="10" y="8"/>
                    </a:cubicBezTo>
                    <a:cubicBezTo>
                      <a:pt x="10" y="9"/>
                      <a:pt x="10" y="8"/>
                      <a:pt x="10" y="9"/>
                    </a:cubicBezTo>
                    <a:cubicBezTo>
                      <a:pt x="10" y="9"/>
                      <a:pt x="9" y="10"/>
                      <a:pt x="9" y="9"/>
                    </a:cubicBezTo>
                    <a:cubicBezTo>
                      <a:pt x="9" y="9"/>
                      <a:pt x="9" y="9"/>
                      <a:pt x="9" y="10"/>
                    </a:cubicBezTo>
                    <a:cubicBezTo>
                      <a:pt x="9" y="10"/>
                      <a:pt x="9" y="9"/>
                      <a:pt x="9" y="9"/>
                    </a:cubicBezTo>
                    <a:cubicBezTo>
                      <a:pt x="9" y="9"/>
                      <a:pt x="9" y="9"/>
                      <a:pt x="9" y="9"/>
                    </a:cubicBezTo>
                    <a:cubicBezTo>
                      <a:pt x="9" y="9"/>
                      <a:pt x="9" y="9"/>
                      <a:pt x="9" y="9"/>
                    </a:cubicBezTo>
                    <a:cubicBezTo>
                      <a:pt x="8" y="10"/>
                      <a:pt x="9" y="9"/>
                      <a:pt x="9" y="9"/>
                    </a:cubicBezTo>
                    <a:cubicBezTo>
                      <a:pt x="8" y="9"/>
                      <a:pt x="8" y="9"/>
                      <a:pt x="8" y="9"/>
                    </a:cubicBezTo>
                    <a:cubicBezTo>
                      <a:pt x="8" y="9"/>
                      <a:pt x="8" y="9"/>
                      <a:pt x="8" y="9"/>
                    </a:cubicBezTo>
                    <a:cubicBezTo>
                      <a:pt x="7" y="10"/>
                      <a:pt x="8" y="7"/>
                      <a:pt x="7" y="9"/>
                    </a:cubicBezTo>
                    <a:cubicBezTo>
                      <a:pt x="8" y="9"/>
                      <a:pt x="7" y="9"/>
                      <a:pt x="8" y="8"/>
                    </a:cubicBezTo>
                    <a:cubicBezTo>
                      <a:pt x="7" y="9"/>
                      <a:pt x="8" y="8"/>
                      <a:pt x="7" y="8"/>
                    </a:cubicBezTo>
                    <a:cubicBezTo>
                      <a:pt x="7" y="9"/>
                      <a:pt x="7" y="8"/>
                      <a:pt x="7" y="8"/>
                    </a:cubicBezTo>
                    <a:cubicBezTo>
                      <a:pt x="8" y="8"/>
                      <a:pt x="7" y="9"/>
                      <a:pt x="7" y="8"/>
                    </a:cubicBezTo>
                    <a:cubicBezTo>
                      <a:pt x="7" y="8"/>
                      <a:pt x="7" y="8"/>
                      <a:pt x="7" y="7"/>
                    </a:cubicBezTo>
                    <a:cubicBezTo>
                      <a:pt x="8" y="7"/>
                      <a:pt x="7" y="9"/>
                      <a:pt x="7" y="7"/>
                    </a:cubicBezTo>
                    <a:cubicBezTo>
                      <a:pt x="7" y="7"/>
                      <a:pt x="7" y="8"/>
                      <a:pt x="7" y="8"/>
                    </a:cubicBezTo>
                    <a:cubicBezTo>
                      <a:pt x="7" y="7"/>
                      <a:pt x="7" y="8"/>
                      <a:pt x="6" y="8"/>
                    </a:cubicBezTo>
                    <a:cubicBezTo>
                      <a:pt x="6" y="7"/>
                      <a:pt x="7" y="6"/>
                      <a:pt x="7" y="7"/>
                    </a:cubicBezTo>
                    <a:cubicBezTo>
                      <a:pt x="7" y="7"/>
                      <a:pt x="6" y="8"/>
                      <a:pt x="7" y="7"/>
                    </a:cubicBezTo>
                    <a:cubicBezTo>
                      <a:pt x="6" y="8"/>
                      <a:pt x="7" y="6"/>
                      <a:pt x="7" y="6"/>
                    </a:cubicBezTo>
                    <a:cubicBezTo>
                      <a:pt x="6" y="7"/>
                      <a:pt x="7" y="7"/>
                      <a:pt x="6" y="7"/>
                    </a:cubicBezTo>
                    <a:cubicBezTo>
                      <a:pt x="6" y="7"/>
                      <a:pt x="7" y="6"/>
                      <a:pt x="6" y="7"/>
                    </a:cubicBezTo>
                    <a:cubicBezTo>
                      <a:pt x="7" y="6"/>
                      <a:pt x="7" y="6"/>
                      <a:pt x="7" y="6"/>
                    </a:cubicBezTo>
                    <a:cubicBezTo>
                      <a:pt x="6" y="7"/>
                      <a:pt x="6" y="7"/>
                      <a:pt x="6" y="8"/>
                    </a:cubicBezTo>
                    <a:cubicBezTo>
                      <a:pt x="5" y="8"/>
                      <a:pt x="4" y="9"/>
                      <a:pt x="4" y="9"/>
                    </a:cubicBezTo>
                    <a:cubicBezTo>
                      <a:pt x="3" y="8"/>
                      <a:pt x="3" y="9"/>
                      <a:pt x="3" y="8"/>
                    </a:cubicBezTo>
                    <a:cubicBezTo>
                      <a:pt x="3" y="7"/>
                      <a:pt x="3" y="7"/>
                      <a:pt x="3" y="7"/>
                    </a:cubicBezTo>
                    <a:cubicBezTo>
                      <a:pt x="3" y="7"/>
                      <a:pt x="3" y="7"/>
                      <a:pt x="3" y="7"/>
                    </a:cubicBezTo>
                    <a:cubicBezTo>
                      <a:pt x="2" y="8"/>
                      <a:pt x="3" y="7"/>
                      <a:pt x="2" y="8"/>
                    </a:cubicBezTo>
                    <a:cubicBezTo>
                      <a:pt x="2" y="7"/>
                      <a:pt x="2" y="8"/>
                      <a:pt x="2" y="8"/>
                    </a:cubicBezTo>
                    <a:cubicBezTo>
                      <a:pt x="2" y="7"/>
                      <a:pt x="2" y="7"/>
                      <a:pt x="2" y="7"/>
                    </a:cubicBezTo>
                    <a:cubicBezTo>
                      <a:pt x="2" y="7"/>
                      <a:pt x="2" y="7"/>
                      <a:pt x="2" y="7"/>
                    </a:cubicBezTo>
                    <a:cubicBezTo>
                      <a:pt x="2" y="7"/>
                      <a:pt x="2" y="7"/>
                      <a:pt x="2" y="7"/>
                    </a:cubicBezTo>
                    <a:cubicBezTo>
                      <a:pt x="2" y="7"/>
                      <a:pt x="2" y="8"/>
                      <a:pt x="2" y="8"/>
                    </a:cubicBezTo>
                    <a:cubicBezTo>
                      <a:pt x="1" y="9"/>
                      <a:pt x="1" y="7"/>
                      <a:pt x="1" y="7"/>
                    </a:cubicBezTo>
                    <a:cubicBezTo>
                      <a:pt x="1" y="6"/>
                      <a:pt x="0" y="7"/>
                      <a:pt x="0" y="7"/>
                    </a:cubicBezTo>
                    <a:cubicBezTo>
                      <a:pt x="0" y="5"/>
                      <a:pt x="0" y="4"/>
                      <a:pt x="0" y="5"/>
                    </a:cubicBezTo>
                    <a:cubicBezTo>
                      <a:pt x="0" y="5"/>
                      <a:pt x="1" y="3"/>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0" name="Freeform 129"/>
              <p:cNvSpPr/>
              <p:nvPr/>
            </p:nvSpPr>
            <p:spPr bwMode="auto">
              <a:xfrm>
                <a:off x="3473" y="236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1" name="Freeform 130"/>
              <p:cNvSpPr/>
              <p:nvPr/>
            </p:nvSpPr>
            <p:spPr bwMode="auto">
              <a:xfrm>
                <a:off x="3475" y="2353"/>
                <a:ext cx="0" cy="3"/>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2" name="Freeform 131"/>
              <p:cNvSpPr/>
              <p:nvPr/>
            </p:nvSpPr>
            <p:spPr bwMode="auto">
              <a:xfrm>
                <a:off x="3475" y="2353"/>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3" name="Rectangle 132"/>
              <p:cNvSpPr>
                <a:spLocks noChangeArrowheads="1"/>
              </p:cNvSpPr>
              <p:nvPr/>
            </p:nvSpPr>
            <p:spPr bwMode="auto">
              <a:xfrm>
                <a:off x="3475" y="2348"/>
                <a:ext cx="1" cy="3"/>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4" name="Freeform 133"/>
              <p:cNvSpPr/>
              <p:nvPr/>
            </p:nvSpPr>
            <p:spPr bwMode="auto">
              <a:xfrm>
                <a:off x="3475" y="235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5" name="Freeform 134"/>
              <p:cNvSpPr/>
              <p:nvPr/>
            </p:nvSpPr>
            <p:spPr bwMode="auto">
              <a:xfrm>
                <a:off x="3475" y="2348"/>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6" name="Freeform 135"/>
              <p:cNvSpPr/>
              <p:nvPr/>
            </p:nvSpPr>
            <p:spPr bwMode="auto">
              <a:xfrm>
                <a:off x="3473" y="2351"/>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7" name="Rectangle 136"/>
              <p:cNvSpPr>
                <a:spLocks noChangeArrowheads="1"/>
              </p:cNvSpPr>
              <p:nvPr/>
            </p:nvSpPr>
            <p:spPr bwMode="auto">
              <a:xfrm>
                <a:off x="3461" y="2351"/>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8" name="Freeform 137"/>
              <p:cNvSpPr/>
              <p:nvPr/>
            </p:nvSpPr>
            <p:spPr bwMode="auto">
              <a:xfrm>
                <a:off x="3456" y="2348"/>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19" name="Freeform 138"/>
              <p:cNvSpPr/>
              <p:nvPr/>
            </p:nvSpPr>
            <p:spPr bwMode="auto">
              <a:xfrm>
                <a:off x="3452" y="2353"/>
                <a:ext cx="2" cy="3"/>
              </a:xfrm>
              <a:custGeom>
                <a:avLst/>
                <a:gdLst>
                  <a:gd name="T0" fmla="*/ 0 w 2"/>
                  <a:gd name="T1" fmla="*/ 0 h 3"/>
                  <a:gd name="T2" fmla="*/ 2 w 2"/>
                  <a:gd name="T3" fmla="*/ 0 h 3"/>
                  <a:gd name="T4" fmla="*/ 0 w 2"/>
                  <a:gd name="T5" fmla="*/ 3 h 3"/>
                  <a:gd name="T6" fmla="*/ 0 w 2"/>
                  <a:gd name="T7" fmla="*/ 0 h 3"/>
                </a:gdLst>
                <a:ahLst/>
                <a:cxnLst>
                  <a:cxn ang="0">
                    <a:pos x="T0" y="T1"/>
                  </a:cxn>
                  <a:cxn ang="0">
                    <a:pos x="T2" y="T3"/>
                  </a:cxn>
                  <a:cxn ang="0">
                    <a:pos x="T4" y="T5"/>
                  </a:cxn>
                  <a:cxn ang="0">
                    <a:pos x="T6" y="T7"/>
                  </a:cxn>
                </a:cxnLst>
                <a:rect l="0" t="0" r="r" b="b"/>
                <a:pathLst>
                  <a:path w="2" h="3">
                    <a:moveTo>
                      <a:pt x="0" y="0"/>
                    </a:moveTo>
                    <a:lnTo>
                      <a:pt x="2" y="0"/>
                    </a:lnTo>
                    <a:lnTo>
                      <a:pt x="0" y="3"/>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0" name="Freeform 139"/>
              <p:cNvSpPr/>
              <p:nvPr/>
            </p:nvSpPr>
            <p:spPr bwMode="auto">
              <a:xfrm>
                <a:off x="3987" y="1898"/>
                <a:ext cx="2"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0"/>
                      <a:pt x="1" y="1"/>
                    </a:cubicBezTo>
                    <a:cubicBezTo>
                      <a:pt x="1"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1" name="Freeform 140"/>
              <p:cNvSpPr/>
              <p:nvPr/>
            </p:nvSpPr>
            <p:spPr bwMode="auto">
              <a:xfrm>
                <a:off x="3719" y="1836"/>
                <a:ext cx="270" cy="62"/>
              </a:xfrm>
              <a:custGeom>
                <a:avLst/>
                <a:gdLst>
                  <a:gd name="T0" fmla="*/ 11 w 114"/>
                  <a:gd name="T1" fmla="*/ 11 h 26"/>
                  <a:gd name="T2" fmla="*/ 14 w 114"/>
                  <a:gd name="T3" fmla="*/ 9 h 26"/>
                  <a:gd name="T4" fmla="*/ 20 w 114"/>
                  <a:gd name="T5" fmla="*/ 5 h 26"/>
                  <a:gd name="T6" fmla="*/ 23 w 114"/>
                  <a:gd name="T7" fmla="*/ 4 h 26"/>
                  <a:gd name="T8" fmla="*/ 31 w 114"/>
                  <a:gd name="T9" fmla="*/ 4 h 26"/>
                  <a:gd name="T10" fmla="*/ 33 w 114"/>
                  <a:gd name="T11" fmla="*/ 4 h 26"/>
                  <a:gd name="T12" fmla="*/ 38 w 114"/>
                  <a:gd name="T13" fmla="*/ 2 h 26"/>
                  <a:gd name="T14" fmla="*/ 41 w 114"/>
                  <a:gd name="T15" fmla="*/ 3 h 26"/>
                  <a:gd name="T16" fmla="*/ 44 w 114"/>
                  <a:gd name="T17" fmla="*/ 3 h 26"/>
                  <a:gd name="T18" fmla="*/ 45 w 114"/>
                  <a:gd name="T19" fmla="*/ 2 h 26"/>
                  <a:gd name="T20" fmla="*/ 50 w 114"/>
                  <a:gd name="T21" fmla="*/ 1 h 26"/>
                  <a:gd name="T22" fmla="*/ 52 w 114"/>
                  <a:gd name="T23" fmla="*/ 2 h 26"/>
                  <a:gd name="T24" fmla="*/ 55 w 114"/>
                  <a:gd name="T25" fmla="*/ 1 h 26"/>
                  <a:gd name="T26" fmla="*/ 58 w 114"/>
                  <a:gd name="T27" fmla="*/ 2 h 26"/>
                  <a:gd name="T28" fmla="*/ 62 w 114"/>
                  <a:gd name="T29" fmla="*/ 3 h 26"/>
                  <a:gd name="T30" fmla="*/ 66 w 114"/>
                  <a:gd name="T31" fmla="*/ 4 h 26"/>
                  <a:gd name="T32" fmla="*/ 68 w 114"/>
                  <a:gd name="T33" fmla="*/ 4 h 26"/>
                  <a:gd name="T34" fmla="*/ 70 w 114"/>
                  <a:gd name="T35" fmla="*/ 5 h 26"/>
                  <a:gd name="T36" fmla="*/ 72 w 114"/>
                  <a:gd name="T37" fmla="*/ 5 h 26"/>
                  <a:gd name="T38" fmla="*/ 72 w 114"/>
                  <a:gd name="T39" fmla="*/ 5 h 26"/>
                  <a:gd name="T40" fmla="*/ 74 w 114"/>
                  <a:gd name="T41" fmla="*/ 5 h 26"/>
                  <a:gd name="T42" fmla="*/ 80 w 114"/>
                  <a:gd name="T43" fmla="*/ 7 h 26"/>
                  <a:gd name="T44" fmla="*/ 83 w 114"/>
                  <a:gd name="T45" fmla="*/ 7 h 26"/>
                  <a:gd name="T46" fmla="*/ 85 w 114"/>
                  <a:gd name="T47" fmla="*/ 8 h 26"/>
                  <a:gd name="T48" fmla="*/ 90 w 114"/>
                  <a:gd name="T49" fmla="*/ 10 h 26"/>
                  <a:gd name="T50" fmla="*/ 90 w 114"/>
                  <a:gd name="T51" fmla="*/ 13 h 26"/>
                  <a:gd name="T52" fmla="*/ 92 w 114"/>
                  <a:gd name="T53" fmla="*/ 11 h 26"/>
                  <a:gd name="T54" fmla="*/ 95 w 114"/>
                  <a:gd name="T55" fmla="*/ 10 h 26"/>
                  <a:gd name="T56" fmla="*/ 97 w 114"/>
                  <a:gd name="T57" fmla="*/ 11 h 26"/>
                  <a:gd name="T58" fmla="*/ 98 w 114"/>
                  <a:gd name="T59" fmla="*/ 11 h 26"/>
                  <a:gd name="T60" fmla="*/ 98 w 114"/>
                  <a:gd name="T61" fmla="*/ 12 h 26"/>
                  <a:gd name="T62" fmla="*/ 99 w 114"/>
                  <a:gd name="T63" fmla="*/ 14 h 26"/>
                  <a:gd name="T64" fmla="*/ 102 w 114"/>
                  <a:gd name="T65" fmla="*/ 13 h 26"/>
                  <a:gd name="T66" fmla="*/ 102 w 114"/>
                  <a:gd name="T67" fmla="*/ 15 h 26"/>
                  <a:gd name="T68" fmla="*/ 104 w 114"/>
                  <a:gd name="T69" fmla="*/ 14 h 26"/>
                  <a:gd name="T70" fmla="*/ 106 w 114"/>
                  <a:gd name="T71" fmla="*/ 15 h 26"/>
                  <a:gd name="T72" fmla="*/ 104 w 114"/>
                  <a:gd name="T73" fmla="*/ 17 h 26"/>
                  <a:gd name="T74" fmla="*/ 108 w 114"/>
                  <a:gd name="T75" fmla="*/ 17 h 26"/>
                  <a:gd name="T76" fmla="*/ 110 w 114"/>
                  <a:gd name="T77" fmla="*/ 22 h 26"/>
                  <a:gd name="T78" fmla="*/ 111 w 114"/>
                  <a:gd name="T79" fmla="*/ 24 h 26"/>
                  <a:gd name="T80" fmla="*/ 114 w 114"/>
                  <a:gd name="T81" fmla="*/ 25 h 26"/>
                  <a:gd name="T82" fmla="*/ 112 w 114"/>
                  <a:gd name="T83" fmla="*/ 26 h 26"/>
                  <a:gd name="T84" fmla="*/ 110 w 114"/>
                  <a:gd name="T85" fmla="*/ 23 h 26"/>
                  <a:gd name="T86" fmla="*/ 104 w 114"/>
                  <a:gd name="T87" fmla="*/ 23 h 26"/>
                  <a:gd name="T88" fmla="*/ 96 w 114"/>
                  <a:gd name="T89" fmla="*/ 20 h 26"/>
                  <a:gd name="T90" fmla="*/ 87 w 114"/>
                  <a:gd name="T91" fmla="*/ 17 h 26"/>
                  <a:gd name="T92" fmla="*/ 80 w 114"/>
                  <a:gd name="T93" fmla="*/ 15 h 26"/>
                  <a:gd name="T94" fmla="*/ 75 w 114"/>
                  <a:gd name="T95" fmla="*/ 14 h 26"/>
                  <a:gd name="T96" fmla="*/ 64 w 114"/>
                  <a:gd name="T97" fmla="*/ 11 h 26"/>
                  <a:gd name="T98" fmla="*/ 58 w 114"/>
                  <a:gd name="T99" fmla="*/ 9 h 26"/>
                  <a:gd name="T100" fmla="*/ 51 w 114"/>
                  <a:gd name="T101" fmla="*/ 7 h 26"/>
                  <a:gd name="T102" fmla="*/ 26 w 114"/>
                  <a:gd name="T103" fmla="*/ 11 h 26"/>
                  <a:gd name="T104" fmla="*/ 20 w 114"/>
                  <a:gd name="T105" fmla="*/ 13 h 26"/>
                  <a:gd name="T106" fmla="*/ 1 w 114"/>
                  <a:gd name="T107"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6">
                    <a:moveTo>
                      <a:pt x="1" y="17"/>
                    </a:moveTo>
                    <a:cubicBezTo>
                      <a:pt x="1" y="14"/>
                      <a:pt x="3" y="15"/>
                      <a:pt x="4" y="13"/>
                    </a:cubicBezTo>
                    <a:cubicBezTo>
                      <a:pt x="4" y="13"/>
                      <a:pt x="5" y="14"/>
                      <a:pt x="5" y="14"/>
                    </a:cubicBezTo>
                    <a:cubicBezTo>
                      <a:pt x="5" y="12"/>
                      <a:pt x="8" y="11"/>
                      <a:pt x="10" y="12"/>
                    </a:cubicBezTo>
                    <a:cubicBezTo>
                      <a:pt x="10" y="12"/>
                      <a:pt x="10" y="12"/>
                      <a:pt x="10" y="12"/>
                    </a:cubicBezTo>
                    <a:cubicBezTo>
                      <a:pt x="11" y="12"/>
                      <a:pt x="11" y="11"/>
                      <a:pt x="11" y="11"/>
                    </a:cubicBezTo>
                    <a:cubicBezTo>
                      <a:pt x="11" y="11"/>
                      <a:pt x="11" y="11"/>
                      <a:pt x="11" y="12"/>
                    </a:cubicBezTo>
                    <a:cubicBezTo>
                      <a:pt x="11" y="11"/>
                      <a:pt x="12" y="11"/>
                      <a:pt x="12" y="10"/>
                    </a:cubicBezTo>
                    <a:cubicBezTo>
                      <a:pt x="12" y="11"/>
                      <a:pt x="12" y="11"/>
                      <a:pt x="12" y="11"/>
                    </a:cubicBezTo>
                    <a:cubicBezTo>
                      <a:pt x="12" y="10"/>
                      <a:pt x="12" y="10"/>
                      <a:pt x="12" y="10"/>
                    </a:cubicBezTo>
                    <a:cubicBezTo>
                      <a:pt x="12" y="8"/>
                      <a:pt x="14" y="10"/>
                      <a:pt x="14" y="9"/>
                    </a:cubicBezTo>
                    <a:cubicBezTo>
                      <a:pt x="14" y="9"/>
                      <a:pt x="14" y="9"/>
                      <a:pt x="14" y="9"/>
                    </a:cubicBezTo>
                    <a:cubicBezTo>
                      <a:pt x="15" y="8"/>
                      <a:pt x="17" y="7"/>
                      <a:pt x="18" y="7"/>
                    </a:cubicBezTo>
                    <a:cubicBezTo>
                      <a:pt x="18" y="7"/>
                      <a:pt x="18" y="7"/>
                      <a:pt x="18" y="8"/>
                    </a:cubicBezTo>
                    <a:cubicBezTo>
                      <a:pt x="18" y="7"/>
                      <a:pt x="18" y="6"/>
                      <a:pt x="19" y="6"/>
                    </a:cubicBezTo>
                    <a:cubicBezTo>
                      <a:pt x="19" y="7"/>
                      <a:pt x="19" y="5"/>
                      <a:pt x="20" y="6"/>
                    </a:cubicBezTo>
                    <a:cubicBezTo>
                      <a:pt x="20" y="6"/>
                      <a:pt x="20" y="6"/>
                      <a:pt x="20" y="6"/>
                    </a:cubicBezTo>
                    <a:cubicBezTo>
                      <a:pt x="20" y="5"/>
                      <a:pt x="20" y="6"/>
                      <a:pt x="20" y="5"/>
                    </a:cubicBezTo>
                    <a:cubicBezTo>
                      <a:pt x="21" y="6"/>
                      <a:pt x="21" y="6"/>
                      <a:pt x="21" y="6"/>
                    </a:cubicBezTo>
                    <a:cubicBezTo>
                      <a:pt x="21" y="4"/>
                      <a:pt x="21" y="6"/>
                      <a:pt x="21" y="5"/>
                    </a:cubicBezTo>
                    <a:cubicBezTo>
                      <a:pt x="21" y="5"/>
                      <a:pt x="21" y="5"/>
                      <a:pt x="21" y="5"/>
                    </a:cubicBezTo>
                    <a:cubicBezTo>
                      <a:pt x="22" y="5"/>
                      <a:pt x="22" y="5"/>
                      <a:pt x="22" y="5"/>
                    </a:cubicBezTo>
                    <a:cubicBezTo>
                      <a:pt x="22" y="5"/>
                      <a:pt x="22" y="5"/>
                      <a:pt x="22" y="5"/>
                    </a:cubicBezTo>
                    <a:cubicBezTo>
                      <a:pt x="23" y="5"/>
                      <a:pt x="23" y="5"/>
                      <a:pt x="23" y="4"/>
                    </a:cubicBezTo>
                    <a:cubicBezTo>
                      <a:pt x="23" y="5"/>
                      <a:pt x="22" y="5"/>
                      <a:pt x="23" y="6"/>
                    </a:cubicBezTo>
                    <a:cubicBezTo>
                      <a:pt x="25" y="5"/>
                      <a:pt x="27" y="4"/>
                      <a:pt x="29" y="4"/>
                    </a:cubicBezTo>
                    <a:cubicBezTo>
                      <a:pt x="29" y="4"/>
                      <a:pt x="29" y="4"/>
                      <a:pt x="29" y="5"/>
                    </a:cubicBezTo>
                    <a:cubicBezTo>
                      <a:pt x="29" y="5"/>
                      <a:pt x="30" y="5"/>
                      <a:pt x="30" y="4"/>
                    </a:cubicBezTo>
                    <a:cubicBezTo>
                      <a:pt x="30" y="4"/>
                      <a:pt x="30" y="4"/>
                      <a:pt x="30" y="4"/>
                    </a:cubicBezTo>
                    <a:cubicBezTo>
                      <a:pt x="31" y="5"/>
                      <a:pt x="30" y="3"/>
                      <a:pt x="31" y="4"/>
                    </a:cubicBezTo>
                    <a:cubicBezTo>
                      <a:pt x="31" y="4"/>
                      <a:pt x="31" y="4"/>
                      <a:pt x="31" y="5"/>
                    </a:cubicBezTo>
                    <a:cubicBezTo>
                      <a:pt x="31" y="4"/>
                      <a:pt x="31" y="4"/>
                      <a:pt x="32" y="4"/>
                    </a:cubicBezTo>
                    <a:cubicBezTo>
                      <a:pt x="32" y="4"/>
                      <a:pt x="32" y="4"/>
                      <a:pt x="32" y="4"/>
                    </a:cubicBezTo>
                    <a:cubicBezTo>
                      <a:pt x="32" y="3"/>
                      <a:pt x="33" y="4"/>
                      <a:pt x="33" y="4"/>
                    </a:cubicBezTo>
                    <a:cubicBezTo>
                      <a:pt x="33" y="4"/>
                      <a:pt x="33" y="4"/>
                      <a:pt x="33" y="4"/>
                    </a:cubicBezTo>
                    <a:cubicBezTo>
                      <a:pt x="33" y="5"/>
                      <a:pt x="33" y="3"/>
                      <a:pt x="33" y="4"/>
                    </a:cubicBezTo>
                    <a:cubicBezTo>
                      <a:pt x="33" y="4"/>
                      <a:pt x="33" y="4"/>
                      <a:pt x="33" y="4"/>
                    </a:cubicBezTo>
                    <a:cubicBezTo>
                      <a:pt x="34" y="3"/>
                      <a:pt x="35" y="3"/>
                      <a:pt x="35" y="3"/>
                    </a:cubicBezTo>
                    <a:cubicBezTo>
                      <a:pt x="35" y="3"/>
                      <a:pt x="35" y="3"/>
                      <a:pt x="35" y="3"/>
                    </a:cubicBezTo>
                    <a:cubicBezTo>
                      <a:pt x="36" y="3"/>
                      <a:pt x="36" y="3"/>
                      <a:pt x="37" y="3"/>
                    </a:cubicBezTo>
                    <a:cubicBezTo>
                      <a:pt x="37" y="3"/>
                      <a:pt x="37" y="4"/>
                      <a:pt x="37" y="4"/>
                    </a:cubicBezTo>
                    <a:cubicBezTo>
                      <a:pt x="37" y="3"/>
                      <a:pt x="38" y="3"/>
                      <a:pt x="38" y="2"/>
                    </a:cubicBezTo>
                    <a:cubicBezTo>
                      <a:pt x="38" y="2"/>
                      <a:pt x="39" y="3"/>
                      <a:pt x="39" y="2"/>
                    </a:cubicBezTo>
                    <a:cubicBezTo>
                      <a:pt x="39" y="3"/>
                      <a:pt x="40" y="4"/>
                      <a:pt x="39" y="4"/>
                    </a:cubicBezTo>
                    <a:cubicBezTo>
                      <a:pt x="39" y="5"/>
                      <a:pt x="39" y="5"/>
                      <a:pt x="39" y="5"/>
                    </a:cubicBezTo>
                    <a:cubicBezTo>
                      <a:pt x="39" y="5"/>
                      <a:pt x="39" y="4"/>
                      <a:pt x="39" y="5"/>
                    </a:cubicBezTo>
                    <a:cubicBezTo>
                      <a:pt x="39" y="5"/>
                      <a:pt x="40" y="4"/>
                      <a:pt x="40" y="5"/>
                    </a:cubicBezTo>
                    <a:cubicBezTo>
                      <a:pt x="41" y="4"/>
                      <a:pt x="41" y="3"/>
                      <a:pt x="41" y="3"/>
                    </a:cubicBezTo>
                    <a:cubicBezTo>
                      <a:pt x="41" y="3"/>
                      <a:pt x="42" y="4"/>
                      <a:pt x="41" y="4"/>
                    </a:cubicBezTo>
                    <a:cubicBezTo>
                      <a:pt x="42" y="2"/>
                      <a:pt x="42" y="2"/>
                      <a:pt x="42" y="2"/>
                    </a:cubicBezTo>
                    <a:cubicBezTo>
                      <a:pt x="43" y="2"/>
                      <a:pt x="42" y="3"/>
                      <a:pt x="43" y="2"/>
                    </a:cubicBezTo>
                    <a:cubicBezTo>
                      <a:pt x="43" y="2"/>
                      <a:pt x="43" y="2"/>
                      <a:pt x="43" y="2"/>
                    </a:cubicBezTo>
                    <a:cubicBezTo>
                      <a:pt x="43" y="2"/>
                      <a:pt x="44" y="1"/>
                      <a:pt x="44" y="3"/>
                    </a:cubicBezTo>
                    <a:cubicBezTo>
                      <a:pt x="44" y="3"/>
                      <a:pt x="43" y="3"/>
                      <a:pt x="44" y="3"/>
                    </a:cubicBezTo>
                    <a:cubicBezTo>
                      <a:pt x="44" y="3"/>
                      <a:pt x="44" y="3"/>
                      <a:pt x="44" y="3"/>
                    </a:cubicBezTo>
                    <a:cubicBezTo>
                      <a:pt x="44" y="3"/>
                      <a:pt x="44" y="3"/>
                      <a:pt x="44" y="3"/>
                    </a:cubicBezTo>
                    <a:cubicBezTo>
                      <a:pt x="45" y="3"/>
                      <a:pt x="45" y="2"/>
                      <a:pt x="45" y="2"/>
                    </a:cubicBezTo>
                    <a:cubicBezTo>
                      <a:pt x="45" y="2"/>
                      <a:pt x="45" y="3"/>
                      <a:pt x="45" y="2"/>
                    </a:cubicBezTo>
                    <a:cubicBezTo>
                      <a:pt x="45" y="2"/>
                      <a:pt x="45" y="1"/>
                      <a:pt x="46" y="1"/>
                    </a:cubicBezTo>
                    <a:cubicBezTo>
                      <a:pt x="46" y="2"/>
                      <a:pt x="46" y="2"/>
                      <a:pt x="45" y="2"/>
                    </a:cubicBezTo>
                    <a:cubicBezTo>
                      <a:pt x="46" y="1"/>
                      <a:pt x="47" y="1"/>
                      <a:pt x="47" y="1"/>
                    </a:cubicBezTo>
                    <a:cubicBezTo>
                      <a:pt x="47" y="0"/>
                      <a:pt x="47" y="2"/>
                      <a:pt x="47" y="1"/>
                    </a:cubicBezTo>
                    <a:cubicBezTo>
                      <a:pt x="47" y="2"/>
                      <a:pt x="48" y="0"/>
                      <a:pt x="49" y="2"/>
                    </a:cubicBezTo>
                    <a:cubicBezTo>
                      <a:pt x="49" y="2"/>
                      <a:pt x="49" y="1"/>
                      <a:pt x="49" y="1"/>
                    </a:cubicBezTo>
                    <a:cubicBezTo>
                      <a:pt x="49" y="1"/>
                      <a:pt x="49" y="2"/>
                      <a:pt x="49" y="2"/>
                    </a:cubicBezTo>
                    <a:cubicBezTo>
                      <a:pt x="49" y="2"/>
                      <a:pt x="50" y="1"/>
                      <a:pt x="50" y="1"/>
                    </a:cubicBezTo>
                    <a:cubicBezTo>
                      <a:pt x="50" y="1"/>
                      <a:pt x="50" y="2"/>
                      <a:pt x="50" y="2"/>
                    </a:cubicBezTo>
                    <a:cubicBezTo>
                      <a:pt x="50" y="1"/>
                      <a:pt x="51" y="1"/>
                      <a:pt x="52" y="1"/>
                    </a:cubicBezTo>
                    <a:cubicBezTo>
                      <a:pt x="52" y="1"/>
                      <a:pt x="53" y="0"/>
                      <a:pt x="53" y="0"/>
                    </a:cubicBezTo>
                    <a:cubicBezTo>
                      <a:pt x="53" y="1"/>
                      <a:pt x="53" y="1"/>
                      <a:pt x="53" y="1"/>
                    </a:cubicBezTo>
                    <a:cubicBezTo>
                      <a:pt x="53" y="2"/>
                      <a:pt x="53" y="1"/>
                      <a:pt x="53" y="2"/>
                    </a:cubicBezTo>
                    <a:cubicBezTo>
                      <a:pt x="54" y="1"/>
                      <a:pt x="52" y="2"/>
                      <a:pt x="52" y="2"/>
                    </a:cubicBezTo>
                    <a:cubicBezTo>
                      <a:pt x="52" y="2"/>
                      <a:pt x="53" y="1"/>
                      <a:pt x="53" y="2"/>
                    </a:cubicBezTo>
                    <a:cubicBezTo>
                      <a:pt x="53" y="2"/>
                      <a:pt x="54" y="1"/>
                      <a:pt x="54" y="2"/>
                    </a:cubicBezTo>
                    <a:cubicBezTo>
                      <a:pt x="54" y="1"/>
                      <a:pt x="54" y="2"/>
                      <a:pt x="54" y="2"/>
                    </a:cubicBezTo>
                    <a:cubicBezTo>
                      <a:pt x="54" y="2"/>
                      <a:pt x="54" y="2"/>
                      <a:pt x="54" y="2"/>
                    </a:cubicBezTo>
                    <a:cubicBezTo>
                      <a:pt x="55" y="2"/>
                      <a:pt x="55" y="2"/>
                      <a:pt x="55" y="2"/>
                    </a:cubicBezTo>
                    <a:cubicBezTo>
                      <a:pt x="55" y="1"/>
                      <a:pt x="55" y="2"/>
                      <a:pt x="55" y="1"/>
                    </a:cubicBezTo>
                    <a:cubicBezTo>
                      <a:pt x="55" y="2"/>
                      <a:pt x="56" y="1"/>
                      <a:pt x="56" y="2"/>
                    </a:cubicBezTo>
                    <a:cubicBezTo>
                      <a:pt x="55" y="3"/>
                      <a:pt x="55" y="3"/>
                      <a:pt x="55" y="3"/>
                    </a:cubicBezTo>
                    <a:cubicBezTo>
                      <a:pt x="56" y="3"/>
                      <a:pt x="56" y="2"/>
                      <a:pt x="56" y="2"/>
                    </a:cubicBezTo>
                    <a:cubicBezTo>
                      <a:pt x="56" y="2"/>
                      <a:pt x="56" y="2"/>
                      <a:pt x="56" y="2"/>
                    </a:cubicBezTo>
                    <a:cubicBezTo>
                      <a:pt x="56" y="1"/>
                      <a:pt x="57" y="2"/>
                      <a:pt x="57" y="1"/>
                    </a:cubicBezTo>
                    <a:cubicBezTo>
                      <a:pt x="57" y="2"/>
                      <a:pt x="58" y="1"/>
                      <a:pt x="58" y="2"/>
                    </a:cubicBezTo>
                    <a:cubicBezTo>
                      <a:pt x="59" y="2"/>
                      <a:pt x="59" y="1"/>
                      <a:pt x="59" y="2"/>
                    </a:cubicBezTo>
                    <a:cubicBezTo>
                      <a:pt x="59" y="2"/>
                      <a:pt x="59" y="2"/>
                      <a:pt x="59" y="2"/>
                    </a:cubicBezTo>
                    <a:cubicBezTo>
                      <a:pt x="59" y="3"/>
                      <a:pt x="59" y="2"/>
                      <a:pt x="60" y="2"/>
                    </a:cubicBezTo>
                    <a:cubicBezTo>
                      <a:pt x="60" y="2"/>
                      <a:pt x="60" y="3"/>
                      <a:pt x="60" y="3"/>
                    </a:cubicBezTo>
                    <a:cubicBezTo>
                      <a:pt x="61" y="3"/>
                      <a:pt x="61" y="2"/>
                      <a:pt x="61" y="2"/>
                    </a:cubicBezTo>
                    <a:cubicBezTo>
                      <a:pt x="61" y="3"/>
                      <a:pt x="62" y="1"/>
                      <a:pt x="62" y="3"/>
                    </a:cubicBezTo>
                    <a:cubicBezTo>
                      <a:pt x="62" y="3"/>
                      <a:pt x="61" y="3"/>
                      <a:pt x="62" y="3"/>
                    </a:cubicBezTo>
                    <a:cubicBezTo>
                      <a:pt x="62" y="5"/>
                      <a:pt x="62" y="3"/>
                      <a:pt x="63" y="3"/>
                    </a:cubicBezTo>
                    <a:cubicBezTo>
                      <a:pt x="63" y="2"/>
                      <a:pt x="63" y="2"/>
                      <a:pt x="63" y="2"/>
                    </a:cubicBezTo>
                    <a:cubicBezTo>
                      <a:pt x="63" y="3"/>
                      <a:pt x="64" y="2"/>
                      <a:pt x="63" y="3"/>
                    </a:cubicBezTo>
                    <a:cubicBezTo>
                      <a:pt x="64" y="2"/>
                      <a:pt x="64" y="3"/>
                      <a:pt x="64" y="2"/>
                    </a:cubicBezTo>
                    <a:cubicBezTo>
                      <a:pt x="65" y="3"/>
                      <a:pt x="66" y="2"/>
                      <a:pt x="66" y="4"/>
                    </a:cubicBezTo>
                    <a:cubicBezTo>
                      <a:pt x="66" y="4"/>
                      <a:pt x="67" y="4"/>
                      <a:pt x="67" y="4"/>
                    </a:cubicBezTo>
                    <a:cubicBezTo>
                      <a:pt x="67" y="3"/>
                      <a:pt x="66" y="4"/>
                      <a:pt x="66" y="4"/>
                    </a:cubicBezTo>
                    <a:cubicBezTo>
                      <a:pt x="66" y="4"/>
                      <a:pt x="66" y="3"/>
                      <a:pt x="67" y="3"/>
                    </a:cubicBezTo>
                    <a:cubicBezTo>
                      <a:pt x="67" y="3"/>
                      <a:pt x="67" y="4"/>
                      <a:pt x="66" y="4"/>
                    </a:cubicBezTo>
                    <a:cubicBezTo>
                      <a:pt x="67" y="5"/>
                      <a:pt x="67" y="3"/>
                      <a:pt x="68" y="3"/>
                    </a:cubicBezTo>
                    <a:cubicBezTo>
                      <a:pt x="68" y="4"/>
                      <a:pt x="68" y="4"/>
                      <a:pt x="68" y="4"/>
                    </a:cubicBezTo>
                    <a:cubicBezTo>
                      <a:pt x="69" y="3"/>
                      <a:pt x="69" y="3"/>
                      <a:pt x="69" y="3"/>
                    </a:cubicBezTo>
                    <a:cubicBezTo>
                      <a:pt x="69" y="4"/>
                      <a:pt x="69" y="4"/>
                      <a:pt x="69" y="5"/>
                    </a:cubicBezTo>
                    <a:cubicBezTo>
                      <a:pt x="69" y="5"/>
                      <a:pt x="69" y="5"/>
                      <a:pt x="69" y="5"/>
                    </a:cubicBezTo>
                    <a:cubicBezTo>
                      <a:pt x="69" y="5"/>
                      <a:pt x="69" y="5"/>
                      <a:pt x="69" y="5"/>
                    </a:cubicBezTo>
                    <a:cubicBezTo>
                      <a:pt x="69" y="5"/>
                      <a:pt x="70" y="5"/>
                      <a:pt x="70" y="5"/>
                    </a:cubicBezTo>
                    <a:cubicBezTo>
                      <a:pt x="70" y="5"/>
                      <a:pt x="70" y="5"/>
                      <a:pt x="70" y="5"/>
                    </a:cubicBezTo>
                    <a:cubicBezTo>
                      <a:pt x="70" y="5"/>
                      <a:pt x="70" y="5"/>
                      <a:pt x="70" y="5"/>
                    </a:cubicBezTo>
                    <a:cubicBezTo>
                      <a:pt x="70" y="5"/>
                      <a:pt x="70" y="5"/>
                      <a:pt x="70" y="4"/>
                    </a:cubicBezTo>
                    <a:cubicBezTo>
                      <a:pt x="70" y="4"/>
                      <a:pt x="70" y="4"/>
                      <a:pt x="71" y="4"/>
                    </a:cubicBezTo>
                    <a:cubicBezTo>
                      <a:pt x="70" y="5"/>
                      <a:pt x="71" y="4"/>
                      <a:pt x="71" y="5"/>
                    </a:cubicBezTo>
                    <a:cubicBezTo>
                      <a:pt x="71" y="5"/>
                      <a:pt x="71" y="4"/>
                      <a:pt x="71" y="4"/>
                    </a:cubicBezTo>
                    <a:cubicBezTo>
                      <a:pt x="71" y="4"/>
                      <a:pt x="72" y="4"/>
                      <a:pt x="72" y="5"/>
                    </a:cubicBezTo>
                    <a:cubicBezTo>
                      <a:pt x="71" y="5"/>
                      <a:pt x="71" y="4"/>
                      <a:pt x="71" y="5"/>
                    </a:cubicBezTo>
                    <a:cubicBezTo>
                      <a:pt x="71" y="5"/>
                      <a:pt x="71" y="6"/>
                      <a:pt x="72" y="5"/>
                    </a:cubicBezTo>
                    <a:cubicBezTo>
                      <a:pt x="72" y="5"/>
                      <a:pt x="72" y="4"/>
                      <a:pt x="72" y="4"/>
                    </a:cubicBezTo>
                    <a:cubicBezTo>
                      <a:pt x="72" y="4"/>
                      <a:pt x="72" y="5"/>
                      <a:pt x="72" y="5"/>
                    </a:cubicBezTo>
                    <a:cubicBezTo>
                      <a:pt x="72" y="5"/>
                      <a:pt x="72" y="5"/>
                      <a:pt x="72" y="5"/>
                    </a:cubicBezTo>
                    <a:cubicBezTo>
                      <a:pt x="72" y="5"/>
                      <a:pt x="72" y="5"/>
                      <a:pt x="72" y="5"/>
                    </a:cubicBezTo>
                    <a:cubicBezTo>
                      <a:pt x="72" y="5"/>
                      <a:pt x="72" y="5"/>
                      <a:pt x="72" y="5"/>
                    </a:cubicBezTo>
                    <a:cubicBezTo>
                      <a:pt x="73" y="4"/>
                      <a:pt x="73" y="5"/>
                      <a:pt x="73" y="4"/>
                    </a:cubicBezTo>
                    <a:cubicBezTo>
                      <a:pt x="73" y="4"/>
                      <a:pt x="73" y="5"/>
                      <a:pt x="74" y="5"/>
                    </a:cubicBezTo>
                    <a:cubicBezTo>
                      <a:pt x="74" y="5"/>
                      <a:pt x="74" y="5"/>
                      <a:pt x="74" y="5"/>
                    </a:cubicBezTo>
                    <a:cubicBezTo>
                      <a:pt x="74" y="5"/>
                      <a:pt x="74" y="5"/>
                      <a:pt x="74" y="5"/>
                    </a:cubicBezTo>
                    <a:cubicBezTo>
                      <a:pt x="74" y="5"/>
                      <a:pt x="74" y="5"/>
                      <a:pt x="74" y="5"/>
                    </a:cubicBezTo>
                    <a:cubicBezTo>
                      <a:pt x="74" y="5"/>
                      <a:pt x="75" y="5"/>
                      <a:pt x="75" y="5"/>
                    </a:cubicBezTo>
                    <a:cubicBezTo>
                      <a:pt x="75" y="5"/>
                      <a:pt x="75" y="7"/>
                      <a:pt x="75" y="7"/>
                    </a:cubicBezTo>
                    <a:cubicBezTo>
                      <a:pt x="75" y="7"/>
                      <a:pt x="76" y="6"/>
                      <a:pt x="76" y="5"/>
                    </a:cubicBezTo>
                    <a:cubicBezTo>
                      <a:pt x="76" y="6"/>
                      <a:pt x="77" y="5"/>
                      <a:pt x="78" y="6"/>
                    </a:cubicBezTo>
                    <a:cubicBezTo>
                      <a:pt x="78" y="6"/>
                      <a:pt x="78" y="6"/>
                      <a:pt x="78" y="5"/>
                    </a:cubicBezTo>
                    <a:cubicBezTo>
                      <a:pt x="79" y="6"/>
                      <a:pt x="80" y="5"/>
                      <a:pt x="80" y="7"/>
                    </a:cubicBezTo>
                    <a:cubicBezTo>
                      <a:pt x="80" y="7"/>
                      <a:pt x="80" y="7"/>
                      <a:pt x="80" y="8"/>
                    </a:cubicBezTo>
                    <a:cubicBezTo>
                      <a:pt x="80" y="7"/>
                      <a:pt x="80" y="8"/>
                      <a:pt x="80" y="7"/>
                    </a:cubicBezTo>
                    <a:cubicBezTo>
                      <a:pt x="81" y="7"/>
                      <a:pt x="81" y="7"/>
                      <a:pt x="81" y="6"/>
                    </a:cubicBezTo>
                    <a:cubicBezTo>
                      <a:pt x="81" y="6"/>
                      <a:pt x="82" y="6"/>
                      <a:pt x="82" y="7"/>
                    </a:cubicBezTo>
                    <a:cubicBezTo>
                      <a:pt x="82" y="7"/>
                      <a:pt x="82" y="7"/>
                      <a:pt x="82" y="6"/>
                    </a:cubicBezTo>
                    <a:cubicBezTo>
                      <a:pt x="82" y="7"/>
                      <a:pt x="82" y="8"/>
                      <a:pt x="83" y="7"/>
                    </a:cubicBezTo>
                    <a:cubicBezTo>
                      <a:pt x="83" y="7"/>
                      <a:pt x="83" y="7"/>
                      <a:pt x="83" y="7"/>
                    </a:cubicBezTo>
                    <a:cubicBezTo>
                      <a:pt x="83" y="8"/>
                      <a:pt x="83" y="8"/>
                      <a:pt x="83" y="8"/>
                    </a:cubicBezTo>
                    <a:cubicBezTo>
                      <a:pt x="83" y="7"/>
                      <a:pt x="83" y="6"/>
                      <a:pt x="84" y="7"/>
                    </a:cubicBezTo>
                    <a:cubicBezTo>
                      <a:pt x="84" y="7"/>
                      <a:pt x="83" y="7"/>
                      <a:pt x="83" y="8"/>
                    </a:cubicBezTo>
                    <a:cubicBezTo>
                      <a:pt x="84" y="7"/>
                      <a:pt x="85" y="7"/>
                      <a:pt x="85" y="7"/>
                    </a:cubicBezTo>
                    <a:cubicBezTo>
                      <a:pt x="85" y="8"/>
                      <a:pt x="85" y="8"/>
                      <a:pt x="85" y="8"/>
                    </a:cubicBezTo>
                    <a:cubicBezTo>
                      <a:pt x="85" y="8"/>
                      <a:pt x="85" y="8"/>
                      <a:pt x="85" y="7"/>
                    </a:cubicBezTo>
                    <a:cubicBezTo>
                      <a:pt x="86" y="8"/>
                      <a:pt x="86" y="8"/>
                      <a:pt x="86" y="9"/>
                    </a:cubicBezTo>
                    <a:cubicBezTo>
                      <a:pt x="87" y="8"/>
                      <a:pt x="89" y="8"/>
                      <a:pt x="90" y="9"/>
                    </a:cubicBezTo>
                    <a:cubicBezTo>
                      <a:pt x="90" y="9"/>
                      <a:pt x="90" y="9"/>
                      <a:pt x="90" y="9"/>
                    </a:cubicBezTo>
                    <a:cubicBezTo>
                      <a:pt x="90" y="9"/>
                      <a:pt x="90" y="8"/>
                      <a:pt x="90" y="9"/>
                    </a:cubicBezTo>
                    <a:cubicBezTo>
                      <a:pt x="90" y="9"/>
                      <a:pt x="90" y="10"/>
                      <a:pt x="90" y="10"/>
                    </a:cubicBezTo>
                    <a:cubicBezTo>
                      <a:pt x="90" y="11"/>
                      <a:pt x="90" y="10"/>
                      <a:pt x="91" y="9"/>
                    </a:cubicBezTo>
                    <a:cubicBezTo>
                      <a:pt x="91" y="9"/>
                      <a:pt x="90" y="10"/>
                      <a:pt x="91" y="9"/>
                    </a:cubicBezTo>
                    <a:cubicBezTo>
                      <a:pt x="91" y="9"/>
                      <a:pt x="91" y="10"/>
                      <a:pt x="91" y="9"/>
                    </a:cubicBezTo>
                    <a:cubicBezTo>
                      <a:pt x="91" y="9"/>
                      <a:pt x="91" y="10"/>
                      <a:pt x="91" y="10"/>
                    </a:cubicBezTo>
                    <a:cubicBezTo>
                      <a:pt x="91" y="10"/>
                      <a:pt x="91" y="10"/>
                      <a:pt x="91" y="10"/>
                    </a:cubicBezTo>
                    <a:cubicBezTo>
                      <a:pt x="91" y="11"/>
                      <a:pt x="90" y="11"/>
                      <a:pt x="90" y="13"/>
                    </a:cubicBezTo>
                    <a:cubicBezTo>
                      <a:pt x="90" y="12"/>
                      <a:pt x="90" y="12"/>
                      <a:pt x="90" y="12"/>
                    </a:cubicBezTo>
                    <a:cubicBezTo>
                      <a:pt x="90" y="13"/>
                      <a:pt x="89" y="13"/>
                      <a:pt x="90" y="14"/>
                    </a:cubicBezTo>
                    <a:cubicBezTo>
                      <a:pt x="90" y="13"/>
                      <a:pt x="91" y="12"/>
                      <a:pt x="91" y="12"/>
                    </a:cubicBezTo>
                    <a:cubicBezTo>
                      <a:pt x="91" y="12"/>
                      <a:pt x="92" y="10"/>
                      <a:pt x="92" y="10"/>
                    </a:cubicBezTo>
                    <a:cubicBezTo>
                      <a:pt x="92" y="11"/>
                      <a:pt x="92" y="10"/>
                      <a:pt x="92" y="11"/>
                    </a:cubicBezTo>
                    <a:cubicBezTo>
                      <a:pt x="92" y="12"/>
                      <a:pt x="92" y="11"/>
                      <a:pt x="92" y="11"/>
                    </a:cubicBezTo>
                    <a:cubicBezTo>
                      <a:pt x="92" y="11"/>
                      <a:pt x="93" y="10"/>
                      <a:pt x="93" y="10"/>
                    </a:cubicBezTo>
                    <a:cubicBezTo>
                      <a:pt x="93" y="10"/>
                      <a:pt x="92" y="11"/>
                      <a:pt x="93" y="11"/>
                    </a:cubicBezTo>
                    <a:cubicBezTo>
                      <a:pt x="93" y="10"/>
                      <a:pt x="94" y="10"/>
                      <a:pt x="93" y="10"/>
                    </a:cubicBezTo>
                    <a:cubicBezTo>
                      <a:pt x="94" y="9"/>
                      <a:pt x="94" y="10"/>
                      <a:pt x="94" y="10"/>
                    </a:cubicBezTo>
                    <a:cubicBezTo>
                      <a:pt x="94" y="10"/>
                      <a:pt x="93" y="11"/>
                      <a:pt x="93" y="12"/>
                    </a:cubicBezTo>
                    <a:cubicBezTo>
                      <a:pt x="94" y="11"/>
                      <a:pt x="94" y="11"/>
                      <a:pt x="95" y="10"/>
                    </a:cubicBezTo>
                    <a:cubicBezTo>
                      <a:pt x="95" y="10"/>
                      <a:pt x="94" y="11"/>
                      <a:pt x="94" y="11"/>
                    </a:cubicBezTo>
                    <a:cubicBezTo>
                      <a:pt x="94" y="12"/>
                      <a:pt x="95" y="10"/>
                      <a:pt x="95" y="11"/>
                    </a:cubicBezTo>
                    <a:cubicBezTo>
                      <a:pt x="95" y="11"/>
                      <a:pt x="95" y="11"/>
                      <a:pt x="95" y="11"/>
                    </a:cubicBezTo>
                    <a:cubicBezTo>
                      <a:pt x="95" y="11"/>
                      <a:pt x="95" y="11"/>
                      <a:pt x="95" y="12"/>
                    </a:cubicBezTo>
                    <a:cubicBezTo>
                      <a:pt x="95" y="12"/>
                      <a:pt x="96" y="11"/>
                      <a:pt x="96" y="12"/>
                    </a:cubicBezTo>
                    <a:cubicBezTo>
                      <a:pt x="96" y="12"/>
                      <a:pt x="96" y="12"/>
                      <a:pt x="97" y="11"/>
                    </a:cubicBezTo>
                    <a:cubicBezTo>
                      <a:pt x="96" y="11"/>
                      <a:pt x="96" y="12"/>
                      <a:pt x="96" y="11"/>
                    </a:cubicBezTo>
                    <a:cubicBezTo>
                      <a:pt x="96" y="12"/>
                      <a:pt x="97" y="11"/>
                      <a:pt x="97" y="11"/>
                    </a:cubicBezTo>
                    <a:cubicBezTo>
                      <a:pt x="97" y="11"/>
                      <a:pt x="97" y="11"/>
                      <a:pt x="97" y="11"/>
                    </a:cubicBezTo>
                    <a:cubicBezTo>
                      <a:pt x="97" y="11"/>
                      <a:pt x="97" y="11"/>
                      <a:pt x="97" y="11"/>
                    </a:cubicBezTo>
                    <a:cubicBezTo>
                      <a:pt x="97" y="11"/>
                      <a:pt x="97" y="11"/>
                      <a:pt x="97" y="11"/>
                    </a:cubicBezTo>
                    <a:cubicBezTo>
                      <a:pt x="98" y="11"/>
                      <a:pt x="98" y="11"/>
                      <a:pt x="98" y="11"/>
                    </a:cubicBezTo>
                    <a:cubicBezTo>
                      <a:pt x="98" y="11"/>
                      <a:pt x="97" y="12"/>
                      <a:pt x="98" y="12"/>
                    </a:cubicBezTo>
                    <a:cubicBezTo>
                      <a:pt x="97" y="12"/>
                      <a:pt x="97" y="12"/>
                      <a:pt x="97" y="12"/>
                    </a:cubicBezTo>
                    <a:cubicBezTo>
                      <a:pt x="97" y="12"/>
                      <a:pt x="97" y="13"/>
                      <a:pt x="98" y="13"/>
                    </a:cubicBezTo>
                    <a:cubicBezTo>
                      <a:pt x="99" y="11"/>
                      <a:pt x="99" y="11"/>
                      <a:pt x="99" y="11"/>
                    </a:cubicBezTo>
                    <a:cubicBezTo>
                      <a:pt x="99" y="11"/>
                      <a:pt x="98" y="12"/>
                      <a:pt x="99" y="11"/>
                    </a:cubicBezTo>
                    <a:cubicBezTo>
                      <a:pt x="98" y="12"/>
                      <a:pt x="98" y="12"/>
                      <a:pt x="98" y="12"/>
                    </a:cubicBezTo>
                    <a:cubicBezTo>
                      <a:pt x="98" y="12"/>
                      <a:pt x="98" y="13"/>
                      <a:pt x="98" y="13"/>
                    </a:cubicBezTo>
                    <a:cubicBezTo>
                      <a:pt x="99" y="13"/>
                      <a:pt x="99" y="12"/>
                      <a:pt x="99" y="12"/>
                    </a:cubicBezTo>
                    <a:cubicBezTo>
                      <a:pt x="99" y="12"/>
                      <a:pt x="99" y="12"/>
                      <a:pt x="99" y="13"/>
                    </a:cubicBezTo>
                    <a:cubicBezTo>
                      <a:pt x="100" y="13"/>
                      <a:pt x="99" y="12"/>
                      <a:pt x="100" y="12"/>
                    </a:cubicBezTo>
                    <a:cubicBezTo>
                      <a:pt x="100" y="12"/>
                      <a:pt x="100" y="13"/>
                      <a:pt x="100" y="14"/>
                    </a:cubicBezTo>
                    <a:cubicBezTo>
                      <a:pt x="99" y="14"/>
                      <a:pt x="99" y="14"/>
                      <a:pt x="99" y="14"/>
                    </a:cubicBezTo>
                    <a:cubicBezTo>
                      <a:pt x="99" y="15"/>
                      <a:pt x="99" y="15"/>
                      <a:pt x="99" y="15"/>
                    </a:cubicBezTo>
                    <a:cubicBezTo>
                      <a:pt x="99" y="15"/>
                      <a:pt x="99" y="15"/>
                      <a:pt x="99" y="16"/>
                    </a:cubicBezTo>
                    <a:cubicBezTo>
                      <a:pt x="99" y="16"/>
                      <a:pt x="99" y="16"/>
                      <a:pt x="99" y="16"/>
                    </a:cubicBezTo>
                    <a:cubicBezTo>
                      <a:pt x="100" y="14"/>
                      <a:pt x="101" y="14"/>
                      <a:pt x="101" y="13"/>
                    </a:cubicBezTo>
                    <a:cubicBezTo>
                      <a:pt x="102" y="13"/>
                      <a:pt x="100" y="16"/>
                      <a:pt x="102" y="14"/>
                    </a:cubicBezTo>
                    <a:cubicBezTo>
                      <a:pt x="102" y="14"/>
                      <a:pt x="102" y="13"/>
                      <a:pt x="102" y="13"/>
                    </a:cubicBezTo>
                    <a:cubicBezTo>
                      <a:pt x="102" y="14"/>
                      <a:pt x="103" y="12"/>
                      <a:pt x="103" y="13"/>
                    </a:cubicBezTo>
                    <a:cubicBezTo>
                      <a:pt x="102" y="13"/>
                      <a:pt x="103" y="14"/>
                      <a:pt x="102" y="15"/>
                    </a:cubicBezTo>
                    <a:cubicBezTo>
                      <a:pt x="102" y="15"/>
                      <a:pt x="102" y="15"/>
                      <a:pt x="102" y="15"/>
                    </a:cubicBezTo>
                    <a:cubicBezTo>
                      <a:pt x="101" y="15"/>
                      <a:pt x="101" y="16"/>
                      <a:pt x="101" y="16"/>
                    </a:cubicBezTo>
                    <a:cubicBezTo>
                      <a:pt x="102" y="16"/>
                      <a:pt x="102" y="16"/>
                      <a:pt x="102" y="15"/>
                    </a:cubicBezTo>
                    <a:cubicBezTo>
                      <a:pt x="102" y="15"/>
                      <a:pt x="102" y="15"/>
                      <a:pt x="102" y="15"/>
                    </a:cubicBezTo>
                    <a:cubicBezTo>
                      <a:pt x="103" y="15"/>
                      <a:pt x="102" y="16"/>
                      <a:pt x="103" y="15"/>
                    </a:cubicBezTo>
                    <a:cubicBezTo>
                      <a:pt x="103" y="15"/>
                      <a:pt x="103" y="14"/>
                      <a:pt x="103" y="13"/>
                    </a:cubicBezTo>
                    <a:cubicBezTo>
                      <a:pt x="104" y="13"/>
                      <a:pt x="104" y="13"/>
                      <a:pt x="104" y="13"/>
                    </a:cubicBezTo>
                    <a:cubicBezTo>
                      <a:pt x="103" y="14"/>
                      <a:pt x="103" y="14"/>
                      <a:pt x="103" y="14"/>
                    </a:cubicBezTo>
                    <a:cubicBezTo>
                      <a:pt x="104" y="14"/>
                      <a:pt x="104" y="13"/>
                      <a:pt x="104" y="13"/>
                    </a:cubicBezTo>
                    <a:cubicBezTo>
                      <a:pt x="104" y="14"/>
                      <a:pt x="104" y="14"/>
                      <a:pt x="104" y="14"/>
                    </a:cubicBezTo>
                    <a:cubicBezTo>
                      <a:pt x="104" y="15"/>
                      <a:pt x="104" y="14"/>
                      <a:pt x="103" y="15"/>
                    </a:cubicBezTo>
                    <a:cubicBezTo>
                      <a:pt x="104" y="15"/>
                      <a:pt x="104" y="15"/>
                      <a:pt x="104" y="15"/>
                    </a:cubicBezTo>
                    <a:cubicBezTo>
                      <a:pt x="104" y="15"/>
                      <a:pt x="104" y="15"/>
                      <a:pt x="104" y="15"/>
                    </a:cubicBezTo>
                    <a:cubicBezTo>
                      <a:pt x="104" y="15"/>
                      <a:pt x="103" y="17"/>
                      <a:pt x="104" y="16"/>
                    </a:cubicBezTo>
                    <a:cubicBezTo>
                      <a:pt x="105" y="16"/>
                      <a:pt x="104" y="16"/>
                      <a:pt x="105" y="15"/>
                    </a:cubicBezTo>
                    <a:cubicBezTo>
                      <a:pt x="105" y="16"/>
                      <a:pt x="106" y="15"/>
                      <a:pt x="106" y="15"/>
                    </a:cubicBezTo>
                    <a:cubicBezTo>
                      <a:pt x="105" y="16"/>
                      <a:pt x="107" y="16"/>
                      <a:pt x="106" y="16"/>
                    </a:cubicBezTo>
                    <a:cubicBezTo>
                      <a:pt x="106" y="16"/>
                      <a:pt x="105" y="15"/>
                      <a:pt x="104" y="16"/>
                    </a:cubicBezTo>
                    <a:cubicBezTo>
                      <a:pt x="104" y="17"/>
                      <a:pt x="104" y="16"/>
                      <a:pt x="103" y="17"/>
                    </a:cubicBezTo>
                    <a:cubicBezTo>
                      <a:pt x="104" y="17"/>
                      <a:pt x="103" y="18"/>
                      <a:pt x="103" y="19"/>
                    </a:cubicBezTo>
                    <a:cubicBezTo>
                      <a:pt x="103" y="19"/>
                      <a:pt x="103" y="19"/>
                      <a:pt x="104" y="19"/>
                    </a:cubicBezTo>
                    <a:cubicBezTo>
                      <a:pt x="104" y="18"/>
                      <a:pt x="104" y="18"/>
                      <a:pt x="104" y="17"/>
                    </a:cubicBezTo>
                    <a:cubicBezTo>
                      <a:pt x="104" y="18"/>
                      <a:pt x="105" y="18"/>
                      <a:pt x="106" y="17"/>
                    </a:cubicBezTo>
                    <a:cubicBezTo>
                      <a:pt x="106" y="17"/>
                      <a:pt x="105" y="18"/>
                      <a:pt x="105" y="18"/>
                    </a:cubicBezTo>
                    <a:cubicBezTo>
                      <a:pt x="106" y="18"/>
                      <a:pt x="106" y="18"/>
                      <a:pt x="107" y="19"/>
                    </a:cubicBezTo>
                    <a:cubicBezTo>
                      <a:pt x="107" y="18"/>
                      <a:pt x="107" y="19"/>
                      <a:pt x="108" y="18"/>
                    </a:cubicBezTo>
                    <a:cubicBezTo>
                      <a:pt x="107" y="18"/>
                      <a:pt x="108" y="17"/>
                      <a:pt x="108" y="16"/>
                    </a:cubicBezTo>
                    <a:cubicBezTo>
                      <a:pt x="108" y="17"/>
                      <a:pt x="108" y="17"/>
                      <a:pt x="108" y="17"/>
                    </a:cubicBezTo>
                    <a:cubicBezTo>
                      <a:pt x="108" y="17"/>
                      <a:pt x="108" y="18"/>
                      <a:pt x="108" y="17"/>
                    </a:cubicBezTo>
                    <a:cubicBezTo>
                      <a:pt x="108" y="17"/>
                      <a:pt x="108" y="19"/>
                      <a:pt x="107" y="19"/>
                    </a:cubicBezTo>
                    <a:cubicBezTo>
                      <a:pt x="108" y="19"/>
                      <a:pt x="107" y="20"/>
                      <a:pt x="107" y="20"/>
                    </a:cubicBezTo>
                    <a:cubicBezTo>
                      <a:pt x="108" y="20"/>
                      <a:pt x="108" y="20"/>
                      <a:pt x="109" y="20"/>
                    </a:cubicBezTo>
                    <a:cubicBezTo>
                      <a:pt x="109" y="21"/>
                      <a:pt x="110" y="20"/>
                      <a:pt x="111" y="21"/>
                    </a:cubicBezTo>
                    <a:cubicBezTo>
                      <a:pt x="111" y="21"/>
                      <a:pt x="110" y="22"/>
                      <a:pt x="110" y="22"/>
                    </a:cubicBezTo>
                    <a:cubicBezTo>
                      <a:pt x="110" y="23"/>
                      <a:pt x="110" y="21"/>
                      <a:pt x="111" y="22"/>
                    </a:cubicBezTo>
                    <a:cubicBezTo>
                      <a:pt x="110" y="22"/>
                      <a:pt x="110" y="22"/>
                      <a:pt x="110" y="22"/>
                    </a:cubicBezTo>
                    <a:cubicBezTo>
                      <a:pt x="111" y="22"/>
                      <a:pt x="111" y="23"/>
                      <a:pt x="112" y="22"/>
                    </a:cubicBezTo>
                    <a:cubicBezTo>
                      <a:pt x="111" y="23"/>
                      <a:pt x="111" y="23"/>
                      <a:pt x="111" y="23"/>
                    </a:cubicBezTo>
                    <a:cubicBezTo>
                      <a:pt x="111" y="23"/>
                      <a:pt x="111" y="23"/>
                      <a:pt x="111" y="23"/>
                    </a:cubicBezTo>
                    <a:cubicBezTo>
                      <a:pt x="111" y="23"/>
                      <a:pt x="111" y="23"/>
                      <a:pt x="111" y="24"/>
                    </a:cubicBezTo>
                    <a:cubicBezTo>
                      <a:pt x="111" y="24"/>
                      <a:pt x="112" y="24"/>
                      <a:pt x="112" y="24"/>
                    </a:cubicBezTo>
                    <a:cubicBezTo>
                      <a:pt x="112" y="23"/>
                      <a:pt x="112" y="23"/>
                      <a:pt x="112" y="23"/>
                    </a:cubicBezTo>
                    <a:cubicBezTo>
                      <a:pt x="113" y="23"/>
                      <a:pt x="113" y="24"/>
                      <a:pt x="113" y="24"/>
                    </a:cubicBezTo>
                    <a:cubicBezTo>
                      <a:pt x="113" y="24"/>
                      <a:pt x="113" y="24"/>
                      <a:pt x="113" y="24"/>
                    </a:cubicBezTo>
                    <a:cubicBezTo>
                      <a:pt x="114" y="24"/>
                      <a:pt x="114" y="24"/>
                      <a:pt x="114" y="24"/>
                    </a:cubicBezTo>
                    <a:cubicBezTo>
                      <a:pt x="113" y="25"/>
                      <a:pt x="113" y="25"/>
                      <a:pt x="114" y="25"/>
                    </a:cubicBezTo>
                    <a:cubicBezTo>
                      <a:pt x="112" y="26"/>
                      <a:pt x="112" y="26"/>
                      <a:pt x="112" y="26"/>
                    </a:cubicBezTo>
                    <a:cubicBezTo>
                      <a:pt x="112" y="25"/>
                      <a:pt x="113" y="25"/>
                      <a:pt x="113" y="25"/>
                    </a:cubicBezTo>
                    <a:cubicBezTo>
                      <a:pt x="113" y="24"/>
                      <a:pt x="113" y="24"/>
                      <a:pt x="112" y="24"/>
                    </a:cubicBezTo>
                    <a:cubicBezTo>
                      <a:pt x="112" y="25"/>
                      <a:pt x="112" y="25"/>
                      <a:pt x="113" y="24"/>
                    </a:cubicBezTo>
                    <a:cubicBezTo>
                      <a:pt x="112" y="25"/>
                      <a:pt x="112" y="25"/>
                      <a:pt x="112" y="26"/>
                    </a:cubicBezTo>
                    <a:cubicBezTo>
                      <a:pt x="112" y="26"/>
                      <a:pt x="112" y="26"/>
                      <a:pt x="112" y="26"/>
                    </a:cubicBezTo>
                    <a:cubicBezTo>
                      <a:pt x="111" y="26"/>
                      <a:pt x="111" y="26"/>
                      <a:pt x="111" y="26"/>
                    </a:cubicBezTo>
                    <a:cubicBezTo>
                      <a:pt x="111" y="25"/>
                      <a:pt x="111" y="25"/>
                      <a:pt x="111" y="25"/>
                    </a:cubicBezTo>
                    <a:cubicBezTo>
                      <a:pt x="111" y="26"/>
                      <a:pt x="110" y="26"/>
                      <a:pt x="110" y="25"/>
                    </a:cubicBezTo>
                    <a:cubicBezTo>
                      <a:pt x="110" y="24"/>
                      <a:pt x="109" y="25"/>
                      <a:pt x="109" y="25"/>
                    </a:cubicBezTo>
                    <a:cubicBezTo>
                      <a:pt x="110" y="24"/>
                      <a:pt x="110" y="24"/>
                      <a:pt x="110" y="24"/>
                    </a:cubicBezTo>
                    <a:cubicBezTo>
                      <a:pt x="110" y="23"/>
                      <a:pt x="110" y="24"/>
                      <a:pt x="110" y="23"/>
                    </a:cubicBezTo>
                    <a:cubicBezTo>
                      <a:pt x="110" y="24"/>
                      <a:pt x="109" y="24"/>
                      <a:pt x="109" y="25"/>
                    </a:cubicBezTo>
                    <a:cubicBezTo>
                      <a:pt x="109" y="24"/>
                      <a:pt x="109" y="24"/>
                      <a:pt x="109" y="24"/>
                    </a:cubicBezTo>
                    <a:cubicBezTo>
                      <a:pt x="108" y="24"/>
                      <a:pt x="108" y="25"/>
                      <a:pt x="108" y="24"/>
                    </a:cubicBezTo>
                    <a:cubicBezTo>
                      <a:pt x="107" y="24"/>
                      <a:pt x="106" y="24"/>
                      <a:pt x="106" y="23"/>
                    </a:cubicBezTo>
                    <a:cubicBezTo>
                      <a:pt x="106" y="23"/>
                      <a:pt x="106" y="23"/>
                      <a:pt x="106" y="23"/>
                    </a:cubicBezTo>
                    <a:cubicBezTo>
                      <a:pt x="105" y="24"/>
                      <a:pt x="105" y="23"/>
                      <a:pt x="104" y="23"/>
                    </a:cubicBezTo>
                    <a:cubicBezTo>
                      <a:pt x="104" y="22"/>
                      <a:pt x="103" y="23"/>
                      <a:pt x="103" y="22"/>
                    </a:cubicBezTo>
                    <a:cubicBezTo>
                      <a:pt x="101" y="21"/>
                      <a:pt x="100" y="21"/>
                      <a:pt x="99" y="21"/>
                    </a:cubicBezTo>
                    <a:cubicBezTo>
                      <a:pt x="100" y="20"/>
                      <a:pt x="100" y="20"/>
                      <a:pt x="100" y="20"/>
                    </a:cubicBezTo>
                    <a:cubicBezTo>
                      <a:pt x="99" y="20"/>
                      <a:pt x="100" y="19"/>
                      <a:pt x="99" y="19"/>
                    </a:cubicBezTo>
                    <a:cubicBezTo>
                      <a:pt x="99" y="20"/>
                      <a:pt x="99" y="20"/>
                      <a:pt x="98" y="20"/>
                    </a:cubicBezTo>
                    <a:cubicBezTo>
                      <a:pt x="98" y="20"/>
                      <a:pt x="97" y="20"/>
                      <a:pt x="96" y="20"/>
                    </a:cubicBezTo>
                    <a:cubicBezTo>
                      <a:pt x="96" y="20"/>
                      <a:pt x="96" y="20"/>
                      <a:pt x="96" y="20"/>
                    </a:cubicBezTo>
                    <a:cubicBezTo>
                      <a:pt x="96" y="20"/>
                      <a:pt x="95" y="19"/>
                      <a:pt x="95" y="19"/>
                    </a:cubicBezTo>
                    <a:cubicBezTo>
                      <a:pt x="95" y="19"/>
                      <a:pt x="95" y="18"/>
                      <a:pt x="95" y="18"/>
                    </a:cubicBezTo>
                    <a:cubicBezTo>
                      <a:pt x="94" y="19"/>
                      <a:pt x="94" y="19"/>
                      <a:pt x="93" y="19"/>
                    </a:cubicBezTo>
                    <a:cubicBezTo>
                      <a:pt x="93" y="19"/>
                      <a:pt x="92" y="18"/>
                      <a:pt x="92" y="18"/>
                    </a:cubicBezTo>
                    <a:cubicBezTo>
                      <a:pt x="90" y="19"/>
                      <a:pt x="89" y="17"/>
                      <a:pt x="87" y="17"/>
                    </a:cubicBezTo>
                    <a:cubicBezTo>
                      <a:pt x="87" y="17"/>
                      <a:pt x="87" y="17"/>
                      <a:pt x="87" y="17"/>
                    </a:cubicBezTo>
                    <a:cubicBezTo>
                      <a:pt x="86" y="18"/>
                      <a:pt x="84" y="16"/>
                      <a:pt x="83" y="16"/>
                    </a:cubicBezTo>
                    <a:cubicBezTo>
                      <a:pt x="83" y="15"/>
                      <a:pt x="83" y="15"/>
                      <a:pt x="83" y="15"/>
                    </a:cubicBezTo>
                    <a:cubicBezTo>
                      <a:pt x="83" y="14"/>
                      <a:pt x="82" y="15"/>
                      <a:pt x="82" y="16"/>
                    </a:cubicBezTo>
                    <a:cubicBezTo>
                      <a:pt x="82" y="15"/>
                      <a:pt x="81" y="16"/>
                      <a:pt x="81" y="15"/>
                    </a:cubicBezTo>
                    <a:cubicBezTo>
                      <a:pt x="81" y="15"/>
                      <a:pt x="81" y="15"/>
                      <a:pt x="80" y="15"/>
                    </a:cubicBezTo>
                    <a:cubicBezTo>
                      <a:pt x="80" y="15"/>
                      <a:pt x="79" y="15"/>
                      <a:pt x="78" y="15"/>
                    </a:cubicBezTo>
                    <a:cubicBezTo>
                      <a:pt x="79" y="15"/>
                      <a:pt x="79" y="15"/>
                      <a:pt x="79" y="15"/>
                    </a:cubicBezTo>
                    <a:cubicBezTo>
                      <a:pt x="79" y="15"/>
                      <a:pt x="79" y="14"/>
                      <a:pt x="79" y="14"/>
                    </a:cubicBezTo>
                    <a:cubicBezTo>
                      <a:pt x="78" y="14"/>
                      <a:pt x="78" y="13"/>
                      <a:pt x="78" y="15"/>
                    </a:cubicBezTo>
                    <a:cubicBezTo>
                      <a:pt x="77" y="14"/>
                      <a:pt x="76" y="15"/>
                      <a:pt x="75" y="14"/>
                    </a:cubicBezTo>
                    <a:cubicBezTo>
                      <a:pt x="75" y="14"/>
                      <a:pt x="75" y="14"/>
                      <a:pt x="75" y="14"/>
                    </a:cubicBezTo>
                    <a:cubicBezTo>
                      <a:pt x="74" y="14"/>
                      <a:pt x="74" y="13"/>
                      <a:pt x="73" y="13"/>
                    </a:cubicBezTo>
                    <a:cubicBezTo>
                      <a:pt x="73" y="13"/>
                      <a:pt x="73" y="13"/>
                      <a:pt x="73" y="13"/>
                    </a:cubicBezTo>
                    <a:cubicBezTo>
                      <a:pt x="73" y="13"/>
                      <a:pt x="73" y="13"/>
                      <a:pt x="73" y="13"/>
                    </a:cubicBezTo>
                    <a:cubicBezTo>
                      <a:pt x="71" y="14"/>
                      <a:pt x="71" y="12"/>
                      <a:pt x="70" y="12"/>
                    </a:cubicBezTo>
                    <a:cubicBezTo>
                      <a:pt x="68" y="12"/>
                      <a:pt x="66" y="11"/>
                      <a:pt x="64" y="11"/>
                    </a:cubicBezTo>
                    <a:cubicBezTo>
                      <a:pt x="64" y="11"/>
                      <a:pt x="64" y="11"/>
                      <a:pt x="64" y="11"/>
                    </a:cubicBezTo>
                    <a:cubicBezTo>
                      <a:pt x="63" y="12"/>
                      <a:pt x="63" y="10"/>
                      <a:pt x="62" y="11"/>
                    </a:cubicBezTo>
                    <a:cubicBezTo>
                      <a:pt x="62" y="11"/>
                      <a:pt x="62" y="11"/>
                      <a:pt x="62" y="10"/>
                    </a:cubicBezTo>
                    <a:cubicBezTo>
                      <a:pt x="61" y="11"/>
                      <a:pt x="61" y="9"/>
                      <a:pt x="60" y="10"/>
                    </a:cubicBezTo>
                    <a:cubicBezTo>
                      <a:pt x="60" y="10"/>
                      <a:pt x="60" y="10"/>
                      <a:pt x="60" y="10"/>
                    </a:cubicBezTo>
                    <a:cubicBezTo>
                      <a:pt x="59" y="9"/>
                      <a:pt x="59" y="10"/>
                      <a:pt x="58" y="9"/>
                    </a:cubicBezTo>
                    <a:cubicBezTo>
                      <a:pt x="58" y="9"/>
                      <a:pt x="58" y="9"/>
                      <a:pt x="58" y="9"/>
                    </a:cubicBezTo>
                    <a:cubicBezTo>
                      <a:pt x="58" y="8"/>
                      <a:pt x="57" y="10"/>
                      <a:pt x="58" y="9"/>
                    </a:cubicBezTo>
                    <a:cubicBezTo>
                      <a:pt x="57" y="9"/>
                      <a:pt x="57" y="9"/>
                      <a:pt x="57" y="9"/>
                    </a:cubicBezTo>
                    <a:cubicBezTo>
                      <a:pt x="56" y="8"/>
                      <a:pt x="54" y="9"/>
                      <a:pt x="52" y="9"/>
                    </a:cubicBezTo>
                    <a:cubicBezTo>
                      <a:pt x="51" y="8"/>
                      <a:pt x="53" y="7"/>
                      <a:pt x="52" y="8"/>
                    </a:cubicBezTo>
                    <a:cubicBezTo>
                      <a:pt x="51" y="8"/>
                      <a:pt x="51" y="8"/>
                      <a:pt x="51" y="8"/>
                    </a:cubicBezTo>
                    <a:cubicBezTo>
                      <a:pt x="51" y="8"/>
                      <a:pt x="51" y="6"/>
                      <a:pt x="51" y="7"/>
                    </a:cubicBezTo>
                    <a:cubicBezTo>
                      <a:pt x="51" y="8"/>
                      <a:pt x="51" y="8"/>
                      <a:pt x="50" y="8"/>
                    </a:cubicBezTo>
                    <a:cubicBezTo>
                      <a:pt x="50" y="8"/>
                      <a:pt x="50" y="7"/>
                      <a:pt x="49" y="7"/>
                    </a:cubicBezTo>
                    <a:cubicBezTo>
                      <a:pt x="49" y="7"/>
                      <a:pt x="49" y="7"/>
                      <a:pt x="49" y="7"/>
                    </a:cubicBezTo>
                    <a:cubicBezTo>
                      <a:pt x="48" y="8"/>
                      <a:pt x="48" y="7"/>
                      <a:pt x="47" y="9"/>
                    </a:cubicBezTo>
                    <a:cubicBezTo>
                      <a:pt x="43" y="9"/>
                      <a:pt x="40" y="10"/>
                      <a:pt x="36" y="10"/>
                    </a:cubicBezTo>
                    <a:cubicBezTo>
                      <a:pt x="33" y="10"/>
                      <a:pt x="30" y="11"/>
                      <a:pt x="26" y="11"/>
                    </a:cubicBezTo>
                    <a:cubicBezTo>
                      <a:pt x="25" y="10"/>
                      <a:pt x="25" y="10"/>
                      <a:pt x="24" y="11"/>
                    </a:cubicBezTo>
                    <a:cubicBezTo>
                      <a:pt x="24" y="11"/>
                      <a:pt x="24" y="11"/>
                      <a:pt x="24" y="10"/>
                    </a:cubicBezTo>
                    <a:cubicBezTo>
                      <a:pt x="24" y="11"/>
                      <a:pt x="24" y="11"/>
                      <a:pt x="24" y="12"/>
                    </a:cubicBezTo>
                    <a:cubicBezTo>
                      <a:pt x="22" y="12"/>
                      <a:pt x="21" y="12"/>
                      <a:pt x="20" y="13"/>
                    </a:cubicBezTo>
                    <a:cubicBezTo>
                      <a:pt x="20" y="13"/>
                      <a:pt x="20" y="12"/>
                      <a:pt x="20" y="12"/>
                    </a:cubicBezTo>
                    <a:cubicBezTo>
                      <a:pt x="20" y="13"/>
                      <a:pt x="20" y="13"/>
                      <a:pt x="20" y="13"/>
                    </a:cubicBezTo>
                    <a:cubicBezTo>
                      <a:pt x="20" y="12"/>
                      <a:pt x="20" y="12"/>
                      <a:pt x="20" y="12"/>
                    </a:cubicBezTo>
                    <a:cubicBezTo>
                      <a:pt x="20" y="13"/>
                      <a:pt x="20" y="13"/>
                      <a:pt x="20" y="13"/>
                    </a:cubicBezTo>
                    <a:cubicBezTo>
                      <a:pt x="17" y="15"/>
                      <a:pt x="13" y="14"/>
                      <a:pt x="11" y="16"/>
                    </a:cubicBezTo>
                    <a:cubicBezTo>
                      <a:pt x="10" y="16"/>
                      <a:pt x="9" y="17"/>
                      <a:pt x="8" y="18"/>
                    </a:cubicBezTo>
                    <a:cubicBezTo>
                      <a:pt x="5" y="18"/>
                      <a:pt x="3" y="18"/>
                      <a:pt x="1" y="20"/>
                    </a:cubicBezTo>
                    <a:cubicBezTo>
                      <a:pt x="1" y="20"/>
                      <a:pt x="0" y="18"/>
                      <a:pt x="1" y="17"/>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2" name="Freeform 141"/>
              <p:cNvSpPr/>
              <p:nvPr/>
            </p:nvSpPr>
            <p:spPr bwMode="auto">
              <a:xfrm>
                <a:off x="3987" y="189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3" name="Freeform 142"/>
              <p:cNvSpPr/>
              <p:nvPr/>
            </p:nvSpPr>
            <p:spPr bwMode="auto">
              <a:xfrm>
                <a:off x="3975" y="1879"/>
                <a:ext cx="0" cy="2"/>
              </a:xfrm>
              <a:custGeom>
                <a:avLst/>
                <a:gdLst>
                  <a:gd name="T0" fmla="*/ 0 h 1"/>
                  <a:gd name="T1" fmla="*/ 0 h 1"/>
                  <a:gd name="T2" fmla="*/ 0 h 1"/>
                  <a:gd name="T3" fmla="*/ 0 h 1"/>
                </a:gdLst>
                <a:ahLst/>
                <a:cxnLst>
                  <a:cxn ang="0">
                    <a:pos x="0" y="T0"/>
                  </a:cxn>
                  <a:cxn ang="0">
                    <a:pos x="0" y="T1"/>
                  </a:cxn>
                  <a:cxn ang="0">
                    <a:pos x="0" y="T2"/>
                  </a:cxn>
                  <a:cxn ang="0">
                    <a:pos x="0" y="T3"/>
                  </a:cxn>
                </a:cxnLst>
                <a:rect l="0" t="0" r="r" b="b"/>
                <a:pathLst>
                  <a:path h="1">
                    <a:moveTo>
                      <a:pt x="0" y="0"/>
                    </a:moveTo>
                    <a:cubicBezTo>
                      <a:pt x="0" y="1"/>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4" name="Rectangle 143"/>
              <p:cNvSpPr>
                <a:spLocks noChangeArrowheads="1"/>
              </p:cNvSpPr>
              <p:nvPr/>
            </p:nvSpPr>
            <p:spPr bwMode="auto">
              <a:xfrm>
                <a:off x="3970" y="1877"/>
                <a:ext cx="3"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5" name="Freeform 144"/>
              <p:cNvSpPr/>
              <p:nvPr/>
            </p:nvSpPr>
            <p:spPr bwMode="auto">
              <a:xfrm>
                <a:off x="3968" y="1870"/>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6" name="Freeform 145"/>
              <p:cNvSpPr/>
              <p:nvPr/>
            </p:nvSpPr>
            <p:spPr bwMode="auto">
              <a:xfrm>
                <a:off x="3966" y="1872"/>
                <a:ext cx="2"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0"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7" name="Freeform 146"/>
              <p:cNvSpPr/>
              <p:nvPr/>
            </p:nvSpPr>
            <p:spPr bwMode="auto">
              <a:xfrm>
                <a:off x="3956" y="1865"/>
                <a:ext cx="3"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1"/>
                      <a:pt x="1" y="0"/>
                    </a:cubicBezTo>
                    <a:cubicBezTo>
                      <a:pt x="1"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8" name="Freeform 147"/>
              <p:cNvSpPr/>
              <p:nvPr/>
            </p:nvSpPr>
            <p:spPr bwMode="auto">
              <a:xfrm>
                <a:off x="3954" y="18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29" name="Freeform 148"/>
              <p:cNvSpPr/>
              <p:nvPr/>
            </p:nvSpPr>
            <p:spPr bwMode="auto">
              <a:xfrm>
                <a:off x="3866" y="1841"/>
                <a:ext cx="3" cy="3"/>
              </a:xfrm>
              <a:custGeom>
                <a:avLst/>
                <a:gdLst>
                  <a:gd name="T0" fmla="*/ 0 w 3"/>
                  <a:gd name="T1" fmla="*/ 0 h 3"/>
                  <a:gd name="T2" fmla="*/ 3 w 3"/>
                  <a:gd name="T3" fmla="*/ 0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lnTo>
                      <a:pt x="3" y="0"/>
                    </a:lnTo>
                    <a:lnTo>
                      <a:pt x="3" y="3"/>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0" name="Freeform 149"/>
              <p:cNvSpPr/>
              <p:nvPr/>
            </p:nvSpPr>
            <p:spPr bwMode="auto">
              <a:xfrm>
                <a:off x="3828" y="183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1" name="Freeform 150"/>
              <p:cNvSpPr/>
              <p:nvPr/>
            </p:nvSpPr>
            <p:spPr bwMode="auto">
              <a:xfrm>
                <a:off x="3807" y="1844"/>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2" name="Freeform 151"/>
              <p:cNvSpPr/>
              <p:nvPr/>
            </p:nvSpPr>
            <p:spPr bwMode="auto">
              <a:xfrm>
                <a:off x="4283" y="1581"/>
                <a:ext cx="3"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0" y="1"/>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3" name="Freeform 152"/>
              <p:cNvSpPr/>
              <p:nvPr/>
            </p:nvSpPr>
            <p:spPr bwMode="auto">
              <a:xfrm>
                <a:off x="4286" y="1540"/>
                <a:ext cx="71" cy="74"/>
              </a:xfrm>
              <a:custGeom>
                <a:avLst/>
                <a:gdLst>
                  <a:gd name="T0" fmla="*/ 17 w 30"/>
                  <a:gd name="T1" fmla="*/ 27 h 31"/>
                  <a:gd name="T2" fmla="*/ 19 w 30"/>
                  <a:gd name="T3" fmla="*/ 26 h 31"/>
                  <a:gd name="T4" fmla="*/ 21 w 30"/>
                  <a:gd name="T5" fmla="*/ 23 h 31"/>
                  <a:gd name="T6" fmla="*/ 22 w 30"/>
                  <a:gd name="T7" fmla="*/ 23 h 31"/>
                  <a:gd name="T8" fmla="*/ 25 w 30"/>
                  <a:gd name="T9" fmla="*/ 20 h 31"/>
                  <a:gd name="T10" fmla="*/ 25 w 30"/>
                  <a:gd name="T11" fmla="*/ 19 h 31"/>
                  <a:gd name="T12" fmla="*/ 25 w 30"/>
                  <a:gd name="T13" fmla="*/ 17 h 31"/>
                  <a:gd name="T14" fmla="*/ 25 w 30"/>
                  <a:gd name="T15" fmla="*/ 15 h 31"/>
                  <a:gd name="T16" fmla="*/ 25 w 30"/>
                  <a:gd name="T17" fmla="*/ 14 h 31"/>
                  <a:gd name="T18" fmla="*/ 24 w 30"/>
                  <a:gd name="T19" fmla="*/ 14 h 31"/>
                  <a:gd name="T20" fmla="*/ 22 w 30"/>
                  <a:gd name="T21" fmla="*/ 12 h 31"/>
                  <a:gd name="T22" fmla="*/ 22 w 30"/>
                  <a:gd name="T23" fmla="*/ 11 h 31"/>
                  <a:gd name="T24" fmla="*/ 20 w 30"/>
                  <a:gd name="T25" fmla="*/ 11 h 31"/>
                  <a:gd name="T26" fmla="*/ 20 w 30"/>
                  <a:gd name="T27" fmla="*/ 9 h 31"/>
                  <a:gd name="T28" fmla="*/ 19 w 30"/>
                  <a:gd name="T29" fmla="*/ 8 h 31"/>
                  <a:gd name="T30" fmla="*/ 17 w 30"/>
                  <a:gd name="T31" fmla="*/ 7 h 31"/>
                  <a:gd name="T32" fmla="*/ 17 w 30"/>
                  <a:gd name="T33" fmla="*/ 6 h 31"/>
                  <a:gd name="T34" fmla="*/ 16 w 30"/>
                  <a:gd name="T35" fmla="*/ 6 h 31"/>
                  <a:gd name="T36" fmla="*/ 16 w 30"/>
                  <a:gd name="T37" fmla="*/ 6 h 31"/>
                  <a:gd name="T38" fmla="*/ 16 w 30"/>
                  <a:gd name="T39" fmla="*/ 6 h 31"/>
                  <a:gd name="T40" fmla="*/ 15 w 30"/>
                  <a:gd name="T41" fmla="*/ 6 h 31"/>
                  <a:gd name="T42" fmla="*/ 13 w 30"/>
                  <a:gd name="T43" fmla="*/ 6 h 31"/>
                  <a:gd name="T44" fmla="*/ 12 w 30"/>
                  <a:gd name="T45" fmla="*/ 7 h 31"/>
                  <a:gd name="T46" fmla="*/ 12 w 30"/>
                  <a:gd name="T47" fmla="*/ 7 h 31"/>
                  <a:gd name="T48" fmla="*/ 10 w 30"/>
                  <a:gd name="T49" fmla="*/ 8 h 31"/>
                  <a:gd name="T50" fmla="*/ 9 w 30"/>
                  <a:gd name="T51" fmla="*/ 8 h 31"/>
                  <a:gd name="T52" fmla="*/ 9 w 30"/>
                  <a:gd name="T53" fmla="*/ 9 h 31"/>
                  <a:gd name="T54" fmla="*/ 10 w 30"/>
                  <a:gd name="T55" fmla="*/ 11 h 31"/>
                  <a:gd name="T56" fmla="*/ 9 w 30"/>
                  <a:gd name="T57" fmla="*/ 11 h 31"/>
                  <a:gd name="T58" fmla="*/ 9 w 30"/>
                  <a:gd name="T59" fmla="*/ 12 h 31"/>
                  <a:gd name="T60" fmla="*/ 8 w 30"/>
                  <a:gd name="T61" fmla="*/ 12 h 31"/>
                  <a:gd name="T62" fmla="*/ 7 w 30"/>
                  <a:gd name="T63" fmla="*/ 12 h 31"/>
                  <a:gd name="T64" fmla="*/ 7 w 30"/>
                  <a:gd name="T65" fmla="*/ 13 h 31"/>
                  <a:gd name="T66" fmla="*/ 6 w 30"/>
                  <a:gd name="T67" fmla="*/ 13 h 31"/>
                  <a:gd name="T68" fmla="*/ 7 w 30"/>
                  <a:gd name="T69" fmla="*/ 14 h 31"/>
                  <a:gd name="T70" fmla="*/ 6 w 30"/>
                  <a:gd name="T71" fmla="*/ 15 h 31"/>
                  <a:gd name="T72" fmla="*/ 5 w 30"/>
                  <a:gd name="T73" fmla="*/ 14 h 31"/>
                  <a:gd name="T74" fmla="*/ 5 w 30"/>
                  <a:gd name="T75" fmla="*/ 15 h 31"/>
                  <a:gd name="T76" fmla="*/ 2 w 30"/>
                  <a:gd name="T77" fmla="*/ 16 h 31"/>
                  <a:gd name="T78" fmla="*/ 1 w 30"/>
                  <a:gd name="T79" fmla="*/ 16 h 31"/>
                  <a:gd name="T80" fmla="*/ 1 w 30"/>
                  <a:gd name="T81" fmla="*/ 18 h 31"/>
                  <a:gd name="T82" fmla="*/ 0 w 30"/>
                  <a:gd name="T83" fmla="*/ 17 h 31"/>
                  <a:gd name="T84" fmla="*/ 1 w 30"/>
                  <a:gd name="T85" fmla="*/ 16 h 31"/>
                  <a:gd name="T86" fmla="*/ 1 w 30"/>
                  <a:gd name="T87" fmla="*/ 13 h 31"/>
                  <a:gd name="T88" fmla="*/ 3 w 30"/>
                  <a:gd name="T89" fmla="*/ 9 h 31"/>
                  <a:gd name="T90" fmla="*/ 6 w 30"/>
                  <a:gd name="T91" fmla="*/ 5 h 31"/>
                  <a:gd name="T92" fmla="*/ 10 w 30"/>
                  <a:gd name="T93" fmla="*/ 2 h 31"/>
                  <a:gd name="T94" fmla="*/ 13 w 30"/>
                  <a:gd name="T95" fmla="*/ 0 h 31"/>
                  <a:gd name="T96" fmla="*/ 21 w 30"/>
                  <a:gd name="T97" fmla="*/ 3 h 31"/>
                  <a:gd name="T98" fmla="*/ 23 w 30"/>
                  <a:gd name="T99" fmla="*/ 6 h 31"/>
                  <a:gd name="T100" fmla="*/ 25 w 30"/>
                  <a:gd name="T101" fmla="*/ 10 h 31"/>
                  <a:gd name="T102" fmla="*/ 26 w 30"/>
                  <a:gd name="T103" fmla="*/ 25 h 31"/>
                  <a:gd name="T104" fmla="*/ 23 w 30"/>
                  <a:gd name="T105" fmla="*/ 28 h 31"/>
                  <a:gd name="T106" fmla="*/ 11 w 30"/>
                  <a:gd name="T10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31">
                    <a:moveTo>
                      <a:pt x="11" y="29"/>
                    </a:moveTo>
                    <a:cubicBezTo>
                      <a:pt x="12" y="27"/>
                      <a:pt x="13" y="28"/>
                      <a:pt x="14" y="27"/>
                    </a:cubicBezTo>
                    <a:cubicBezTo>
                      <a:pt x="14" y="27"/>
                      <a:pt x="14" y="28"/>
                      <a:pt x="14" y="28"/>
                    </a:cubicBezTo>
                    <a:cubicBezTo>
                      <a:pt x="14" y="27"/>
                      <a:pt x="16" y="27"/>
                      <a:pt x="17" y="27"/>
                    </a:cubicBezTo>
                    <a:cubicBezTo>
                      <a:pt x="17" y="28"/>
                      <a:pt x="17" y="28"/>
                      <a:pt x="17" y="28"/>
                    </a:cubicBezTo>
                    <a:cubicBezTo>
                      <a:pt x="17" y="28"/>
                      <a:pt x="17" y="27"/>
                      <a:pt x="17" y="27"/>
                    </a:cubicBezTo>
                    <a:cubicBezTo>
                      <a:pt x="17" y="27"/>
                      <a:pt x="17" y="27"/>
                      <a:pt x="17" y="27"/>
                    </a:cubicBezTo>
                    <a:cubicBezTo>
                      <a:pt x="17" y="27"/>
                      <a:pt x="18" y="27"/>
                      <a:pt x="18" y="27"/>
                    </a:cubicBezTo>
                    <a:cubicBezTo>
                      <a:pt x="18" y="27"/>
                      <a:pt x="18" y="27"/>
                      <a:pt x="18" y="27"/>
                    </a:cubicBezTo>
                    <a:cubicBezTo>
                      <a:pt x="18" y="27"/>
                      <a:pt x="18" y="27"/>
                      <a:pt x="18" y="27"/>
                    </a:cubicBezTo>
                    <a:cubicBezTo>
                      <a:pt x="18" y="26"/>
                      <a:pt x="19" y="27"/>
                      <a:pt x="19" y="26"/>
                    </a:cubicBezTo>
                    <a:cubicBezTo>
                      <a:pt x="19" y="26"/>
                      <a:pt x="19" y="26"/>
                      <a:pt x="19" y="26"/>
                    </a:cubicBezTo>
                    <a:cubicBezTo>
                      <a:pt x="19" y="25"/>
                      <a:pt x="20" y="25"/>
                      <a:pt x="20" y="24"/>
                    </a:cubicBezTo>
                    <a:cubicBezTo>
                      <a:pt x="20" y="25"/>
                      <a:pt x="21" y="25"/>
                      <a:pt x="21" y="25"/>
                    </a:cubicBezTo>
                    <a:cubicBezTo>
                      <a:pt x="20" y="24"/>
                      <a:pt x="21" y="24"/>
                      <a:pt x="21" y="24"/>
                    </a:cubicBezTo>
                    <a:cubicBezTo>
                      <a:pt x="21" y="24"/>
                      <a:pt x="21" y="23"/>
                      <a:pt x="21" y="24"/>
                    </a:cubicBezTo>
                    <a:cubicBezTo>
                      <a:pt x="21" y="24"/>
                      <a:pt x="21" y="24"/>
                      <a:pt x="21" y="24"/>
                    </a:cubicBezTo>
                    <a:cubicBezTo>
                      <a:pt x="21" y="23"/>
                      <a:pt x="21" y="24"/>
                      <a:pt x="21" y="23"/>
                    </a:cubicBezTo>
                    <a:cubicBezTo>
                      <a:pt x="21" y="23"/>
                      <a:pt x="21" y="23"/>
                      <a:pt x="21" y="23"/>
                    </a:cubicBezTo>
                    <a:cubicBezTo>
                      <a:pt x="21" y="23"/>
                      <a:pt x="22" y="24"/>
                      <a:pt x="22" y="23"/>
                    </a:cubicBezTo>
                    <a:cubicBezTo>
                      <a:pt x="22" y="23"/>
                      <a:pt x="22" y="23"/>
                      <a:pt x="22" y="23"/>
                    </a:cubicBezTo>
                    <a:cubicBezTo>
                      <a:pt x="22" y="23"/>
                      <a:pt x="22" y="23"/>
                      <a:pt x="22" y="23"/>
                    </a:cubicBezTo>
                    <a:cubicBezTo>
                      <a:pt x="22" y="23"/>
                      <a:pt x="22" y="23"/>
                      <a:pt x="22" y="23"/>
                    </a:cubicBezTo>
                    <a:cubicBezTo>
                      <a:pt x="22" y="23"/>
                      <a:pt x="23" y="23"/>
                      <a:pt x="22" y="23"/>
                    </a:cubicBezTo>
                    <a:cubicBezTo>
                      <a:pt x="22" y="23"/>
                      <a:pt x="22" y="23"/>
                      <a:pt x="23" y="23"/>
                    </a:cubicBezTo>
                    <a:cubicBezTo>
                      <a:pt x="23" y="22"/>
                      <a:pt x="24" y="22"/>
                      <a:pt x="24" y="21"/>
                    </a:cubicBezTo>
                    <a:cubicBezTo>
                      <a:pt x="24" y="21"/>
                      <a:pt x="24" y="21"/>
                      <a:pt x="25" y="21"/>
                    </a:cubicBezTo>
                    <a:cubicBezTo>
                      <a:pt x="25" y="21"/>
                      <a:pt x="25" y="21"/>
                      <a:pt x="24" y="20"/>
                    </a:cubicBezTo>
                    <a:cubicBezTo>
                      <a:pt x="24" y="20"/>
                      <a:pt x="25" y="21"/>
                      <a:pt x="25" y="21"/>
                    </a:cubicBezTo>
                    <a:cubicBezTo>
                      <a:pt x="25" y="20"/>
                      <a:pt x="24" y="20"/>
                      <a:pt x="25" y="20"/>
                    </a:cubicBezTo>
                    <a:cubicBezTo>
                      <a:pt x="25" y="20"/>
                      <a:pt x="25" y="20"/>
                      <a:pt x="25" y="20"/>
                    </a:cubicBezTo>
                    <a:cubicBezTo>
                      <a:pt x="25" y="20"/>
                      <a:pt x="25" y="20"/>
                      <a:pt x="25" y="20"/>
                    </a:cubicBezTo>
                    <a:cubicBezTo>
                      <a:pt x="25" y="20"/>
                      <a:pt x="25" y="20"/>
                      <a:pt x="25" y="20"/>
                    </a:cubicBezTo>
                    <a:cubicBezTo>
                      <a:pt x="25" y="19"/>
                      <a:pt x="25" y="19"/>
                      <a:pt x="25" y="19"/>
                    </a:cubicBezTo>
                    <a:cubicBezTo>
                      <a:pt x="25" y="19"/>
                      <a:pt x="25" y="19"/>
                      <a:pt x="25" y="19"/>
                    </a:cubicBezTo>
                    <a:cubicBezTo>
                      <a:pt x="26" y="19"/>
                      <a:pt x="25" y="19"/>
                      <a:pt x="25" y="19"/>
                    </a:cubicBezTo>
                    <a:cubicBezTo>
                      <a:pt x="25" y="19"/>
                      <a:pt x="25" y="19"/>
                      <a:pt x="25" y="19"/>
                    </a:cubicBezTo>
                    <a:cubicBezTo>
                      <a:pt x="25" y="19"/>
                      <a:pt x="25" y="18"/>
                      <a:pt x="25" y="18"/>
                    </a:cubicBezTo>
                    <a:cubicBezTo>
                      <a:pt x="25" y="18"/>
                      <a:pt x="25" y="18"/>
                      <a:pt x="25" y="18"/>
                    </a:cubicBezTo>
                    <a:cubicBezTo>
                      <a:pt x="25" y="18"/>
                      <a:pt x="25" y="18"/>
                      <a:pt x="25" y="17"/>
                    </a:cubicBezTo>
                    <a:cubicBezTo>
                      <a:pt x="25" y="17"/>
                      <a:pt x="26" y="17"/>
                      <a:pt x="26" y="17"/>
                    </a:cubicBezTo>
                    <a:cubicBezTo>
                      <a:pt x="25" y="17"/>
                      <a:pt x="25" y="17"/>
                      <a:pt x="25" y="17"/>
                    </a:cubicBezTo>
                    <a:cubicBezTo>
                      <a:pt x="25" y="17"/>
                      <a:pt x="25" y="16"/>
                      <a:pt x="25" y="16"/>
                    </a:cubicBezTo>
                    <a:cubicBezTo>
                      <a:pt x="25" y="16"/>
                      <a:pt x="26" y="16"/>
                      <a:pt x="26" y="16"/>
                    </a:cubicBezTo>
                    <a:cubicBezTo>
                      <a:pt x="26" y="16"/>
                      <a:pt x="26" y="16"/>
                      <a:pt x="26" y="16"/>
                    </a:cubicBezTo>
                    <a:cubicBezTo>
                      <a:pt x="26" y="16"/>
                      <a:pt x="26" y="16"/>
                      <a:pt x="26" y="16"/>
                    </a:cubicBezTo>
                    <a:cubicBezTo>
                      <a:pt x="26" y="16"/>
                      <a:pt x="26" y="16"/>
                      <a:pt x="26" y="16"/>
                    </a:cubicBezTo>
                    <a:cubicBezTo>
                      <a:pt x="26" y="15"/>
                      <a:pt x="25" y="16"/>
                      <a:pt x="25" y="15"/>
                    </a:cubicBezTo>
                    <a:cubicBezTo>
                      <a:pt x="25" y="15"/>
                      <a:pt x="25" y="15"/>
                      <a:pt x="25" y="15"/>
                    </a:cubicBezTo>
                    <a:cubicBezTo>
                      <a:pt x="25" y="15"/>
                      <a:pt x="24" y="15"/>
                      <a:pt x="24" y="15"/>
                    </a:cubicBezTo>
                    <a:cubicBezTo>
                      <a:pt x="24" y="15"/>
                      <a:pt x="25" y="15"/>
                      <a:pt x="24" y="15"/>
                    </a:cubicBezTo>
                    <a:cubicBezTo>
                      <a:pt x="24" y="15"/>
                      <a:pt x="24" y="15"/>
                      <a:pt x="24" y="15"/>
                    </a:cubicBezTo>
                    <a:cubicBezTo>
                      <a:pt x="24" y="15"/>
                      <a:pt x="24" y="15"/>
                      <a:pt x="24" y="14"/>
                    </a:cubicBezTo>
                    <a:cubicBezTo>
                      <a:pt x="24" y="14"/>
                      <a:pt x="24" y="14"/>
                      <a:pt x="25" y="14"/>
                    </a:cubicBezTo>
                    <a:cubicBezTo>
                      <a:pt x="25" y="14"/>
                      <a:pt x="24" y="14"/>
                      <a:pt x="24" y="14"/>
                    </a:cubicBezTo>
                    <a:cubicBezTo>
                      <a:pt x="24" y="14"/>
                      <a:pt x="24" y="14"/>
                      <a:pt x="24" y="14"/>
                    </a:cubicBezTo>
                    <a:cubicBezTo>
                      <a:pt x="24" y="14"/>
                      <a:pt x="24" y="14"/>
                      <a:pt x="24" y="14"/>
                    </a:cubicBezTo>
                    <a:cubicBezTo>
                      <a:pt x="24" y="14"/>
                      <a:pt x="24" y="14"/>
                      <a:pt x="24" y="14"/>
                    </a:cubicBezTo>
                    <a:cubicBezTo>
                      <a:pt x="23" y="14"/>
                      <a:pt x="23" y="14"/>
                      <a:pt x="23" y="14"/>
                    </a:cubicBezTo>
                    <a:cubicBezTo>
                      <a:pt x="23" y="14"/>
                      <a:pt x="23" y="14"/>
                      <a:pt x="24" y="14"/>
                    </a:cubicBezTo>
                    <a:cubicBezTo>
                      <a:pt x="23" y="14"/>
                      <a:pt x="23" y="14"/>
                      <a:pt x="23" y="14"/>
                    </a:cubicBezTo>
                    <a:cubicBezTo>
                      <a:pt x="22" y="14"/>
                      <a:pt x="23" y="13"/>
                      <a:pt x="23" y="13"/>
                    </a:cubicBezTo>
                    <a:cubicBezTo>
                      <a:pt x="23" y="13"/>
                      <a:pt x="22" y="13"/>
                      <a:pt x="23" y="13"/>
                    </a:cubicBezTo>
                    <a:cubicBezTo>
                      <a:pt x="23" y="13"/>
                      <a:pt x="22" y="13"/>
                      <a:pt x="22" y="13"/>
                    </a:cubicBezTo>
                    <a:cubicBezTo>
                      <a:pt x="22" y="13"/>
                      <a:pt x="23" y="12"/>
                      <a:pt x="22" y="12"/>
                    </a:cubicBezTo>
                    <a:cubicBezTo>
                      <a:pt x="23" y="12"/>
                      <a:pt x="22" y="12"/>
                      <a:pt x="22" y="12"/>
                    </a:cubicBezTo>
                    <a:cubicBezTo>
                      <a:pt x="22" y="12"/>
                      <a:pt x="22" y="12"/>
                      <a:pt x="22" y="12"/>
                    </a:cubicBezTo>
                    <a:cubicBezTo>
                      <a:pt x="22" y="12"/>
                      <a:pt x="21" y="12"/>
                      <a:pt x="22" y="12"/>
                    </a:cubicBezTo>
                    <a:cubicBezTo>
                      <a:pt x="21" y="12"/>
                      <a:pt x="21" y="12"/>
                      <a:pt x="21" y="12"/>
                    </a:cubicBezTo>
                    <a:cubicBezTo>
                      <a:pt x="21" y="12"/>
                      <a:pt x="21" y="12"/>
                      <a:pt x="21" y="12"/>
                    </a:cubicBezTo>
                    <a:cubicBezTo>
                      <a:pt x="21" y="11"/>
                      <a:pt x="21" y="11"/>
                      <a:pt x="21" y="11"/>
                    </a:cubicBezTo>
                    <a:cubicBezTo>
                      <a:pt x="21" y="11"/>
                      <a:pt x="22" y="11"/>
                      <a:pt x="22" y="11"/>
                    </a:cubicBezTo>
                    <a:cubicBezTo>
                      <a:pt x="22" y="11"/>
                      <a:pt x="21" y="12"/>
                      <a:pt x="21" y="11"/>
                    </a:cubicBezTo>
                    <a:cubicBezTo>
                      <a:pt x="21" y="11"/>
                      <a:pt x="21" y="11"/>
                      <a:pt x="21" y="11"/>
                    </a:cubicBezTo>
                    <a:cubicBezTo>
                      <a:pt x="21" y="11"/>
                      <a:pt x="22" y="11"/>
                      <a:pt x="22" y="11"/>
                    </a:cubicBezTo>
                    <a:cubicBezTo>
                      <a:pt x="21" y="11"/>
                      <a:pt x="21" y="11"/>
                      <a:pt x="21" y="11"/>
                    </a:cubicBezTo>
                    <a:cubicBezTo>
                      <a:pt x="21" y="11"/>
                      <a:pt x="21" y="11"/>
                      <a:pt x="21" y="11"/>
                    </a:cubicBezTo>
                    <a:cubicBezTo>
                      <a:pt x="21" y="11"/>
                      <a:pt x="21" y="10"/>
                      <a:pt x="20" y="11"/>
                    </a:cubicBezTo>
                    <a:cubicBezTo>
                      <a:pt x="21" y="11"/>
                      <a:pt x="20" y="11"/>
                      <a:pt x="21" y="10"/>
                    </a:cubicBezTo>
                    <a:cubicBezTo>
                      <a:pt x="21" y="10"/>
                      <a:pt x="21" y="10"/>
                      <a:pt x="21" y="10"/>
                    </a:cubicBezTo>
                    <a:cubicBezTo>
                      <a:pt x="21" y="10"/>
                      <a:pt x="21" y="10"/>
                      <a:pt x="20" y="10"/>
                    </a:cubicBezTo>
                    <a:cubicBezTo>
                      <a:pt x="20" y="10"/>
                      <a:pt x="20" y="10"/>
                      <a:pt x="21" y="10"/>
                    </a:cubicBezTo>
                    <a:cubicBezTo>
                      <a:pt x="20" y="11"/>
                      <a:pt x="20" y="10"/>
                      <a:pt x="20" y="10"/>
                    </a:cubicBezTo>
                    <a:cubicBezTo>
                      <a:pt x="20" y="10"/>
                      <a:pt x="20" y="10"/>
                      <a:pt x="20" y="9"/>
                    </a:cubicBezTo>
                    <a:cubicBezTo>
                      <a:pt x="20" y="10"/>
                      <a:pt x="19" y="10"/>
                      <a:pt x="19" y="9"/>
                    </a:cubicBezTo>
                    <a:cubicBezTo>
                      <a:pt x="19" y="9"/>
                      <a:pt x="19" y="9"/>
                      <a:pt x="20" y="9"/>
                    </a:cubicBezTo>
                    <a:cubicBezTo>
                      <a:pt x="20" y="9"/>
                      <a:pt x="20" y="9"/>
                      <a:pt x="19" y="9"/>
                    </a:cubicBezTo>
                    <a:cubicBezTo>
                      <a:pt x="19" y="9"/>
                      <a:pt x="20" y="9"/>
                      <a:pt x="20" y="8"/>
                    </a:cubicBezTo>
                    <a:cubicBezTo>
                      <a:pt x="19" y="8"/>
                      <a:pt x="19" y="9"/>
                      <a:pt x="19" y="9"/>
                    </a:cubicBezTo>
                    <a:cubicBezTo>
                      <a:pt x="19" y="8"/>
                      <a:pt x="18" y="9"/>
                      <a:pt x="19" y="8"/>
                    </a:cubicBezTo>
                    <a:cubicBezTo>
                      <a:pt x="19" y="8"/>
                      <a:pt x="19" y="8"/>
                      <a:pt x="19" y="8"/>
                    </a:cubicBezTo>
                    <a:cubicBezTo>
                      <a:pt x="20" y="7"/>
                      <a:pt x="19" y="8"/>
                      <a:pt x="19" y="8"/>
                    </a:cubicBezTo>
                    <a:cubicBezTo>
                      <a:pt x="18" y="8"/>
                      <a:pt x="18" y="8"/>
                      <a:pt x="18" y="8"/>
                    </a:cubicBezTo>
                    <a:cubicBezTo>
                      <a:pt x="18" y="8"/>
                      <a:pt x="18" y="8"/>
                      <a:pt x="18" y="8"/>
                    </a:cubicBezTo>
                    <a:cubicBezTo>
                      <a:pt x="18" y="8"/>
                      <a:pt x="18" y="7"/>
                      <a:pt x="18" y="8"/>
                    </a:cubicBezTo>
                    <a:cubicBezTo>
                      <a:pt x="18" y="7"/>
                      <a:pt x="17" y="8"/>
                      <a:pt x="17" y="7"/>
                    </a:cubicBezTo>
                    <a:cubicBezTo>
                      <a:pt x="17" y="7"/>
                      <a:pt x="17" y="6"/>
                      <a:pt x="17" y="7"/>
                    </a:cubicBezTo>
                    <a:cubicBezTo>
                      <a:pt x="17" y="7"/>
                      <a:pt x="17" y="7"/>
                      <a:pt x="17" y="7"/>
                    </a:cubicBezTo>
                    <a:cubicBezTo>
                      <a:pt x="17" y="7"/>
                      <a:pt x="17" y="7"/>
                      <a:pt x="17" y="7"/>
                    </a:cubicBezTo>
                    <a:cubicBezTo>
                      <a:pt x="17" y="7"/>
                      <a:pt x="17" y="7"/>
                      <a:pt x="17" y="6"/>
                    </a:cubicBezTo>
                    <a:cubicBezTo>
                      <a:pt x="18" y="6"/>
                      <a:pt x="17" y="7"/>
                      <a:pt x="17" y="7"/>
                    </a:cubicBezTo>
                    <a:cubicBezTo>
                      <a:pt x="17" y="7"/>
                      <a:pt x="17" y="6"/>
                      <a:pt x="17" y="6"/>
                    </a:cubicBezTo>
                    <a:cubicBezTo>
                      <a:pt x="16" y="7"/>
                      <a:pt x="16" y="7"/>
                      <a:pt x="16" y="7"/>
                    </a:cubicBezTo>
                    <a:cubicBezTo>
                      <a:pt x="16" y="7"/>
                      <a:pt x="17" y="6"/>
                      <a:pt x="17" y="6"/>
                    </a:cubicBezTo>
                    <a:cubicBezTo>
                      <a:pt x="17" y="6"/>
                      <a:pt x="17" y="6"/>
                      <a:pt x="16" y="6"/>
                    </a:cubicBezTo>
                    <a:cubicBezTo>
                      <a:pt x="17" y="5"/>
                      <a:pt x="17" y="5"/>
                      <a:pt x="17" y="5"/>
                    </a:cubicBezTo>
                    <a:cubicBezTo>
                      <a:pt x="17" y="6"/>
                      <a:pt x="16" y="6"/>
                      <a:pt x="16" y="6"/>
                    </a:cubicBezTo>
                    <a:cubicBezTo>
                      <a:pt x="16" y="6"/>
                      <a:pt x="16" y="6"/>
                      <a:pt x="16" y="6"/>
                    </a:cubicBezTo>
                    <a:cubicBezTo>
                      <a:pt x="17" y="5"/>
                      <a:pt x="16" y="5"/>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5"/>
                      <a:pt x="16" y="6"/>
                    </a:cubicBezTo>
                    <a:cubicBezTo>
                      <a:pt x="16" y="6"/>
                      <a:pt x="16" y="6"/>
                      <a:pt x="16" y="6"/>
                    </a:cubicBezTo>
                    <a:cubicBezTo>
                      <a:pt x="16" y="6"/>
                      <a:pt x="16" y="6"/>
                      <a:pt x="16" y="6"/>
                    </a:cubicBezTo>
                    <a:cubicBezTo>
                      <a:pt x="16" y="5"/>
                      <a:pt x="16" y="5"/>
                      <a:pt x="16" y="5"/>
                    </a:cubicBezTo>
                    <a:cubicBezTo>
                      <a:pt x="16" y="6"/>
                      <a:pt x="16" y="6"/>
                      <a:pt x="16" y="6"/>
                    </a:cubicBezTo>
                    <a:cubicBezTo>
                      <a:pt x="16" y="6"/>
                      <a:pt x="16" y="6"/>
                      <a:pt x="16"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5"/>
                      <a:pt x="15" y="5"/>
                    </a:cubicBezTo>
                    <a:cubicBezTo>
                      <a:pt x="15" y="5"/>
                      <a:pt x="15" y="6"/>
                      <a:pt x="15" y="6"/>
                    </a:cubicBezTo>
                    <a:cubicBezTo>
                      <a:pt x="14" y="6"/>
                      <a:pt x="14" y="7"/>
                      <a:pt x="14" y="6"/>
                    </a:cubicBezTo>
                    <a:cubicBezTo>
                      <a:pt x="14" y="6"/>
                      <a:pt x="14" y="6"/>
                      <a:pt x="14" y="6"/>
                    </a:cubicBezTo>
                    <a:cubicBezTo>
                      <a:pt x="14" y="6"/>
                      <a:pt x="14" y="7"/>
                      <a:pt x="13" y="6"/>
                    </a:cubicBezTo>
                    <a:cubicBezTo>
                      <a:pt x="13" y="6"/>
                      <a:pt x="13" y="6"/>
                      <a:pt x="13" y="6"/>
                    </a:cubicBezTo>
                    <a:cubicBezTo>
                      <a:pt x="13" y="6"/>
                      <a:pt x="13" y="5"/>
                      <a:pt x="13" y="6"/>
                    </a:cubicBezTo>
                    <a:cubicBezTo>
                      <a:pt x="13" y="6"/>
                      <a:pt x="13" y="6"/>
                      <a:pt x="13" y="7"/>
                    </a:cubicBezTo>
                    <a:cubicBezTo>
                      <a:pt x="13" y="7"/>
                      <a:pt x="13" y="7"/>
                      <a:pt x="13" y="7"/>
                    </a:cubicBezTo>
                    <a:cubicBezTo>
                      <a:pt x="13" y="7"/>
                      <a:pt x="13" y="7"/>
                      <a:pt x="13" y="7"/>
                    </a:cubicBezTo>
                    <a:cubicBezTo>
                      <a:pt x="13" y="7"/>
                      <a:pt x="12" y="6"/>
                      <a:pt x="12" y="7"/>
                    </a:cubicBezTo>
                    <a:cubicBezTo>
                      <a:pt x="13" y="7"/>
                      <a:pt x="13" y="7"/>
                      <a:pt x="13" y="7"/>
                    </a:cubicBezTo>
                    <a:cubicBezTo>
                      <a:pt x="12" y="7"/>
                      <a:pt x="12" y="7"/>
                      <a:pt x="12" y="7"/>
                    </a:cubicBezTo>
                    <a:cubicBezTo>
                      <a:pt x="12" y="7"/>
                      <a:pt x="13" y="7"/>
                      <a:pt x="12" y="7"/>
                    </a:cubicBezTo>
                    <a:cubicBezTo>
                      <a:pt x="12" y="7"/>
                      <a:pt x="12" y="7"/>
                      <a:pt x="12" y="7"/>
                    </a:cubicBezTo>
                    <a:cubicBezTo>
                      <a:pt x="12" y="7"/>
                      <a:pt x="12" y="8"/>
                      <a:pt x="12" y="8"/>
                    </a:cubicBezTo>
                    <a:cubicBezTo>
                      <a:pt x="12" y="7"/>
                      <a:pt x="12" y="7"/>
                      <a:pt x="12" y="7"/>
                    </a:cubicBezTo>
                    <a:cubicBezTo>
                      <a:pt x="12" y="7"/>
                      <a:pt x="12" y="8"/>
                      <a:pt x="12" y="8"/>
                    </a:cubicBezTo>
                    <a:cubicBezTo>
                      <a:pt x="12" y="7"/>
                      <a:pt x="11" y="8"/>
                      <a:pt x="11" y="7"/>
                    </a:cubicBezTo>
                    <a:cubicBezTo>
                      <a:pt x="12" y="8"/>
                      <a:pt x="11" y="9"/>
                      <a:pt x="11" y="9"/>
                    </a:cubicBezTo>
                    <a:cubicBezTo>
                      <a:pt x="11" y="9"/>
                      <a:pt x="11" y="9"/>
                      <a:pt x="11" y="9"/>
                    </a:cubicBezTo>
                    <a:cubicBezTo>
                      <a:pt x="10" y="9"/>
                      <a:pt x="11" y="9"/>
                      <a:pt x="11" y="9"/>
                    </a:cubicBezTo>
                    <a:cubicBezTo>
                      <a:pt x="10" y="9"/>
                      <a:pt x="10" y="9"/>
                      <a:pt x="10" y="8"/>
                    </a:cubicBezTo>
                    <a:cubicBezTo>
                      <a:pt x="10" y="8"/>
                      <a:pt x="10" y="9"/>
                      <a:pt x="10" y="9"/>
                    </a:cubicBezTo>
                    <a:cubicBezTo>
                      <a:pt x="10" y="9"/>
                      <a:pt x="10" y="9"/>
                      <a:pt x="10" y="9"/>
                    </a:cubicBezTo>
                    <a:cubicBezTo>
                      <a:pt x="10" y="9"/>
                      <a:pt x="10" y="9"/>
                      <a:pt x="10" y="10"/>
                    </a:cubicBezTo>
                    <a:cubicBezTo>
                      <a:pt x="10" y="9"/>
                      <a:pt x="10" y="9"/>
                      <a:pt x="10" y="9"/>
                    </a:cubicBezTo>
                    <a:cubicBezTo>
                      <a:pt x="10" y="9"/>
                      <a:pt x="10" y="9"/>
                      <a:pt x="10" y="9"/>
                    </a:cubicBezTo>
                    <a:cubicBezTo>
                      <a:pt x="9" y="9"/>
                      <a:pt x="9" y="8"/>
                      <a:pt x="9" y="8"/>
                    </a:cubicBezTo>
                    <a:cubicBezTo>
                      <a:pt x="9" y="8"/>
                      <a:pt x="9" y="8"/>
                      <a:pt x="9" y="8"/>
                    </a:cubicBezTo>
                    <a:cubicBezTo>
                      <a:pt x="8" y="7"/>
                      <a:pt x="8" y="7"/>
                      <a:pt x="8" y="7"/>
                    </a:cubicBezTo>
                    <a:cubicBezTo>
                      <a:pt x="8" y="7"/>
                      <a:pt x="9" y="8"/>
                      <a:pt x="9" y="8"/>
                    </a:cubicBezTo>
                    <a:cubicBezTo>
                      <a:pt x="9" y="9"/>
                      <a:pt x="10" y="9"/>
                      <a:pt x="10" y="9"/>
                    </a:cubicBezTo>
                    <a:cubicBezTo>
                      <a:pt x="9" y="9"/>
                      <a:pt x="10" y="9"/>
                      <a:pt x="9" y="9"/>
                    </a:cubicBezTo>
                    <a:cubicBezTo>
                      <a:pt x="9" y="9"/>
                      <a:pt x="9" y="9"/>
                      <a:pt x="9" y="9"/>
                    </a:cubicBezTo>
                    <a:cubicBezTo>
                      <a:pt x="9" y="9"/>
                      <a:pt x="10" y="10"/>
                      <a:pt x="10" y="10"/>
                    </a:cubicBezTo>
                    <a:cubicBezTo>
                      <a:pt x="9" y="10"/>
                      <a:pt x="9" y="10"/>
                      <a:pt x="9" y="10"/>
                    </a:cubicBezTo>
                    <a:cubicBezTo>
                      <a:pt x="9" y="10"/>
                      <a:pt x="9" y="10"/>
                      <a:pt x="10" y="10"/>
                    </a:cubicBezTo>
                    <a:cubicBezTo>
                      <a:pt x="10" y="11"/>
                      <a:pt x="9" y="10"/>
                      <a:pt x="10" y="11"/>
                    </a:cubicBezTo>
                    <a:cubicBezTo>
                      <a:pt x="9" y="10"/>
                      <a:pt x="9" y="10"/>
                      <a:pt x="9" y="10"/>
                    </a:cubicBezTo>
                    <a:cubicBezTo>
                      <a:pt x="9" y="10"/>
                      <a:pt x="9" y="10"/>
                      <a:pt x="10" y="11"/>
                    </a:cubicBezTo>
                    <a:cubicBezTo>
                      <a:pt x="9" y="11"/>
                      <a:pt x="9" y="10"/>
                      <a:pt x="9" y="10"/>
                    </a:cubicBezTo>
                    <a:cubicBezTo>
                      <a:pt x="9" y="10"/>
                      <a:pt x="9" y="11"/>
                      <a:pt x="9" y="10"/>
                    </a:cubicBezTo>
                    <a:cubicBezTo>
                      <a:pt x="9" y="11"/>
                      <a:pt x="9" y="11"/>
                      <a:pt x="9" y="11"/>
                    </a:cubicBezTo>
                    <a:cubicBezTo>
                      <a:pt x="9" y="10"/>
                      <a:pt x="9" y="10"/>
                      <a:pt x="9" y="10"/>
                    </a:cubicBezTo>
                    <a:cubicBezTo>
                      <a:pt x="8" y="11"/>
                      <a:pt x="9" y="11"/>
                      <a:pt x="8" y="11"/>
                    </a:cubicBezTo>
                    <a:cubicBezTo>
                      <a:pt x="8" y="11"/>
                      <a:pt x="8" y="11"/>
                      <a:pt x="9" y="11"/>
                    </a:cubicBezTo>
                    <a:cubicBezTo>
                      <a:pt x="9" y="11"/>
                      <a:pt x="8" y="11"/>
                      <a:pt x="9" y="11"/>
                    </a:cubicBezTo>
                    <a:cubicBezTo>
                      <a:pt x="8" y="11"/>
                      <a:pt x="9" y="11"/>
                      <a:pt x="9" y="12"/>
                    </a:cubicBezTo>
                    <a:cubicBezTo>
                      <a:pt x="9" y="11"/>
                      <a:pt x="9" y="11"/>
                      <a:pt x="9" y="11"/>
                    </a:cubicBezTo>
                    <a:cubicBezTo>
                      <a:pt x="9" y="12"/>
                      <a:pt x="9" y="12"/>
                      <a:pt x="9" y="12"/>
                    </a:cubicBezTo>
                    <a:cubicBezTo>
                      <a:pt x="9" y="12"/>
                      <a:pt x="9" y="12"/>
                      <a:pt x="9" y="12"/>
                    </a:cubicBezTo>
                    <a:cubicBezTo>
                      <a:pt x="9" y="12"/>
                      <a:pt x="9" y="12"/>
                      <a:pt x="9" y="12"/>
                    </a:cubicBezTo>
                    <a:cubicBezTo>
                      <a:pt x="9" y="12"/>
                      <a:pt x="8" y="11"/>
                      <a:pt x="8" y="12"/>
                    </a:cubicBezTo>
                    <a:cubicBezTo>
                      <a:pt x="8" y="11"/>
                      <a:pt x="8" y="11"/>
                      <a:pt x="8" y="11"/>
                    </a:cubicBezTo>
                    <a:cubicBezTo>
                      <a:pt x="8" y="11"/>
                      <a:pt x="8" y="11"/>
                      <a:pt x="8" y="11"/>
                    </a:cubicBezTo>
                    <a:cubicBezTo>
                      <a:pt x="9" y="12"/>
                      <a:pt x="9" y="12"/>
                      <a:pt x="9" y="12"/>
                    </a:cubicBezTo>
                    <a:cubicBezTo>
                      <a:pt x="9" y="12"/>
                      <a:pt x="8" y="12"/>
                      <a:pt x="9" y="12"/>
                    </a:cubicBezTo>
                    <a:cubicBezTo>
                      <a:pt x="8" y="12"/>
                      <a:pt x="8" y="12"/>
                      <a:pt x="8" y="12"/>
                    </a:cubicBezTo>
                    <a:cubicBezTo>
                      <a:pt x="8" y="12"/>
                      <a:pt x="8" y="12"/>
                      <a:pt x="8" y="12"/>
                    </a:cubicBezTo>
                    <a:cubicBezTo>
                      <a:pt x="8" y="12"/>
                      <a:pt x="8" y="12"/>
                      <a:pt x="8" y="12"/>
                    </a:cubicBezTo>
                    <a:cubicBezTo>
                      <a:pt x="8" y="12"/>
                      <a:pt x="8" y="12"/>
                      <a:pt x="8" y="12"/>
                    </a:cubicBezTo>
                    <a:cubicBezTo>
                      <a:pt x="8" y="12"/>
                      <a:pt x="8" y="12"/>
                      <a:pt x="8" y="13"/>
                    </a:cubicBezTo>
                    <a:cubicBezTo>
                      <a:pt x="8" y="13"/>
                      <a:pt x="8" y="12"/>
                      <a:pt x="7" y="12"/>
                    </a:cubicBezTo>
                    <a:cubicBezTo>
                      <a:pt x="7" y="12"/>
                      <a:pt x="7" y="12"/>
                      <a:pt x="7" y="12"/>
                    </a:cubicBezTo>
                    <a:cubicBezTo>
                      <a:pt x="7" y="12"/>
                      <a:pt x="7" y="12"/>
                      <a:pt x="7" y="12"/>
                    </a:cubicBezTo>
                    <a:cubicBezTo>
                      <a:pt x="6" y="11"/>
                      <a:pt x="6" y="12"/>
                      <a:pt x="6" y="11"/>
                    </a:cubicBezTo>
                    <a:cubicBezTo>
                      <a:pt x="6" y="11"/>
                      <a:pt x="6" y="11"/>
                      <a:pt x="6" y="12"/>
                    </a:cubicBezTo>
                    <a:cubicBezTo>
                      <a:pt x="7" y="12"/>
                      <a:pt x="7" y="12"/>
                      <a:pt x="7" y="13"/>
                    </a:cubicBezTo>
                    <a:cubicBezTo>
                      <a:pt x="8" y="13"/>
                      <a:pt x="6" y="12"/>
                      <a:pt x="7" y="13"/>
                    </a:cubicBezTo>
                    <a:cubicBezTo>
                      <a:pt x="7" y="13"/>
                      <a:pt x="7" y="13"/>
                      <a:pt x="7" y="13"/>
                    </a:cubicBezTo>
                    <a:cubicBezTo>
                      <a:pt x="7" y="13"/>
                      <a:pt x="8" y="14"/>
                      <a:pt x="7" y="14"/>
                    </a:cubicBezTo>
                    <a:cubicBezTo>
                      <a:pt x="7" y="13"/>
                      <a:pt x="7" y="13"/>
                      <a:pt x="6" y="13"/>
                    </a:cubicBezTo>
                    <a:cubicBezTo>
                      <a:pt x="7" y="13"/>
                      <a:pt x="7" y="13"/>
                      <a:pt x="6" y="13"/>
                    </a:cubicBezTo>
                    <a:cubicBezTo>
                      <a:pt x="6" y="13"/>
                      <a:pt x="6" y="12"/>
                      <a:pt x="6" y="12"/>
                    </a:cubicBezTo>
                    <a:cubicBezTo>
                      <a:pt x="6" y="13"/>
                      <a:pt x="6" y="13"/>
                      <a:pt x="6" y="13"/>
                    </a:cubicBezTo>
                    <a:cubicBezTo>
                      <a:pt x="6" y="13"/>
                      <a:pt x="6" y="13"/>
                      <a:pt x="6" y="13"/>
                    </a:cubicBezTo>
                    <a:cubicBezTo>
                      <a:pt x="6" y="13"/>
                      <a:pt x="6" y="13"/>
                      <a:pt x="6" y="14"/>
                    </a:cubicBezTo>
                    <a:cubicBezTo>
                      <a:pt x="6" y="13"/>
                      <a:pt x="7" y="14"/>
                      <a:pt x="7" y="14"/>
                    </a:cubicBezTo>
                    <a:cubicBezTo>
                      <a:pt x="7" y="14"/>
                      <a:pt x="7" y="14"/>
                      <a:pt x="7" y="14"/>
                    </a:cubicBezTo>
                    <a:cubicBezTo>
                      <a:pt x="7" y="14"/>
                      <a:pt x="7" y="14"/>
                      <a:pt x="7" y="14"/>
                    </a:cubicBezTo>
                    <a:cubicBezTo>
                      <a:pt x="7" y="14"/>
                      <a:pt x="7" y="14"/>
                      <a:pt x="7" y="15"/>
                    </a:cubicBezTo>
                    <a:cubicBezTo>
                      <a:pt x="7" y="14"/>
                      <a:pt x="7" y="14"/>
                      <a:pt x="7" y="14"/>
                    </a:cubicBezTo>
                    <a:cubicBezTo>
                      <a:pt x="6" y="14"/>
                      <a:pt x="7" y="14"/>
                      <a:pt x="6" y="14"/>
                    </a:cubicBezTo>
                    <a:cubicBezTo>
                      <a:pt x="6" y="14"/>
                      <a:pt x="6" y="14"/>
                      <a:pt x="6" y="14"/>
                    </a:cubicBezTo>
                    <a:cubicBezTo>
                      <a:pt x="6" y="14"/>
                      <a:pt x="6" y="14"/>
                      <a:pt x="6" y="14"/>
                    </a:cubicBezTo>
                    <a:cubicBezTo>
                      <a:pt x="6" y="14"/>
                      <a:pt x="5" y="13"/>
                      <a:pt x="5" y="14"/>
                    </a:cubicBezTo>
                    <a:cubicBezTo>
                      <a:pt x="6" y="14"/>
                      <a:pt x="6" y="14"/>
                      <a:pt x="6" y="14"/>
                    </a:cubicBezTo>
                    <a:cubicBezTo>
                      <a:pt x="6" y="15"/>
                      <a:pt x="6" y="15"/>
                      <a:pt x="6" y="15"/>
                    </a:cubicBezTo>
                    <a:cubicBezTo>
                      <a:pt x="6" y="15"/>
                      <a:pt x="6" y="15"/>
                      <a:pt x="5" y="15"/>
                    </a:cubicBezTo>
                    <a:cubicBezTo>
                      <a:pt x="6" y="15"/>
                      <a:pt x="6" y="14"/>
                      <a:pt x="6" y="14"/>
                    </a:cubicBezTo>
                    <a:cubicBezTo>
                      <a:pt x="5" y="14"/>
                      <a:pt x="6" y="14"/>
                      <a:pt x="5" y="13"/>
                    </a:cubicBezTo>
                    <a:cubicBezTo>
                      <a:pt x="5" y="14"/>
                      <a:pt x="4" y="13"/>
                      <a:pt x="4" y="13"/>
                    </a:cubicBezTo>
                    <a:cubicBezTo>
                      <a:pt x="4" y="13"/>
                      <a:pt x="4" y="13"/>
                      <a:pt x="4" y="13"/>
                    </a:cubicBezTo>
                    <a:cubicBezTo>
                      <a:pt x="4" y="13"/>
                      <a:pt x="4" y="13"/>
                      <a:pt x="5" y="14"/>
                    </a:cubicBezTo>
                    <a:cubicBezTo>
                      <a:pt x="5" y="14"/>
                      <a:pt x="5" y="14"/>
                      <a:pt x="5" y="14"/>
                    </a:cubicBezTo>
                    <a:cubicBezTo>
                      <a:pt x="5" y="14"/>
                      <a:pt x="4" y="14"/>
                      <a:pt x="4" y="14"/>
                    </a:cubicBezTo>
                    <a:cubicBezTo>
                      <a:pt x="4" y="14"/>
                      <a:pt x="4" y="15"/>
                      <a:pt x="4" y="15"/>
                    </a:cubicBezTo>
                    <a:cubicBezTo>
                      <a:pt x="5" y="15"/>
                      <a:pt x="4" y="15"/>
                      <a:pt x="4" y="15"/>
                    </a:cubicBezTo>
                    <a:cubicBezTo>
                      <a:pt x="5" y="15"/>
                      <a:pt x="5" y="15"/>
                      <a:pt x="5" y="16"/>
                    </a:cubicBezTo>
                    <a:cubicBezTo>
                      <a:pt x="5" y="16"/>
                      <a:pt x="5" y="16"/>
                      <a:pt x="5" y="15"/>
                    </a:cubicBezTo>
                    <a:cubicBezTo>
                      <a:pt x="5" y="16"/>
                      <a:pt x="4" y="15"/>
                      <a:pt x="5" y="16"/>
                    </a:cubicBezTo>
                    <a:cubicBezTo>
                      <a:pt x="5" y="15"/>
                      <a:pt x="4" y="15"/>
                      <a:pt x="4" y="15"/>
                    </a:cubicBezTo>
                    <a:cubicBezTo>
                      <a:pt x="4" y="15"/>
                      <a:pt x="3" y="15"/>
                      <a:pt x="3" y="15"/>
                    </a:cubicBezTo>
                    <a:cubicBezTo>
                      <a:pt x="3" y="15"/>
                      <a:pt x="3" y="15"/>
                      <a:pt x="3" y="16"/>
                    </a:cubicBezTo>
                    <a:cubicBezTo>
                      <a:pt x="3" y="16"/>
                      <a:pt x="3" y="16"/>
                      <a:pt x="3" y="16"/>
                    </a:cubicBezTo>
                    <a:cubicBezTo>
                      <a:pt x="3" y="16"/>
                      <a:pt x="2" y="16"/>
                      <a:pt x="2" y="16"/>
                    </a:cubicBezTo>
                    <a:cubicBezTo>
                      <a:pt x="2" y="16"/>
                      <a:pt x="3" y="16"/>
                      <a:pt x="2" y="16"/>
                    </a:cubicBezTo>
                    <a:cubicBezTo>
                      <a:pt x="2" y="16"/>
                      <a:pt x="2" y="16"/>
                      <a:pt x="2" y="16"/>
                    </a:cubicBezTo>
                    <a:cubicBezTo>
                      <a:pt x="2" y="16"/>
                      <a:pt x="1" y="16"/>
                      <a:pt x="2" y="17"/>
                    </a:cubicBezTo>
                    <a:cubicBezTo>
                      <a:pt x="2" y="17"/>
                      <a:pt x="2" y="17"/>
                      <a:pt x="2" y="17"/>
                    </a:cubicBezTo>
                    <a:cubicBezTo>
                      <a:pt x="2" y="17"/>
                      <a:pt x="2" y="17"/>
                      <a:pt x="2" y="17"/>
                    </a:cubicBezTo>
                    <a:cubicBezTo>
                      <a:pt x="2" y="17"/>
                      <a:pt x="1" y="17"/>
                      <a:pt x="1" y="16"/>
                    </a:cubicBezTo>
                    <a:cubicBezTo>
                      <a:pt x="1" y="16"/>
                      <a:pt x="1" y="17"/>
                      <a:pt x="1" y="17"/>
                    </a:cubicBezTo>
                    <a:cubicBezTo>
                      <a:pt x="2" y="17"/>
                      <a:pt x="2" y="17"/>
                      <a:pt x="2" y="17"/>
                    </a:cubicBezTo>
                    <a:cubicBezTo>
                      <a:pt x="2" y="17"/>
                      <a:pt x="1" y="17"/>
                      <a:pt x="1" y="18"/>
                    </a:cubicBezTo>
                    <a:cubicBezTo>
                      <a:pt x="1" y="17"/>
                      <a:pt x="1" y="17"/>
                      <a:pt x="1" y="17"/>
                    </a:cubicBezTo>
                    <a:cubicBezTo>
                      <a:pt x="1" y="18"/>
                      <a:pt x="1" y="18"/>
                      <a:pt x="1" y="18"/>
                    </a:cubicBezTo>
                    <a:cubicBezTo>
                      <a:pt x="1" y="17"/>
                      <a:pt x="0" y="17"/>
                      <a:pt x="1" y="18"/>
                    </a:cubicBezTo>
                    <a:cubicBezTo>
                      <a:pt x="0" y="17"/>
                      <a:pt x="0" y="17"/>
                      <a:pt x="0" y="17"/>
                    </a:cubicBezTo>
                    <a:cubicBezTo>
                      <a:pt x="0" y="17"/>
                      <a:pt x="0" y="17"/>
                      <a:pt x="1" y="17"/>
                    </a:cubicBezTo>
                    <a:cubicBezTo>
                      <a:pt x="1" y="17"/>
                      <a:pt x="1" y="17"/>
                      <a:pt x="1" y="17"/>
                    </a:cubicBezTo>
                    <a:cubicBezTo>
                      <a:pt x="1" y="17"/>
                      <a:pt x="1" y="17"/>
                      <a:pt x="1" y="17"/>
                    </a:cubicBezTo>
                    <a:cubicBezTo>
                      <a:pt x="0" y="17"/>
                      <a:pt x="0" y="17"/>
                      <a:pt x="0" y="17"/>
                    </a:cubicBezTo>
                    <a:cubicBezTo>
                      <a:pt x="0" y="17"/>
                      <a:pt x="0" y="17"/>
                      <a:pt x="0" y="17"/>
                    </a:cubicBezTo>
                    <a:cubicBezTo>
                      <a:pt x="0" y="16"/>
                      <a:pt x="0" y="16"/>
                      <a:pt x="0" y="16"/>
                    </a:cubicBezTo>
                    <a:cubicBezTo>
                      <a:pt x="0" y="16"/>
                      <a:pt x="0" y="16"/>
                      <a:pt x="0" y="16"/>
                    </a:cubicBezTo>
                    <a:cubicBezTo>
                      <a:pt x="0" y="16"/>
                      <a:pt x="0" y="16"/>
                      <a:pt x="0" y="16"/>
                    </a:cubicBezTo>
                    <a:cubicBezTo>
                      <a:pt x="1" y="16"/>
                      <a:pt x="0" y="15"/>
                      <a:pt x="0" y="15"/>
                    </a:cubicBezTo>
                    <a:cubicBezTo>
                      <a:pt x="1" y="16"/>
                      <a:pt x="1" y="16"/>
                      <a:pt x="1" y="16"/>
                    </a:cubicBezTo>
                    <a:cubicBezTo>
                      <a:pt x="1" y="16"/>
                      <a:pt x="1" y="16"/>
                      <a:pt x="1" y="16"/>
                    </a:cubicBezTo>
                    <a:cubicBezTo>
                      <a:pt x="1" y="16"/>
                      <a:pt x="1" y="15"/>
                      <a:pt x="0" y="15"/>
                    </a:cubicBezTo>
                    <a:cubicBezTo>
                      <a:pt x="1" y="15"/>
                      <a:pt x="1" y="15"/>
                      <a:pt x="1" y="15"/>
                    </a:cubicBezTo>
                    <a:cubicBezTo>
                      <a:pt x="1" y="15"/>
                      <a:pt x="0" y="15"/>
                      <a:pt x="0" y="15"/>
                    </a:cubicBezTo>
                    <a:cubicBezTo>
                      <a:pt x="1" y="14"/>
                      <a:pt x="1" y="14"/>
                      <a:pt x="1" y="14"/>
                    </a:cubicBezTo>
                    <a:cubicBezTo>
                      <a:pt x="2" y="14"/>
                      <a:pt x="2" y="14"/>
                      <a:pt x="2" y="14"/>
                    </a:cubicBezTo>
                    <a:cubicBezTo>
                      <a:pt x="1" y="13"/>
                      <a:pt x="2" y="13"/>
                      <a:pt x="1" y="13"/>
                    </a:cubicBezTo>
                    <a:cubicBezTo>
                      <a:pt x="2" y="13"/>
                      <a:pt x="2" y="12"/>
                      <a:pt x="2" y="12"/>
                    </a:cubicBezTo>
                    <a:cubicBezTo>
                      <a:pt x="2" y="12"/>
                      <a:pt x="2" y="11"/>
                      <a:pt x="3" y="10"/>
                    </a:cubicBezTo>
                    <a:cubicBezTo>
                      <a:pt x="3" y="11"/>
                      <a:pt x="3" y="11"/>
                      <a:pt x="3" y="11"/>
                    </a:cubicBezTo>
                    <a:cubicBezTo>
                      <a:pt x="3" y="10"/>
                      <a:pt x="4" y="11"/>
                      <a:pt x="4" y="11"/>
                    </a:cubicBezTo>
                    <a:cubicBezTo>
                      <a:pt x="3" y="11"/>
                      <a:pt x="3" y="10"/>
                      <a:pt x="3" y="10"/>
                    </a:cubicBezTo>
                    <a:cubicBezTo>
                      <a:pt x="4" y="10"/>
                      <a:pt x="3" y="9"/>
                      <a:pt x="3" y="9"/>
                    </a:cubicBezTo>
                    <a:cubicBezTo>
                      <a:pt x="4" y="9"/>
                      <a:pt x="4" y="9"/>
                      <a:pt x="4" y="9"/>
                    </a:cubicBezTo>
                    <a:cubicBezTo>
                      <a:pt x="3" y="9"/>
                      <a:pt x="4" y="9"/>
                      <a:pt x="4" y="8"/>
                    </a:cubicBezTo>
                    <a:cubicBezTo>
                      <a:pt x="4" y="9"/>
                      <a:pt x="5" y="9"/>
                      <a:pt x="5" y="9"/>
                    </a:cubicBezTo>
                    <a:cubicBezTo>
                      <a:pt x="4" y="8"/>
                      <a:pt x="5" y="8"/>
                      <a:pt x="4" y="8"/>
                    </a:cubicBezTo>
                    <a:cubicBezTo>
                      <a:pt x="5" y="7"/>
                      <a:pt x="5" y="7"/>
                      <a:pt x="5" y="7"/>
                    </a:cubicBezTo>
                    <a:cubicBezTo>
                      <a:pt x="5" y="6"/>
                      <a:pt x="6" y="6"/>
                      <a:pt x="6" y="5"/>
                    </a:cubicBezTo>
                    <a:cubicBezTo>
                      <a:pt x="7" y="5"/>
                      <a:pt x="7" y="5"/>
                      <a:pt x="7" y="5"/>
                    </a:cubicBezTo>
                    <a:cubicBezTo>
                      <a:pt x="7" y="4"/>
                      <a:pt x="8" y="4"/>
                      <a:pt x="8" y="3"/>
                    </a:cubicBezTo>
                    <a:cubicBezTo>
                      <a:pt x="9" y="4"/>
                      <a:pt x="9" y="4"/>
                      <a:pt x="9" y="4"/>
                    </a:cubicBezTo>
                    <a:cubicBezTo>
                      <a:pt x="9" y="4"/>
                      <a:pt x="9" y="3"/>
                      <a:pt x="9" y="3"/>
                    </a:cubicBezTo>
                    <a:cubicBezTo>
                      <a:pt x="9" y="3"/>
                      <a:pt x="9" y="2"/>
                      <a:pt x="9" y="3"/>
                    </a:cubicBezTo>
                    <a:cubicBezTo>
                      <a:pt x="10" y="3"/>
                      <a:pt x="10" y="2"/>
                      <a:pt x="10" y="2"/>
                    </a:cubicBezTo>
                    <a:cubicBezTo>
                      <a:pt x="10" y="2"/>
                      <a:pt x="10" y="2"/>
                      <a:pt x="11" y="1"/>
                    </a:cubicBezTo>
                    <a:cubicBezTo>
                      <a:pt x="11" y="1"/>
                      <a:pt x="11" y="1"/>
                      <a:pt x="11" y="1"/>
                    </a:cubicBezTo>
                    <a:cubicBezTo>
                      <a:pt x="11" y="2"/>
                      <a:pt x="11" y="2"/>
                      <a:pt x="11" y="2"/>
                    </a:cubicBezTo>
                    <a:cubicBezTo>
                      <a:pt x="11" y="2"/>
                      <a:pt x="12" y="2"/>
                      <a:pt x="11" y="1"/>
                    </a:cubicBezTo>
                    <a:cubicBezTo>
                      <a:pt x="12" y="1"/>
                      <a:pt x="12" y="0"/>
                      <a:pt x="13" y="1"/>
                    </a:cubicBezTo>
                    <a:cubicBezTo>
                      <a:pt x="13" y="1"/>
                      <a:pt x="13" y="0"/>
                      <a:pt x="13" y="0"/>
                    </a:cubicBezTo>
                    <a:cubicBezTo>
                      <a:pt x="14" y="0"/>
                      <a:pt x="14" y="1"/>
                      <a:pt x="15" y="0"/>
                    </a:cubicBezTo>
                    <a:cubicBezTo>
                      <a:pt x="15" y="0"/>
                      <a:pt x="15" y="1"/>
                      <a:pt x="15" y="1"/>
                    </a:cubicBezTo>
                    <a:cubicBezTo>
                      <a:pt x="15" y="1"/>
                      <a:pt x="15" y="0"/>
                      <a:pt x="15" y="0"/>
                    </a:cubicBezTo>
                    <a:cubicBezTo>
                      <a:pt x="16" y="0"/>
                      <a:pt x="17" y="1"/>
                      <a:pt x="18" y="1"/>
                    </a:cubicBezTo>
                    <a:cubicBezTo>
                      <a:pt x="19" y="1"/>
                      <a:pt x="21" y="3"/>
                      <a:pt x="21" y="3"/>
                    </a:cubicBezTo>
                    <a:cubicBezTo>
                      <a:pt x="21" y="3"/>
                      <a:pt x="21" y="3"/>
                      <a:pt x="21" y="3"/>
                    </a:cubicBezTo>
                    <a:cubicBezTo>
                      <a:pt x="22" y="3"/>
                      <a:pt x="21" y="4"/>
                      <a:pt x="22" y="4"/>
                    </a:cubicBezTo>
                    <a:cubicBezTo>
                      <a:pt x="22" y="4"/>
                      <a:pt x="22" y="4"/>
                      <a:pt x="22" y="4"/>
                    </a:cubicBezTo>
                    <a:cubicBezTo>
                      <a:pt x="22" y="4"/>
                      <a:pt x="22" y="5"/>
                      <a:pt x="23" y="5"/>
                    </a:cubicBezTo>
                    <a:cubicBezTo>
                      <a:pt x="23" y="5"/>
                      <a:pt x="23" y="5"/>
                      <a:pt x="23" y="5"/>
                    </a:cubicBezTo>
                    <a:cubicBezTo>
                      <a:pt x="23" y="6"/>
                      <a:pt x="23" y="5"/>
                      <a:pt x="23" y="6"/>
                    </a:cubicBezTo>
                    <a:cubicBezTo>
                      <a:pt x="23" y="6"/>
                      <a:pt x="23" y="6"/>
                      <a:pt x="23" y="6"/>
                    </a:cubicBezTo>
                    <a:cubicBezTo>
                      <a:pt x="23" y="6"/>
                      <a:pt x="24" y="6"/>
                      <a:pt x="23" y="7"/>
                    </a:cubicBezTo>
                    <a:cubicBezTo>
                      <a:pt x="23" y="7"/>
                      <a:pt x="23" y="6"/>
                      <a:pt x="23" y="6"/>
                    </a:cubicBezTo>
                    <a:cubicBezTo>
                      <a:pt x="24" y="7"/>
                      <a:pt x="25" y="7"/>
                      <a:pt x="25" y="8"/>
                    </a:cubicBezTo>
                    <a:cubicBezTo>
                      <a:pt x="25" y="9"/>
                      <a:pt x="24" y="9"/>
                      <a:pt x="25" y="9"/>
                    </a:cubicBezTo>
                    <a:cubicBezTo>
                      <a:pt x="25" y="9"/>
                      <a:pt x="25" y="9"/>
                      <a:pt x="25" y="9"/>
                    </a:cubicBezTo>
                    <a:cubicBezTo>
                      <a:pt x="26" y="9"/>
                      <a:pt x="25" y="10"/>
                      <a:pt x="25" y="10"/>
                    </a:cubicBezTo>
                    <a:cubicBezTo>
                      <a:pt x="26" y="9"/>
                      <a:pt x="25" y="10"/>
                      <a:pt x="26" y="9"/>
                    </a:cubicBezTo>
                    <a:cubicBezTo>
                      <a:pt x="26" y="10"/>
                      <a:pt x="25" y="10"/>
                      <a:pt x="26" y="10"/>
                    </a:cubicBezTo>
                    <a:cubicBezTo>
                      <a:pt x="25" y="11"/>
                      <a:pt x="25" y="11"/>
                      <a:pt x="25" y="11"/>
                    </a:cubicBezTo>
                    <a:cubicBezTo>
                      <a:pt x="26" y="10"/>
                      <a:pt x="26" y="11"/>
                      <a:pt x="27" y="11"/>
                    </a:cubicBezTo>
                    <a:cubicBezTo>
                      <a:pt x="28" y="13"/>
                      <a:pt x="30" y="15"/>
                      <a:pt x="30" y="18"/>
                    </a:cubicBezTo>
                    <a:cubicBezTo>
                      <a:pt x="29" y="21"/>
                      <a:pt x="28" y="24"/>
                      <a:pt x="26" y="25"/>
                    </a:cubicBezTo>
                    <a:cubicBezTo>
                      <a:pt x="25" y="25"/>
                      <a:pt x="25" y="25"/>
                      <a:pt x="25" y="26"/>
                    </a:cubicBezTo>
                    <a:cubicBezTo>
                      <a:pt x="25" y="26"/>
                      <a:pt x="25" y="26"/>
                      <a:pt x="25" y="26"/>
                    </a:cubicBezTo>
                    <a:cubicBezTo>
                      <a:pt x="25" y="26"/>
                      <a:pt x="24" y="26"/>
                      <a:pt x="25" y="26"/>
                    </a:cubicBezTo>
                    <a:cubicBezTo>
                      <a:pt x="24" y="27"/>
                      <a:pt x="23" y="28"/>
                      <a:pt x="23" y="28"/>
                    </a:cubicBezTo>
                    <a:cubicBezTo>
                      <a:pt x="23" y="28"/>
                      <a:pt x="23" y="27"/>
                      <a:pt x="22" y="27"/>
                    </a:cubicBezTo>
                    <a:cubicBezTo>
                      <a:pt x="23" y="28"/>
                      <a:pt x="23" y="28"/>
                      <a:pt x="23" y="28"/>
                    </a:cubicBezTo>
                    <a:cubicBezTo>
                      <a:pt x="22" y="28"/>
                      <a:pt x="22" y="28"/>
                      <a:pt x="22" y="28"/>
                    </a:cubicBezTo>
                    <a:cubicBezTo>
                      <a:pt x="22" y="28"/>
                      <a:pt x="22" y="28"/>
                      <a:pt x="23" y="28"/>
                    </a:cubicBezTo>
                    <a:cubicBezTo>
                      <a:pt x="21" y="30"/>
                      <a:pt x="19" y="30"/>
                      <a:pt x="17" y="30"/>
                    </a:cubicBezTo>
                    <a:cubicBezTo>
                      <a:pt x="16" y="30"/>
                      <a:pt x="16" y="31"/>
                      <a:pt x="15" y="31"/>
                    </a:cubicBezTo>
                    <a:cubicBezTo>
                      <a:pt x="14" y="31"/>
                      <a:pt x="12" y="30"/>
                      <a:pt x="11" y="31"/>
                    </a:cubicBezTo>
                    <a:cubicBezTo>
                      <a:pt x="11" y="31"/>
                      <a:pt x="11" y="29"/>
                      <a:pt x="11" y="29"/>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4" name="Freeform 153"/>
              <p:cNvSpPr/>
              <p:nvPr/>
            </p:nvSpPr>
            <p:spPr bwMode="auto">
              <a:xfrm>
                <a:off x="4283" y="1581"/>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5" name="Freeform 154"/>
              <p:cNvSpPr/>
              <p:nvPr/>
            </p:nvSpPr>
            <p:spPr bwMode="auto">
              <a:xfrm>
                <a:off x="4295" y="1576"/>
                <a:ext cx="2" cy="2"/>
              </a:xfrm>
              <a:custGeom>
                <a:avLst/>
                <a:gdLst>
                  <a:gd name="T0" fmla="*/ 0 w 1"/>
                  <a:gd name="T1" fmla="*/ 0 h 1"/>
                  <a:gd name="T2" fmla="*/ 0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1" y="1"/>
                      <a:pt x="0" y="1"/>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6" name="Rectangle 155"/>
              <p:cNvSpPr>
                <a:spLocks noChangeArrowheads="1"/>
              </p:cNvSpPr>
              <p:nvPr/>
            </p:nvSpPr>
            <p:spPr bwMode="auto">
              <a:xfrm>
                <a:off x="4297" y="1576"/>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7" name="Freeform 156"/>
              <p:cNvSpPr/>
              <p:nvPr/>
            </p:nvSpPr>
            <p:spPr bwMode="auto">
              <a:xfrm>
                <a:off x="4300" y="157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8" name="Freeform 157"/>
              <p:cNvSpPr/>
              <p:nvPr/>
            </p:nvSpPr>
            <p:spPr bwMode="auto">
              <a:xfrm>
                <a:off x="4300" y="15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39" name="Freeform 158"/>
              <p:cNvSpPr/>
              <p:nvPr/>
            </p:nvSpPr>
            <p:spPr bwMode="auto">
              <a:xfrm>
                <a:off x="4305" y="157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0" name="Freeform 159"/>
              <p:cNvSpPr/>
              <p:nvPr/>
            </p:nvSpPr>
            <p:spPr bwMode="auto">
              <a:xfrm>
                <a:off x="4305" y="15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1" name="Rectangle 160"/>
              <p:cNvSpPr>
                <a:spLocks noChangeArrowheads="1"/>
              </p:cNvSpPr>
              <p:nvPr/>
            </p:nvSpPr>
            <p:spPr bwMode="auto">
              <a:xfrm>
                <a:off x="4328" y="1559"/>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2" name="Freeform 161"/>
              <p:cNvSpPr/>
              <p:nvPr/>
            </p:nvSpPr>
            <p:spPr bwMode="auto">
              <a:xfrm>
                <a:off x="4338" y="157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3" name="Rectangle 162"/>
              <p:cNvSpPr>
                <a:spLocks noChangeArrowheads="1"/>
              </p:cNvSpPr>
              <p:nvPr/>
            </p:nvSpPr>
            <p:spPr bwMode="auto">
              <a:xfrm>
                <a:off x="4345" y="1581"/>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4" name="Freeform 163"/>
              <p:cNvSpPr/>
              <p:nvPr/>
            </p:nvSpPr>
            <p:spPr bwMode="auto">
              <a:xfrm>
                <a:off x="3506" y="155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5" name="Freeform 164"/>
              <p:cNvSpPr/>
              <p:nvPr/>
            </p:nvSpPr>
            <p:spPr bwMode="auto">
              <a:xfrm>
                <a:off x="3466" y="1493"/>
                <a:ext cx="68" cy="66"/>
              </a:xfrm>
              <a:custGeom>
                <a:avLst/>
                <a:gdLst>
                  <a:gd name="T0" fmla="*/ 25 w 29"/>
                  <a:gd name="T1" fmla="*/ 11 h 28"/>
                  <a:gd name="T2" fmla="*/ 24 w 29"/>
                  <a:gd name="T3" fmla="*/ 10 h 28"/>
                  <a:gd name="T4" fmla="*/ 22 w 29"/>
                  <a:gd name="T5" fmla="*/ 8 h 28"/>
                  <a:gd name="T6" fmla="*/ 21 w 29"/>
                  <a:gd name="T7" fmla="*/ 7 h 28"/>
                  <a:gd name="T8" fmla="*/ 19 w 29"/>
                  <a:gd name="T9" fmla="*/ 5 h 28"/>
                  <a:gd name="T10" fmla="*/ 18 w 29"/>
                  <a:gd name="T11" fmla="*/ 4 h 28"/>
                  <a:gd name="T12" fmla="*/ 16 w 29"/>
                  <a:gd name="T13" fmla="*/ 5 h 28"/>
                  <a:gd name="T14" fmla="*/ 15 w 29"/>
                  <a:gd name="T15" fmla="*/ 5 h 28"/>
                  <a:gd name="T16" fmla="*/ 14 w 29"/>
                  <a:gd name="T17" fmla="*/ 5 h 28"/>
                  <a:gd name="T18" fmla="*/ 13 w 29"/>
                  <a:gd name="T19" fmla="*/ 6 h 28"/>
                  <a:gd name="T20" fmla="*/ 12 w 29"/>
                  <a:gd name="T21" fmla="*/ 7 h 28"/>
                  <a:gd name="T22" fmla="*/ 11 w 29"/>
                  <a:gd name="T23" fmla="*/ 8 h 28"/>
                  <a:gd name="T24" fmla="*/ 11 w 29"/>
                  <a:gd name="T25" fmla="*/ 9 h 28"/>
                  <a:gd name="T26" fmla="*/ 9 w 29"/>
                  <a:gd name="T27" fmla="*/ 9 h 28"/>
                  <a:gd name="T28" fmla="*/ 8 w 29"/>
                  <a:gd name="T29" fmla="*/ 10 h 28"/>
                  <a:gd name="T30" fmla="*/ 7 w 29"/>
                  <a:gd name="T31" fmla="*/ 11 h 28"/>
                  <a:gd name="T32" fmla="*/ 7 w 29"/>
                  <a:gd name="T33" fmla="*/ 12 h 28"/>
                  <a:gd name="T34" fmla="*/ 6 w 29"/>
                  <a:gd name="T35" fmla="*/ 12 h 28"/>
                  <a:gd name="T36" fmla="*/ 6 w 29"/>
                  <a:gd name="T37" fmla="*/ 13 h 28"/>
                  <a:gd name="T38" fmla="*/ 6 w 29"/>
                  <a:gd name="T39" fmla="*/ 13 h 28"/>
                  <a:gd name="T40" fmla="*/ 6 w 29"/>
                  <a:gd name="T41" fmla="*/ 14 h 28"/>
                  <a:gd name="T42" fmla="*/ 7 w 29"/>
                  <a:gd name="T43" fmla="*/ 15 h 28"/>
                  <a:gd name="T44" fmla="*/ 7 w 29"/>
                  <a:gd name="T45" fmla="*/ 16 h 28"/>
                  <a:gd name="T46" fmla="*/ 7 w 29"/>
                  <a:gd name="T47" fmla="*/ 16 h 28"/>
                  <a:gd name="T48" fmla="*/ 8 w 29"/>
                  <a:gd name="T49" fmla="*/ 18 h 28"/>
                  <a:gd name="T50" fmla="*/ 8 w 29"/>
                  <a:gd name="T51" fmla="*/ 19 h 28"/>
                  <a:gd name="T52" fmla="*/ 9 w 29"/>
                  <a:gd name="T53" fmla="*/ 19 h 28"/>
                  <a:gd name="T54" fmla="*/ 11 w 29"/>
                  <a:gd name="T55" fmla="*/ 18 h 28"/>
                  <a:gd name="T56" fmla="*/ 11 w 29"/>
                  <a:gd name="T57" fmla="*/ 19 h 28"/>
                  <a:gd name="T58" fmla="*/ 12 w 29"/>
                  <a:gd name="T59" fmla="*/ 19 h 28"/>
                  <a:gd name="T60" fmla="*/ 12 w 29"/>
                  <a:gd name="T61" fmla="*/ 20 h 28"/>
                  <a:gd name="T62" fmla="*/ 11 w 29"/>
                  <a:gd name="T63" fmla="*/ 21 h 28"/>
                  <a:gd name="T64" fmla="*/ 13 w 29"/>
                  <a:gd name="T65" fmla="*/ 20 h 28"/>
                  <a:gd name="T66" fmla="*/ 13 w 29"/>
                  <a:gd name="T67" fmla="*/ 21 h 28"/>
                  <a:gd name="T68" fmla="*/ 14 w 29"/>
                  <a:gd name="T69" fmla="*/ 21 h 28"/>
                  <a:gd name="T70" fmla="*/ 14 w 29"/>
                  <a:gd name="T71" fmla="*/ 21 h 28"/>
                  <a:gd name="T72" fmla="*/ 13 w 29"/>
                  <a:gd name="T73" fmla="*/ 23 h 28"/>
                  <a:gd name="T74" fmla="*/ 15 w 29"/>
                  <a:gd name="T75" fmla="*/ 22 h 28"/>
                  <a:gd name="T76" fmla="*/ 15 w 29"/>
                  <a:gd name="T77" fmla="*/ 25 h 28"/>
                  <a:gd name="T78" fmla="*/ 16 w 29"/>
                  <a:gd name="T79" fmla="*/ 26 h 28"/>
                  <a:gd name="T80" fmla="*/ 17 w 29"/>
                  <a:gd name="T81" fmla="*/ 27 h 28"/>
                  <a:gd name="T82" fmla="*/ 16 w 29"/>
                  <a:gd name="T83" fmla="*/ 27 h 28"/>
                  <a:gd name="T84" fmla="*/ 15 w 29"/>
                  <a:gd name="T85" fmla="*/ 26 h 28"/>
                  <a:gd name="T86" fmla="*/ 12 w 29"/>
                  <a:gd name="T87" fmla="*/ 26 h 28"/>
                  <a:gd name="T88" fmla="*/ 9 w 29"/>
                  <a:gd name="T89" fmla="*/ 24 h 28"/>
                  <a:gd name="T90" fmla="*/ 5 w 29"/>
                  <a:gd name="T91" fmla="*/ 22 h 28"/>
                  <a:gd name="T92" fmla="*/ 2 w 29"/>
                  <a:gd name="T93" fmla="*/ 19 h 28"/>
                  <a:gd name="T94" fmla="*/ 1 w 29"/>
                  <a:gd name="T95" fmla="*/ 15 h 28"/>
                  <a:gd name="T96" fmla="*/ 3 w 29"/>
                  <a:gd name="T97" fmla="*/ 8 h 28"/>
                  <a:gd name="T98" fmla="*/ 6 w 29"/>
                  <a:gd name="T99" fmla="*/ 6 h 28"/>
                  <a:gd name="T100" fmla="*/ 9 w 29"/>
                  <a:gd name="T101" fmla="*/ 4 h 28"/>
                  <a:gd name="T102" fmla="*/ 24 w 29"/>
                  <a:gd name="T103" fmla="*/ 3 h 28"/>
                  <a:gd name="T104" fmla="*/ 26 w 29"/>
                  <a:gd name="T105" fmla="*/ 7 h 28"/>
                  <a:gd name="T106" fmla="*/ 27 w 29"/>
                  <a:gd name="T107"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27" y="17"/>
                    </a:moveTo>
                    <a:cubicBezTo>
                      <a:pt x="25" y="16"/>
                      <a:pt x="27" y="15"/>
                      <a:pt x="26" y="15"/>
                    </a:cubicBezTo>
                    <a:cubicBezTo>
                      <a:pt x="25" y="15"/>
                      <a:pt x="26" y="15"/>
                      <a:pt x="26" y="15"/>
                    </a:cubicBezTo>
                    <a:cubicBezTo>
                      <a:pt x="25" y="14"/>
                      <a:pt x="25" y="13"/>
                      <a:pt x="26" y="12"/>
                    </a:cubicBezTo>
                    <a:cubicBezTo>
                      <a:pt x="26" y="12"/>
                      <a:pt x="26" y="12"/>
                      <a:pt x="26" y="12"/>
                    </a:cubicBezTo>
                    <a:cubicBezTo>
                      <a:pt x="26" y="12"/>
                      <a:pt x="25" y="12"/>
                      <a:pt x="25" y="11"/>
                    </a:cubicBezTo>
                    <a:cubicBezTo>
                      <a:pt x="25" y="11"/>
                      <a:pt x="25" y="11"/>
                      <a:pt x="26" y="11"/>
                    </a:cubicBezTo>
                    <a:cubicBezTo>
                      <a:pt x="25" y="11"/>
                      <a:pt x="25" y="11"/>
                      <a:pt x="25" y="11"/>
                    </a:cubicBezTo>
                    <a:cubicBezTo>
                      <a:pt x="25" y="11"/>
                      <a:pt x="25" y="11"/>
                      <a:pt x="26" y="11"/>
                    </a:cubicBezTo>
                    <a:cubicBezTo>
                      <a:pt x="25" y="11"/>
                      <a:pt x="25" y="11"/>
                      <a:pt x="25" y="11"/>
                    </a:cubicBezTo>
                    <a:cubicBezTo>
                      <a:pt x="24" y="11"/>
                      <a:pt x="25" y="10"/>
                      <a:pt x="24" y="10"/>
                    </a:cubicBezTo>
                    <a:cubicBezTo>
                      <a:pt x="24" y="10"/>
                      <a:pt x="24" y="10"/>
                      <a:pt x="24" y="10"/>
                    </a:cubicBezTo>
                    <a:cubicBezTo>
                      <a:pt x="24" y="10"/>
                      <a:pt x="23" y="9"/>
                      <a:pt x="23" y="9"/>
                    </a:cubicBezTo>
                    <a:cubicBezTo>
                      <a:pt x="23" y="9"/>
                      <a:pt x="23" y="9"/>
                      <a:pt x="23" y="8"/>
                    </a:cubicBezTo>
                    <a:cubicBezTo>
                      <a:pt x="23" y="9"/>
                      <a:pt x="23" y="9"/>
                      <a:pt x="22" y="8"/>
                    </a:cubicBezTo>
                    <a:cubicBezTo>
                      <a:pt x="23" y="8"/>
                      <a:pt x="22" y="8"/>
                      <a:pt x="22" y="8"/>
                    </a:cubicBezTo>
                    <a:cubicBezTo>
                      <a:pt x="22" y="8"/>
                      <a:pt x="22" y="8"/>
                      <a:pt x="22" y="8"/>
                    </a:cubicBezTo>
                    <a:cubicBezTo>
                      <a:pt x="22" y="8"/>
                      <a:pt x="22" y="8"/>
                      <a:pt x="22" y="8"/>
                    </a:cubicBezTo>
                    <a:cubicBezTo>
                      <a:pt x="22" y="8"/>
                      <a:pt x="22" y="8"/>
                      <a:pt x="22" y="8"/>
                    </a:cubicBezTo>
                    <a:cubicBezTo>
                      <a:pt x="21" y="8"/>
                      <a:pt x="22" y="7"/>
                      <a:pt x="22" y="7"/>
                    </a:cubicBezTo>
                    <a:cubicBezTo>
                      <a:pt x="22" y="8"/>
                      <a:pt x="22" y="8"/>
                      <a:pt x="22" y="8"/>
                    </a:cubicBezTo>
                    <a:cubicBezTo>
                      <a:pt x="21" y="8"/>
                      <a:pt x="22" y="7"/>
                      <a:pt x="22" y="7"/>
                    </a:cubicBezTo>
                    <a:cubicBezTo>
                      <a:pt x="22" y="7"/>
                      <a:pt x="22" y="7"/>
                      <a:pt x="22" y="7"/>
                    </a:cubicBezTo>
                    <a:cubicBezTo>
                      <a:pt x="21" y="7"/>
                      <a:pt x="22" y="7"/>
                      <a:pt x="21" y="7"/>
                    </a:cubicBezTo>
                    <a:cubicBezTo>
                      <a:pt x="21" y="7"/>
                      <a:pt x="21" y="7"/>
                      <a:pt x="22" y="7"/>
                    </a:cubicBezTo>
                    <a:cubicBezTo>
                      <a:pt x="21" y="6"/>
                      <a:pt x="20" y="6"/>
                      <a:pt x="20" y="5"/>
                    </a:cubicBezTo>
                    <a:cubicBezTo>
                      <a:pt x="20" y="5"/>
                      <a:pt x="20" y="5"/>
                      <a:pt x="20" y="5"/>
                    </a:cubicBezTo>
                    <a:cubicBezTo>
                      <a:pt x="20" y="5"/>
                      <a:pt x="19" y="5"/>
                      <a:pt x="19" y="5"/>
                    </a:cubicBezTo>
                    <a:cubicBezTo>
                      <a:pt x="19" y="5"/>
                      <a:pt x="19" y="5"/>
                      <a:pt x="19" y="5"/>
                    </a:cubicBezTo>
                    <a:cubicBezTo>
                      <a:pt x="19" y="4"/>
                      <a:pt x="19" y="5"/>
                      <a:pt x="19" y="5"/>
                    </a:cubicBezTo>
                    <a:cubicBezTo>
                      <a:pt x="19" y="5"/>
                      <a:pt x="19" y="5"/>
                      <a:pt x="19" y="4"/>
                    </a:cubicBezTo>
                    <a:cubicBezTo>
                      <a:pt x="19" y="5"/>
                      <a:pt x="19" y="5"/>
                      <a:pt x="18" y="5"/>
                    </a:cubicBezTo>
                    <a:cubicBezTo>
                      <a:pt x="18" y="5"/>
                      <a:pt x="19" y="5"/>
                      <a:pt x="19" y="4"/>
                    </a:cubicBezTo>
                    <a:cubicBezTo>
                      <a:pt x="18" y="5"/>
                      <a:pt x="18" y="4"/>
                      <a:pt x="18" y="4"/>
                    </a:cubicBezTo>
                    <a:cubicBezTo>
                      <a:pt x="18" y="4"/>
                      <a:pt x="18" y="4"/>
                      <a:pt x="18" y="4"/>
                    </a:cubicBezTo>
                    <a:cubicBezTo>
                      <a:pt x="18" y="4"/>
                      <a:pt x="18" y="5"/>
                      <a:pt x="18" y="4"/>
                    </a:cubicBezTo>
                    <a:cubicBezTo>
                      <a:pt x="18" y="4"/>
                      <a:pt x="18" y="4"/>
                      <a:pt x="18" y="4"/>
                    </a:cubicBezTo>
                    <a:cubicBezTo>
                      <a:pt x="18" y="5"/>
                      <a:pt x="17" y="4"/>
                      <a:pt x="17" y="5"/>
                    </a:cubicBezTo>
                    <a:cubicBezTo>
                      <a:pt x="17" y="5"/>
                      <a:pt x="17" y="4"/>
                      <a:pt x="17" y="4"/>
                    </a:cubicBezTo>
                    <a:cubicBezTo>
                      <a:pt x="17" y="5"/>
                      <a:pt x="17" y="4"/>
                      <a:pt x="16" y="5"/>
                    </a:cubicBezTo>
                    <a:cubicBezTo>
                      <a:pt x="16" y="4"/>
                      <a:pt x="16" y="4"/>
                      <a:pt x="16" y="4"/>
                    </a:cubicBezTo>
                    <a:cubicBezTo>
                      <a:pt x="16" y="5"/>
                      <a:pt x="16" y="4"/>
                      <a:pt x="16" y="5"/>
                    </a:cubicBezTo>
                    <a:cubicBezTo>
                      <a:pt x="16" y="5"/>
                      <a:pt x="15" y="5"/>
                      <a:pt x="15" y="5"/>
                    </a:cubicBezTo>
                    <a:cubicBezTo>
                      <a:pt x="15" y="5"/>
                      <a:pt x="15" y="4"/>
                      <a:pt x="15" y="4"/>
                    </a:cubicBezTo>
                    <a:cubicBezTo>
                      <a:pt x="15" y="3"/>
                      <a:pt x="15" y="3"/>
                      <a:pt x="15" y="3"/>
                    </a:cubicBezTo>
                    <a:cubicBezTo>
                      <a:pt x="15" y="3"/>
                      <a:pt x="15" y="4"/>
                      <a:pt x="15" y="3"/>
                    </a:cubicBezTo>
                    <a:cubicBezTo>
                      <a:pt x="15" y="3"/>
                      <a:pt x="15" y="4"/>
                      <a:pt x="15" y="3"/>
                    </a:cubicBezTo>
                    <a:cubicBezTo>
                      <a:pt x="15" y="4"/>
                      <a:pt x="15" y="5"/>
                      <a:pt x="15" y="5"/>
                    </a:cubicBezTo>
                    <a:cubicBezTo>
                      <a:pt x="15" y="5"/>
                      <a:pt x="14" y="4"/>
                      <a:pt x="14" y="4"/>
                    </a:cubicBezTo>
                    <a:cubicBezTo>
                      <a:pt x="14" y="5"/>
                      <a:pt x="14" y="5"/>
                      <a:pt x="14" y="5"/>
                    </a:cubicBezTo>
                    <a:cubicBezTo>
                      <a:pt x="14" y="6"/>
                      <a:pt x="14" y="5"/>
                      <a:pt x="14" y="5"/>
                    </a:cubicBezTo>
                    <a:cubicBezTo>
                      <a:pt x="14" y="5"/>
                      <a:pt x="14" y="5"/>
                      <a:pt x="14" y="6"/>
                    </a:cubicBezTo>
                    <a:cubicBezTo>
                      <a:pt x="14" y="6"/>
                      <a:pt x="14" y="6"/>
                      <a:pt x="14" y="5"/>
                    </a:cubicBezTo>
                    <a:cubicBezTo>
                      <a:pt x="14" y="5"/>
                      <a:pt x="14" y="5"/>
                      <a:pt x="14" y="5"/>
                    </a:cubicBezTo>
                    <a:cubicBezTo>
                      <a:pt x="13" y="5"/>
                      <a:pt x="14" y="5"/>
                      <a:pt x="13" y="5"/>
                    </a:cubicBezTo>
                    <a:cubicBezTo>
                      <a:pt x="13" y="5"/>
                      <a:pt x="13" y="5"/>
                      <a:pt x="13" y="5"/>
                    </a:cubicBezTo>
                    <a:cubicBezTo>
                      <a:pt x="13" y="5"/>
                      <a:pt x="13" y="6"/>
                      <a:pt x="13" y="6"/>
                    </a:cubicBezTo>
                    <a:cubicBezTo>
                      <a:pt x="13" y="6"/>
                      <a:pt x="13" y="5"/>
                      <a:pt x="13" y="6"/>
                    </a:cubicBezTo>
                    <a:cubicBezTo>
                      <a:pt x="14" y="6"/>
                      <a:pt x="13" y="6"/>
                      <a:pt x="13" y="6"/>
                    </a:cubicBezTo>
                    <a:cubicBezTo>
                      <a:pt x="13" y="6"/>
                      <a:pt x="13" y="6"/>
                      <a:pt x="13" y="6"/>
                    </a:cubicBezTo>
                    <a:cubicBezTo>
                      <a:pt x="13" y="6"/>
                      <a:pt x="13" y="7"/>
                      <a:pt x="13" y="7"/>
                    </a:cubicBezTo>
                    <a:cubicBezTo>
                      <a:pt x="13" y="7"/>
                      <a:pt x="13" y="6"/>
                      <a:pt x="13" y="6"/>
                    </a:cubicBezTo>
                    <a:cubicBezTo>
                      <a:pt x="12" y="6"/>
                      <a:pt x="13" y="7"/>
                      <a:pt x="12" y="7"/>
                    </a:cubicBezTo>
                    <a:cubicBezTo>
                      <a:pt x="12" y="7"/>
                      <a:pt x="12" y="7"/>
                      <a:pt x="12" y="7"/>
                    </a:cubicBezTo>
                    <a:cubicBezTo>
                      <a:pt x="12" y="7"/>
                      <a:pt x="12" y="7"/>
                      <a:pt x="12" y="7"/>
                    </a:cubicBezTo>
                    <a:cubicBezTo>
                      <a:pt x="12" y="7"/>
                      <a:pt x="12" y="7"/>
                      <a:pt x="12" y="7"/>
                    </a:cubicBezTo>
                    <a:cubicBezTo>
                      <a:pt x="12" y="7"/>
                      <a:pt x="12" y="7"/>
                      <a:pt x="12" y="7"/>
                    </a:cubicBezTo>
                    <a:cubicBezTo>
                      <a:pt x="12" y="7"/>
                      <a:pt x="12" y="8"/>
                      <a:pt x="11" y="8"/>
                    </a:cubicBezTo>
                    <a:cubicBezTo>
                      <a:pt x="11" y="8"/>
                      <a:pt x="12" y="8"/>
                      <a:pt x="11" y="8"/>
                    </a:cubicBezTo>
                    <a:cubicBezTo>
                      <a:pt x="11" y="8"/>
                      <a:pt x="11" y="8"/>
                      <a:pt x="11" y="8"/>
                    </a:cubicBezTo>
                    <a:cubicBezTo>
                      <a:pt x="11" y="8"/>
                      <a:pt x="11" y="8"/>
                      <a:pt x="11" y="8"/>
                    </a:cubicBezTo>
                    <a:cubicBezTo>
                      <a:pt x="11" y="8"/>
                      <a:pt x="11" y="7"/>
                      <a:pt x="11" y="8"/>
                    </a:cubicBezTo>
                    <a:cubicBezTo>
                      <a:pt x="11" y="7"/>
                      <a:pt x="11" y="8"/>
                      <a:pt x="11" y="8"/>
                    </a:cubicBezTo>
                    <a:cubicBezTo>
                      <a:pt x="11" y="8"/>
                      <a:pt x="11" y="8"/>
                      <a:pt x="11" y="8"/>
                    </a:cubicBezTo>
                    <a:cubicBezTo>
                      <a:pt x="11" y="8"/>
                      <a:pt x="10" y="8"/>
                      <a:pt x="10" y="8"/>
                    </a:cubicBezTo>
                    <a:cubicBezTo>
                      <a:pt x="10" y="8"/>
                      <a:pt x="10" y="8"/>
                      <a:pt x="10" y="8"/>
                    </a:cubicBezTo>
                    <a:cubicBezTo>
                      <a:pt x="10" y="8"/>
                      <a:pt x="10" y="8"/>
                      <a:pt x="10" y="8"/>
                    </a:cubicBezTo>
                    <a:cubicBezTo>
                      <a:pt x="11" y="9"/>
                      <a:pt x="10" y="8"/>
                      <a:pt x="11" y="9"/>
                    </a:cubicBezTo>
                    <a:cubicBezTo>
                      <a:pt x="10" y="9"/>
                      <a:pt x="11" y="9"/>
                      <a:pt x="10" y="9"/>
                    </a:cubicBezTo>
                    <a:cubicBezTo>
                      <a:pt x="10" y="8"/>
                      <a:pt x="10" y="8"/>
                      <a:pt x="10" y="8"/>
                    </a:cubicBezTo>
                    <a:cubicBezTo>
                      <a:pt x="10" y="8"/>
                      <a:pt x="10" y="9"/>
                      <a:pt x="10" y="9"/>
                    </a:cubicBezTo>
                    <a:cubicBezTo>
                      <a:pt x="10" y="9"/>
                      <a:pt x="10" y="9"/>
                      <a:pt x="10" y="9"/>
                    </a:cubicBezTo>
                    <a:cubicBezTo>
                      <a:pt x="10" y="9"/>
                      <a:pt x="10" y="9"/>
                      <a:pt x="10" y="9"/>
                    </a:cubicBezTo>
                    <a:cubicBezTo>
                      <a:pt x="10" y="9"/>
                      <a:pt x="10" y="10"/>
                      <a:pt x="9" y="9"/>
                    </a:cubicBezTo>
                    <a:cubicBezTo>
                      <a:pt x="9" y="10"/>
                      <a:pt x="10" y="10"/>
                      <a:pt x="9" y="10"/>
                    </a:cubicBezTo>
                    <a:cubicBezTo>
                      <a:pt x="9" y="10"/>
                      <a:pt x="9" y="10"/>
                      <a:pt x="9" y="10"/>
                    </a:cubicBezTo>
                    <a:cubicBezTo>
                      <a:pt x="9" y="9"/>
                      <a:pt x="9" y="10"/>
                      <a:pt x="9" y="10"/>
                    </a:cubicBezTo>
                    <a:cubicBezTo>
                      <a:pt x="9" y="10"/>
                      <a:pt x="9" y="10"/>
                      <a:pt x="8" y="9"/>
                    </a:cubicBezTo>
                    <a:cubicBezTo>
                      <a:pt x="8" y="10"/>
                      <a:pt x="9" y="10"/>
                      <a:pt x="9" y="10"/>
                    </a:cubicBezTo>
                    <a:cubicBezTo>
                      <a:pt x="8" y="10"/>
                      <a:pt x="9" y="11"/>
                      <a:pt x="8" y="10"/>
                    </a:cubicBezTo>
                    <a:cubicBezTo>
                      <a:pt x="8" y="10"/>
                      <a:pt x="8" y="10"/>
                      <a:pt x="8" y="10"/>
                    </a:cubicBezTo>
                    <a:cubicBezTo>
                      <a:pt x="7" y="9"/>
                      <a:pt x="8" y="11"/>
                      <a:pt x="8" y="10"/>
                    </a:cubicBezTo>
                    <a:cubicBezTo>
                      <a:pt x="8" y="11"/>
                      <a:pt x="8" y="11"/>
                      <a:pt x="8" y="11"/>
                    </a:cubicBezTo>
                    <a:cubicBezTo>
                      <a:pt x="8" y="11"/>
                      <a:pt x="8" y="11"/>
                      <a:pt x="8" y="11"/>
                    </a:cubicBezTo>
                    <a:cubicBezTo>
                      <a:pt x="8" y="11"/>
                      <a:pt x="8" y="11"/>
                      <a:pt x="8" y="11"/>
                    </a:cubicBezTo>
                    <a:cubicBezTo>
                      <a:pt x="7" y="11"/>
                      <a:pt x="8" y="12"/>
                      <a:pt x="7" y="11"/>
                    </a:cubicBezTo>
                    <a:cubicBezTo>
                      <a:pt x="7" y="12"/>
                      <a:pt x="7" y="12"/>
                      <a:pt x="7" y="12"/>
                    </a:cubicBezTo>
                    <a:cubicBezTo>
                      <a:pt x="7" y="12"/>
                      <a:pt x="7" y="11"/>
                      <a:pt x="7" y="12"/>
                    </a:cubicBezTo>
                    <a:cubicBezTo>
                      <a:pt x="7" y="12"/>
                      <a:pt x="7" y="12"/>
                      <a:pt x="7" y="12"/>
                    </a:cubicBezTo>
                    <a:cubicBezTo>
                      <a:pt x="7" y="12"/>
                      <a:pt x="7" y="12"/>
                      <a:pt x="6" y="11"/>
                    </a:cubicBezTo>
                    <a:cubicBezTo>
                      <a:pt x="6" y="11"/>
                      <a:pt x="7" y="12"/>
                      <a:pt x="7" y="12"/>
                    </a:cubicBezTo>
                    <a:cubicBezTo>
                      <a:pt x="7" y="12"/>
                      <a:pt x="7" y="12"/>
                      <a:pt x="7" y="12"/>
                    </a:cubicBezTo>
                    <a:cubicBezTo>
                      <a:pt x="7" y="13"/>
                      <a:pt x="7" y="13"/>
                      <a:pt x="7" y="13"/>
                    </a:cubicBezTo>
                    <a:cubicBezTo>
                      <a:pt x="7" y="13"/>
                      <a:pt x="6" y="12"/>
                      <a:pt x="6" y="12"/>
                    </a:cubicBezTo>
                    <a:cubicBezTo>
                      <a:pt x="6" y="12"/>
                      <a:pt x="6" y="12"/>
                      <a:pt x="6" y="12"/>
                    </a:cubicBezTo>
                    <a:cubicBezTo>
                      <a:pt x="6" y="12"/>
                      <a:pt x="6" y="12"/>
                      <a:pt x="6" y="12"/>
                    </a:cubicBezTo>
                    <a:cubicBezTo>
                      <a:pt x="6" y="12"/>
                      <a:pt x="6" y="12"/>
                      <a:pt x="6" y="12"/>
                    </a:cubicBezTo>
                    <a:cubicBezTo>
                      <a:pt x="6" y="12"/>
                      <a:pt x="6" y="12"/>
                      <a:pt x="6" y="12"/>
                    </a:cubicBezTo>
                    <a:cubicBezTo>
                      <a:pt x="6" y="12"/>
                      <a:pt x="6" y="12"/>
                      <a:pt x="6" y="12"/>
                    </a:cubicBezTo>
                    <a:cubicBezTo>
                      <a:pt x="6" y="13"/>
                      <a:pt x="6" y="13"/>
                      <a:pt x="6" y="13"/>
                    </a:cubicBezTo>
                    <a:cubicBezTo>
                      <a:pt x="6" y="13"/>
                      <a:pt x="6" y="13"/>
                      <a:pt x="7" y="13"/>
                    </a:cubicBezTo>
                    <a:cubicBezTo>
                      <a:pt x="6" y="13"/>
                      <a:pt x="6" y="13"/>
                      <a:pt x="6" y="13"/>
                    </a:cubicBezTo>
                    <a:cubicBezTo>
                      <a:pt x="6" y="13"/>
                      <a:pt x="7" y="13"/>
                      <a:pt x="6" y="13"/>
                    </a:cubicBezTo>
                    <a:cubicBezTo>
                      <a:pt x="6" y="13"/>
                      <a:pt x="6" y="13"/>
                      <a:pt x="6" y="13"/>
                    </a:cubicBezTo>
                    <a:cubicBezTo>
                      <a:pt x="6" y="13"/>
                      <a:pt x="6" y="13"/>
                      <a:pt x="6" y="13"/>
                    </a:cubicBezTo>
                    <a:cubicBezTo>
                      <a:pt x="6" y="13"/>
                      <a:pt x="6" y="13"/>
                      <a:pt x="6" y="13"/>
                    </a:cubicBezTo>
                    <a:cubicBezTo>
                      <a:pt x="6" y="13"/>
                      <a:pt x="7" y="13"/>
                      <a:pt x="6" y="13"/>
                    </a:cubicBezTo>
                    <a:cubicBezTo>
                      <a:pt x="6" y="13"/>
                      <a:pt x="6" y="13"/>
                      <a:pt x="6" y="13"/>
                    </a:cubicBezTo>
                    <a:cubicBezTo>
                      <a:pt x="6" y="13"/>
                      <a:pt x="6" y="13"/>
                      <a:pt x="6" y="13"/>
                    </a:cubicBezTo>
                    <a:cubicBezTo>
                      <a:pt x="6" y="13"/>
                      <a:pt x="6" y="13"/>
                      <a:pt x="6" y="13"/>
                    </a:cubicBezTo>
                    <a:cubicBezTo>
                      <a:pt x="6" y="13"/>
                      <a:pt x="6" y="13"/>
                      <a:pt x="6" y="13"/>
                    </a:cubicBezTo>
                    <a:cubicBezTo>
                      <a:pt x="6" y="13"/>
                      <a:pt x="6" y="13"/>
                      <a:pt x="7" y="13"/>
                    </a:cubicBezTo>
                    <a:cubicBezTo>
                      <a:pt x="7" y="13"/>
                      <a:pt x="6" y="13"/>
                      <a:pt x="6" y="13"/>
                    </a:cubicBezTo>
                    <a:cubicBezTo>
                      <a:pt x="6" y="13"/>
                      <a:pt x="6" y="13"/>
                      <a:pt x="6" y="13"/>
                    </a:cubicBezTo>
                    <a:cubicBezTo>
                      <a:pt x="6" y="13"/>
                      <a:pt x="6" y="14"/>
                      <a:pt x="6" y="14"/>
                    </a:cubicBezTo>
                    <a:cubicBezTo>
                      <a:pt x="6" y="14"/>
                      <a:pt x="6" y="14"/>
                      <a:pt x="6" y="14"/>
                    </a:cubicBezTo>
                    <a:cubicBezTo>
                      <a:pt x="6" y="14"/>
                      <a:pt x="6" y="14"/>
                      <a:pt x="6" y="14"/>
                    </a:cubicBezTo>
                    <a:cubicBezTo>
                      <a:pt x="6" y="14"/>
                      <a:pt x="5" y="14"/>
                      <a:pt x="5" y="14"/>
                    </a:cubicBezTo>
                    <a:cubicBezTo>
                      <a:pt x="5" y="14"/>
                      <a:pt x="6" y="14"/>
                      <a:pt x="6" y="14"/>
                    </a:cubicBezTo>
                    <a:cubicBezTo>
                      <a:pt x="6" y="14"/>
                      <a:pt x="7" y="14"/>
                      <a:pt x="6" y="14"/>
                    </a:cubicBezTo>
                    <a:cubicBezTo>
                      <a:pt x="6" y="14"/>
                      <a:pt x="7" y="14"/>
                      <a:pt x="7" y="14"/>
                    </a:cubicBezTo>
                    <a:cubicBezTo>
                      <a:pt x="7" y="15"/>
                      <a:pt x="7" y="15"/>
                      <a:pt x="7" y="15"/>
                    </a:cubicBezTo>
                    <a:cubicBezTo>
                      <a:pt x="6" y="15"/>
                      <a:pt x="6" y="15"/>
                      <a:pt x="6" y="15"/>
                    </a:cubicBezTo>
                    <a:cubicBezTo>
                      <a:pt x="6" y="15"/>
                      <a:pt x="6" y="16"/>
                      <a:pt x="6" y="15"/>
                    </a:cubicBezTo>
                    <a:cubicBezTo>
                      <a:pt x="7" y="15"/>
                      <a:pt x="7" y="15"/>
                      <a:pt x="7" y="15"/>
                    </a:cubicBezTo>
                    <a:cubicBezTo>
                      <a:pt x="7" y="15"/>
                      <a:pt x="7" y="15"/>
                      <a:pt x="7" y="16"/>
                    </a:cubicBezTo>
                    <a:cubicBezTo>
                      <a:pt x="7" y="15"/>
                      <a:pt x="7" y="15"/>
                      <a:pt x="7" y="15"/>
                    </a:cubicBezTo>
                    <a:cubicBezTo>
                      <a:pt x="7" y="16"/>
                      <a:pt x="7" y="16"/>
                      <a:pt x="7" y="16"/>
                    </a:cubicBezTo>
                    <a:cubicBezTo>
                      <a:pt x="7" y="16"/>
                      <a:pt x="7" y="16"/>
                      <a:pt x="7" y="16"/>
                    </a:cubicBezTo>
                    <a:cubicBezTo>
                      <a:pt x="7" y="16"/>
                      <a:pt x="7" y="16"/>
                      <a:pt x="7" y="16"/>
                    </a:cubicBezTo>
                    <a:cubicBezTo>
                      <a:pt x="7" y="16"/>
                      <a:pt x="8" y="16"/>
                      <a:pt x="7" y="16"/>
                    </a:cubicBezTo>
                    <a:cubicBezTo>
                      <a:pt x="7" y="16"/>
                      <a:pt x="7" y="16"/>
                      <a:pt x="7" y="16"/>
                    </a:cubicBezTo>
                    <a:cubicBezTo>
                      <a:pt x="7" y="16"/>
                      <a:pt x="8" y="16"/>
                      <a:pt x="8" y="16"/>
                    </a:cubicBezTo>
                    <a:cubicBezTo>
                      <a:pt x="7" y="16"/>
                      <a:pt x="7" y="16"/>
                      <a:pt x="7" y="16"/>
                    </a:cubicBezTo>
                    <a:cubicBezTo>
                      <a:pt x="7" y="16"/>
                      <a:pt x="8" y="16"/>
                      <a:pt x="8" y="16"/>
                    </a:cubicBezTo>
                    <a:cubicBezTo>
                      <a:pt x="8" y="17"/>
                      <a:pt x="8" y="17"/>
                      <a:pt x="7" y="17"/>
                    </a:cubicBezTo>
                    <a:cubicBezTo>
                      <a:pt x="8" y="17"/>
                      <a:pt x="9" y="17"/>
                      <a:pt x="9" y="17"/>
                    </a:cubicBezTo>
                    <a:cubicBezTo>
                      <a:pt x="9" y="17"/>
                      <a:pt x="9" y="17"/>
                      <a:pt x="9" y="17"/>
                    </a:cubicBezTo>
                    <a:cubicBezTo>
                      <a:pt x="9" y="18"/>
                      <a:pt x="9" y="17"/>
                      <a:pt x="9" y="17"/>
                    </a:cubicBezTo>
                    <a:cubicBezTo>
                      <a:pt x="9" y="18"/>
                      <a:pt x="9" y="18"/>
                      <a:pt x="8" y="18"/>
                    </a:cubicBezTo>
                    <a:cubicBezTo>
                      <a:pt x="8" y="18"/>
                      <a:pt x="9" y="18"/>
                      <a:pt x="9" y="18"/>
                    </a:cubicBezTo>
                    <a:cubicBezTo>
                      <a:pt x="9" y="18"/>
                      <a:pt x="9" y="18"/>
                      <a:pt x="9" y="18"/>
                    </a:cubicBezTo>
                    <a:cubicBezTo>
                      <a:pt x="9" y="18"/>
                      <a:pt x="9" y="18"/>
                      <a:pt x="10" y="18"/>
                    </a:cubicBezTo>
                    <a:cubicBezTo>
                      <a:pt x="9" y="18"/>
                      <a:pt x="9" y="18"/>
                      <a:pt x="9" y="18"/>
                    </a:cubicBezTo>
                    <a:cubicBezTo>
                      <a:pt x="9" y="18"/>
                      <a:pt x="9" y="18"/>
                      <a:pt x="9" y="18"/>
                    </a:cubicBezTo>
                    <a:cubicBezTo>
                      <a:pt x="9" y="19"/>
                      <a:pt x="8" y="19"/>
                      <a:pt x="8" y="19"/>
                    </a:cubicBezTo>
                    <a:cubicBezTo>
                      <a:pt x="8" y="19"/>
                      <a:pt x="8" y="19"/>
                      <a:pt x="8" y="19"/>
                    </a:cubicBezTo>
                    <a:cubicBezTo>
                      <a:pt x="7" y="20"/>
                      <a:pt x="7" y="20"/>
                      <a:pt x="7" y="20"/>
                    </a:cubicBezTo>
                    <a:cubicBezTo>
                      <a:pt x="7" y="20"/>
                      <a:pt x="8" y="19"/>
                      <a:pt x="8" y="19"/>
                    </a:cubicBezTo>
                    <a:cubicBezTo>
                      <a:pt x="9" y="19"/>
                      <a:pt x="9" y="18"/>
                      <a:pt x="9" y="18"/>
                    </a:cubicBezTo>
                    <a:cubicBezTo>
                      <a:pt x="9" y="19"/>
                      <a:pt x="9" y="18"/>
                      <a:pt x="9" y="19"/>
                    </a:cubicBezTo>
                    <a:cubicBezTo>
                      <a:pt x="9" y="19"/>
                      <a:pt x="9" y="19"/>
                      <a:pt x="9" y="19"/>
                    </a:cubicBezTo>
                    <a:cubicBezTo>
                      <a:pt x="9" y="19"/>
                      <a:pt x="10" y="18"/>
                      <a:pt x="10" y="18"/>
                    </a:cubicBezTo>
                    <a:cubicBezTo>
                      <a:pt x="10" y="19"/>
                      <a:pt x="9" y="19"/>
                      <a:pt x="10" y="19"/>
                    </a:cubicBezTo>
                    <a:cubicBezTo>
                      <a:pt x="10" y="19"/>
                      <a:pt x="10" y="18"/>
                      <a:pt x="10" y="18"/>
                    </a:cubicBezTo>
                    <a:cubicBezTo>
                      <a:pt x="11" y="18"/>
                      <a:pt x="10" y="18"/>
                      <a:pt x="11" y="18"/>
                    </a:cubicBezTo>
                    <a:cubicBezTo>
                      <a:pt x="10" y="19"/>
                      <a:pt x="10" y="19"/>
                      <a:pt x="10" y="19"/>
                    </a:cubicBezTo>
                    <a:cubicBezTo>
                      <a:pt x="10" y="19"/>
                      <a:pt x="10" y="19"/>
                      <a:pt x="11" y="18"/>
                    </a:cubicBezTo>
                    <a:cubicBezTo>
                      <a:pt x="11" y="18"/>
                      <a:pt x="10" y="19"/>
                      <a:pt x="10" y="19"/>
                    </a:cubicBezTo>
                    <a:cubicBezTo>
                      <a:pt x="10" y="19"/>
                      <a:pt x="11" y="18"/>
                      <a:pt x="10" y="19"/>
                    </a:cubicBezTo>
                    <a:cubicBezTo>
                      <a:pt x="11" y="19"/>
                      <a:pt x="11" y="19"/>
                      <a:pt x="11" y="19"/>
                    </a:cubicBezTo>
                    <a:cubicBezTo>
                      <a:pt x="10" y="19"/>
                      <a:pt x="10" y="19"/>
                      <a:pt x="10" y="19"/>
                    </a:cubicBezTo>
                    <a:cubicBezTo>
                      <a:pt x="10" y="19"/>
                      <a:pt x="11" y="19"/>
                      <a:pt x="11" y="20"/>
                    </a:cubicBezTo>
                    <a:cubicBezTo>
                      <a:pt x="11" y="20"/>
                      <a:pt x="11" y="20"/>
                      <a:pt x="11" y="19"/>
                    </a:cubicBezTo>
                    <a:cubicBezTo>
                      <a:pt x="11" y="19"/>
                      <a:pt x="11" y="19"/>
                      <a:pt x="11" y="19"/>
                    </a:cubicBezTo>
                    <a:cubicBezTo>
                      <a:pt x="11" y="19"/>
                      <a:pt x="11" y="19"/>
                      <a:pt x="11" y="19"/>
                    </a:cubicBezTo>
                    <a:cubicBezTo>
                      <a:pt x="11" y="19"/>
                      <a:pt x="11" y="19"/>
                      <a:pt x="11" y="19"/>
                    </a:cubicBezTo>
                    <a:cubicBezTo>
                      <a:pt x="11" y="19"/>
                      <a:pt x="11" y="19"/>
                      <a:pt x="12" y="19"/>
                    </a:cubicBezTo>
                    <a:cubicBezTo>
                      <a:pt x="11" y="19"/>
                      <a:pt x="11" y="19"/>
                      <a:pt x="11" y="19"/>
                    </a:cubicBezTo>
                    <a:cubicBezTo>
                      <a:pt x="12" y="19"/>
                      <a:pt x="12" y="19"/>
                      <a:pt x="12" y="19"/>
                    </a:cubicBezTo>
                    <a:cubicBezTo>
                      <a:pt x="12" y="19"/>
                      <a:pt x="11" y="20"/>
                      <a:pt x="11" y="20"/>
                    </a:cubicBezTo>
                    <a:cubicBezTo>
                      <a:pt x="11" y="20"/>
                      <a:pt x="11" y="20"/>
                      <a:pt x="11" y="20"/>
                    </a:cubicBezTo>
                    <a:cubicBezTo>
                      <a:pt x="11" y="20"/>
                      <a:pt x="11" y="20"/>
                      <a:pt x="11" y="20"/>
                    </a:cubicBezTo>
                    <a:cubicBezTo>
                      <a:pt x="12" y="19"/>
                      <a:pt x="12" y="19"/>
                      <a:pt x="12" y="19"/>
                    </a:cubicBezTo>
                    <a:cubicBezTo>
                      <a:pt x="12" y="19"/>
                      <a:pt x="12" y="19"/>
                      <a:pt x="12" y="19"/>
                    </a:cubicBezTo>
                    <a:cubicBezTo>
                      <a:pt x="12" y="20"/>
                      <a:pt x="12" y="20"/>
                      <a:pt x="12" y="20"/>
                    </a:cubicBezTo>
                    <a:cubicBezTo>
                      <a:pt x="12" y="20"/>
                      <a:pt x="11" y="20"/>
                      <a:pt x="11" y="20"/>
                    </a:cubicBezTo>
                    <a:cubicBezTo>
                      <a:pt x="12" y="20"/>
                      <a:pt x="12" y="20"/>
                      <a:pt x="12" y="19"/>
                    </a:cubicBezTo>
                    <a:cubicBezTo>
                      <a:pt x="12" y="20"/>
                      <a:pt x="12" y="20"/>
                      <a:pt x="12" y="20"/>
                    </a:cubicBezTo>
                    <a:cubicBezTo>
                      <a:pt x="12" y="20"/>
                      <a:pt x="12" y="20"/>
                      <a:pt x="12" y="19"/>
                    </a:cubicBezTo>
                    <a:cubicBezTo>
                      <a:pt x="12" y="20"/>
                      <a:pt x="12" y="20"/>
                      <a:pt x="12" y="21"/>
                    </a:cubicBezTo>
                    <a:cubicBezTo>
                      <a:pt x="11" y="21"/>
                      <a:pt x="11" y="21"/>
                      <a:pt x="11" y="21"/>
                    </a:cubicBezTo>
                    <a:cubicBezTo>
                      <a:pt x="11" y="21"/>
                      <a:pt x="11" y="21"/>
                      <a:pt x="11" y="21"/>
                    </a:cubicBezTo>
                    <a:cubicBezTo>
                      <a:pt x="11" y="21"/>
                      <a:pt x="11" y="21"/>
                      <a:pt x="11" y="22"/>
                    </a:cubicBezTo>
                    <a:cubicBezTo>
                      <a:pt x="11" y="22"/>
                      <a:pt x="11" y="22"/>
                      <a:pt x="11" y="22"/>
                    </a:cubicBezTo>
                    <a:cubicBezTo>
                      <a:pt x="12" y="21"/>
                      <a:pt x="12" y="21"/>
                      <a:pt x="13" y="20"/>
                    </a:cubicBezTo>
                    <a:cubicBezTo>
                      <a:pt x="13" y="20"/>
                      <a:pt x="11" y="22"/>
                      <a:pt x="13" y="21"/>
                    </a:cubicBezTo>
                    <a:cubicBezTo>
                      <a:pt x="13" y="21"/>
                      <a:pt x="13" y="20"/>
                      <a:pt x="13" y="20"/>
                    </a:cubicBezTo>
                    <a:cubicBezTo>
                      <a:pt x="13" y="21"/>
                      <a:pt x="13" y="20"/>
                      <a:pt x="13" y="20"/>
                    </a:cubicBezTo>
                    <a:cubicBezTo>
                      <a:pt x="13" y="20"/>
                      <a:pt x="13" y="21"/>
                      <a:pt x="13" y="21"/>
                    </a:cubicBezTo>
                    <a:cubicBezTo>
                      <a:pt x="13" y="21"/>
                      <a:pt x="13" y="21"/>
                      <a:pt x="12" y="21"/>
                    </a:cubicBezTo>
                    <a:cubicBezTo>
                      <a:pt x="12" y="21"/>
                      <a:pt x="12" y="22"/>
                      <a:pt x="12" y="22"/>
                    </a:cubicBezTo>
                    <a:cubicBezTo>
                      <a:pt x="12" y="22"/>
                      <a:pt x="12" y="22"/>
                      <a:pt x="13" y="22"/>
                    </a:cubicBezTo>
                    <a:cubicBezTo>
                      <a:pt x="13" y="21"/>
                      <a:pt x="12" y="22"/>
                      <a:pt x="13" y="21"/>
                    </a:cubicBezTo>
                    <a:cubicBezTo>
                      <a:pt x="13" y="21"/>
                      <a:pt x="13" y="22"/>
                      <a:pt x="13" y="21"/>
                    </a:cubicBezTo>
                    <a:cubicBezTo>
                      <a:pt x="13" y="21"/>
                      <a:pt x="13" y="21"/>
                      <a:pt x="14" y="20"/>
                    </a:cubicBezTo>
                    <a:cubicBezTo>
                      <a:pt x="14" y="20"/>
                      <a:pt x="14" y="20"/>
                      <a:pt x="14" y="20"/>
                    </a:cubicBezTo>
                    <a:cubicBezTo>
                      <a:pt x="14" y="21"/>
                      <a:pt x="14" y="21"/>
                      <a:pt x="14" y="21"/>
                    </a:cubicBezTo>
                    <a:cubicBezTo>
                      <a:pt x="14" y="21"/>
                      <a:pt x="14" y="20"/>
                      <a:pt x="14" y="20"/>
                    </a:cubicBezTo>
                    <a:cubicBezTo>
                      <a:pt x="14" y="21"/>
                      <a:pt x="14" y="21"/>
                      <a:pt x="14" y="21"/>
                    </a:cubicBezTo>
                    <a:cubicBezTo>
                      <a:pt x="13" y="21"/>
                      <a:pt x="14" y="21"/>
                      <a:pt x="13" y="21"/>
                    </a:cubicBezTo>
                    <a:cubicBezTo>
                      <a:pt x="13" y="21"/>
                      <a:pt x="14" y="21"/>
                      <a:pt x="14" y="21"/>
                    </a:cubicBezTo>
                    <a:cubicBezTo>
                      <a:pt x="13" y="21"/>
                      <a:pt x="13" y="21"/>
                      <a:pt x="13" y="21"/>
                    </a:cubicBezTo>
                    <a:cubicBezTo>
                      <a:pt x="13" y="22"/>
                      <a:pt x="13" y="23"/>
                      <a:pt x="13" y="22"/>
                    </a:cubicBezTo>
                    <a:cubicBezTo>
                      <a:pt x="14" y="22"/>
                      <a:pt x="14" y="22"/>
                      <a:pt x="14" y="22"/>
                    </a:cubicBezTo>
                    <a:cubicBezTo>
                      <a:pt x="14" y="22"/>
                      <a:pt x="14" y="21"/>
                      <a:pt x="14" y="21"/>
                    </a:cubicBezTo>
                    <a:cubicBezTo>
                      <a:pt x="14" y="22"/>
                      <a:pt x="15" y="22"/>
                      <a:pt x="14" y="22"/>
                    </a:cubicBezTo>
                    <a:cubicBezTo>
                      <a:pt x="14" y="22"/>
                      <a:pt x="14" y="22"/>
                      <a:pt x="13" y="22"/>
                    </a:cubicBezTo>
                    <a:cubicBezTo>
                      <a:pt x="13" y="23"/>
                      <a:pt x="13" y="22"/>
                      <a:pt x="13" y="22"/>
                    </a:cubicBezTo>
                    <a:cubicBezTo>
                      <a:pt x="13" y="23"/>
                      <a:pt x="13" y="23"/>
                      <a:pt x="12" y="24"/>
                    </a:cubicBezTo>
                    <a:cubicBezTo>
                      <a:pt x="12" y="24"/>
                      <a:pt x="13" y="24"/>
                      <a:pt x="13" y="24"/>
                    </a:cubicBezTo>
                    <a:cubicBezTo>
                      <a:pt x="13" y="23"/>
                      <a:pt x="13" y="23"/>
                      <a:pt x="13" y="23"/>
                    </a:cubicBezTo>
                    <a:cubicBezTo>
                      <a:pt x="13" y="23"/>
                      <a:pt x="14" y="23"/>
                      <a:pt x="14" y="22"/>
                    </a:cubicBezTo>
                    <a:cubicBezTo>
                      <a:pt x="14" y="23"/>
                      <a:pt x="14" y="23"/>
                      <a:pt x="13" y="23"/>
                    </a:cubicBezTo>
                    <a:cubicBezTo>
                      <a:pt x="14" y="23"/>
                      <a:pt x="14" y="23"/>
                      <a:pt x="14" y="24"/>
                    </a:cubicBezTo>
                    <a:cubicBezTo>
                      <a:pt x="14" y="23"/>
                      <a:pt x="14" y="24"/>
                      <a:pt x="15" y="23"/>
                    </a:cubicBezTo>
                    <a:cubicBezTo>
                      <a:pt x="15" y="23"/>
                      <a:pt x="15" y="22"/>
                      <a:pt x="15" y="22"/>
                    </a:cubicBezTo>
                    <a:cubicBezTo>
                      <a:pt x="15" y="22"/>
                      <a:pt x="15" y="22"/>
                      <a:pt x="15" y="22"/>
                    </a:cubicBezTo>
                    <a:cubicBezTo>
                      <a:pt x="15" y="22"/>
                      <a:pt x="15" y="23"/>
                      <a:pt x="15" y="23"/>
                    </a:cubicBezTo>
                    <a:cubicBezTo>
                      <a:pt x="15" y="23"/>
                      <a:pt x="15" y="23"/>
                      <a:pt x="14" y="24"/>
                    </a:cubicBezTo>
                    <a:cubicBezTo>
                      <a:pt x="15" y="24"/>
                      <a:pt x="14" y="24"/>
                      <a:pt x="14" y="24"/>
                    </a:cubicBezTo>
                    <a:cubicBezTo>
                      <a:pt x="14" y="24"/>
                      <a:pt x="15" y="24"/>
                      <a:pt x="15" y="24"/>
                    </a:cubicBezTo>
                    <a:cubicBezTo>
                      <a:pt x="15" y="25"/>
                      <a:pt x="15" y="24"/>
                      <a:pt x="16" y="24"/>
                    </a:cubicBezTo>
                    <a:cubicBezTo>
                      <a:pt x="16" y="25"/>
                      <a:pt x="15" y="25"/>
                      <a:pt x="15" y="25"/>
                    </a:cubicBezTo>
                    <a:cubicBezTo>
                      <a:pt x="15" y="26"/>
                      <a:pt x="16" y="25"/>
                      <a:pt x="16" y="25"/>
                    </a:cubicBezTo>
                    <a:cubicBezTo>
                      <a:pt x="15" y="25"/>
                      <a:pt x="15" y="25"/>
                      <a:pt x="15" y="25"/>
                    </a:cubicBezTo>
                    <a:cubicBezTo>
                      <a:pt x="16" y="25"/>
                      <a:pt x="16" y="26"/>
                      <a:pt x="16" y="25"/>
                    </a:cubicBezTo>
                    <a:cubicBezTo>
                      <a:pt x="16" y="26"/>
                      <a:pt x="16" y="26"/>
                      <a:pt x="16" y="26"/>
                    </a:cubicBezTo>
                    <a:cubicBezTo>
                      <a:pt x="16" y="26"/>
                      <a:pt x="16" y="26"/>
                      <a:pt x="16" y="26"/>
                    </a:cubicBezTo>
                    <a:cubicBezTo>
                      <a:pt x="16" y="26"/>
                      <a:pt x="16" y="26"/>
                      <a:pt x="16" y="26"/>
                    </a:cubicBezTo>
                    <a:cubicBezTo>
                      <a:pt x="15" y="27"/>
                      <a:pt x="16" y="26"/>
                      <a:pt x="16" y="26"/>
                    </a:cubicBezTo>
                    <a:cubicBezTo>
                      <a:pt x="16" y="26"/>
                      <a:pt x="16" y="26"/>
                      <a:pt x="16" y="26"/>
                    </a:cubicBezTo>
                    <a:cubicBezTo>
                      <a:pt x="17" y="26"/>
                      <a:pt x="16" y="26"/>
                      <a:pt x="17" y="26"/>
                    </a:cubicBezTo>
                    <a:cubicBezTo>
                      <a:pt x="17" y="26"/>
                      <a:pt x="17" y="26"/>
                      <a:pt x="17" y="26"/>
                    </a:cubicBezTo>
                    <a:cubicBezTo>
                      <a:pt x="17" y="26"/>
                      <a:pt x="17" y="26"/>
                      <a:pt x="17" y="26"/>
                    </a:cubicBezTo>
                    <a:cubicBezTo>
                      <a:pt x="17" y="27"/>
                      <a:pt x="17" y="27"/>
                      <a:pt x="17" y="27"/>
                    </a:cubicBezTo>
                    <a:cubicBezTo>
                      <a:pt x="16" y="27"/>
                      <a:pt x="16" y="27"/>
                      <a:pt x="16" y="27"/>
                    </a:cubicBezTo>
                    <a:cubicBezTo>
                      <a:pt x="16" y="27"/>
                      <a:pt x="16" y="27"/>
                      <a:pt x="16" y="27"/>
                    </a:cubicBezTo>
                    <a:cubicBezTo>
                      <a:pt x="17" y="26"/>
                      <a:pt x="16" y="26"/>
                      <a:pt x="16" y="27"/>
                    </a:cubicBezTo>
                    <a:cubicBezTo>
                      <a:pt x="16" y="27"/>
                      <a:pt x="16" y="27"/>
                      <a:pt x="16" y="27"/>
                    </a:cubicBezTo>
                    <a:cubicBezTo>
                      <a:pt x="16" y="27"/>
                      <a:pt x="16" y="27"/>
                      <a:pt x="16" y="27"/>
                    </a:cubicBezTo>
                    <a:cubicBezTo>
                      <a:pt x="16" y="27"/>
                      <a:pt x="16" y="27"/>
                      <a:pt x="16" y="27"/>
                    </a:cubicBezTo>
                    <a:cubicBezTo>
                      <a:pt x="16" y="28"/>
                      <a:pt x="15" y="28"/>
                      <a:pt x="15" y="27"/>
                    </a:cubicBezTo>
                    <a:cubicBezTo>
                      <a:pt x="16" y="27"/>
                      <a:pt x="15" y="27"/>
                      <a:pt x="16" y="27"/>
                    </a:cubicBezTo>
                    <a:cubicBezTo>
                      <a:pt x="15" y="27"/>
                      <a:pt x="15" y="27"/>
                      <a:pt x="15" y="27"/>
                    </a:cubicBezTo>
                    <a:cubicBezTo>
                      <a:pt x="15" y="27"/>
                      <a:pt x="15" y="27"/>
                      <a:pt x="14" y="27"/>
                    </a:cubicBezTo>
                    <a:cubicBezTo>
                      <a:pt x="15" y="27"/>
                      <a:pt x="15" y="26"/>
                      <a:pt x="15" y="26"/>
                    </a:cubicBezTo>
                    <a:cubicBezTo>
                      <a:pt x="15" y="26"/>
                      <a:pt x="15" y="26"/>
                      <a:pt x="15" y="26"/>
                    </a:cubicBezTo>
                    <a:cubicBezTo>
                      <a:pt x="15" y="26"/>
                      <a:pt x="15" y="27"/>
                      <a:pt x="14" y="27"/>
                    </a:cubicBezTo>
                    <a:cubicBezTo>
                      <a:pt x="14" y="27"/>
                      <a:pt x="14" y="27"/>
                      <a:pt x="14" y="27"/>
                    </a:cubicBezTo>
                    <a:cubicBezTo>
                      <a:pt x="14" y="27"/>
                      <a:pt x="14" y="27"/>
                      <a:pt x="14" y="27"/>
                    </a:cubicBezTo>
                    <a:cubicBezTo>
                      <a:pt x="14" y="27"/>
                      <a:pt x="13" y="26"/>
                      <a:pt x="13" y="26"/>
                    </a:cubicBezTo>
                    <a:cubicBezTo>
                      <a:pt x="13" y="26"/>
                      <a:pt x="13" y="26"/>
                      <a:pt x="13" y="26"/>
                    </a:cubicBezTo>
                    <a:cubicBezTo>
                      <a:pt x="13" y="27"/>
                      <a:pt x="13" y="26"/>
                      <a:pt x="12" y="26"/>
                    </a:cubicBezTo>
                    <a:cubicBezTo>
                      <a:pt x="12" y="26"/>
                      <a:pt x="11" y="26"/>
                      <a:pt x="12" y="25"/>
                    </a:cubicBezTo>
                    <a:cubicBezTo>
                      <a:pt x="11" y="25"/>
                      <a:pt x="10" y="25"/>
                      <a:pt x="10" y="25"/>
                    </a:cubicBezTo>
                    <a:cubicBezTo>
                      <a:pt x="10" y="24"/>
                      <a:pt x="10" y="24"/>
                      <a:pt x="10" y="24"/>
                    </a:cubicBezTo>
                    <a:cubicBezTo>
                      <a:pt x="10" y="25"/>
                      <a:pt x="11" y="24"/>
                      <a:pt x="10" y="24"/>
                    </a:cubicBezTo>
                    <a:cubicBezTo>
                      <a:pt x="10" y="24"/>
                      <a:pt x="10" y="24"/>
                      <a:pt x="10" y="25"/>
                    </a:cubicBezTo>
                    <a:cubicBezTo>
                      <a:pt x="10" y="24"/>
                      <a:pt x="9" y="24"/>
                      <a:pt x="9" y="24"/>
                    </a:cubicBezTo>
                    <a:cubicBezTo>
                      <a:pt x="9" y="24"/>
                      <a:pt x="9" y="24"/>
                      <a:pt x="9" y="24"/>
                    </a:cubicBezTo>
                    <a:cubicBezTo>
                      <a:pt x="8" y="24"/>
                      <a:pt x="8" y="24"/>
                      <a:pt x="8" y="23"/>
                    </a:cubicBezTo>
                    <a:cubicBezTo>
                      <a:pt x="8" y="23"/>
                      <a:pt x="8" y="23"/>
                      <a:pt x="8" y="23"/>
                    </a:cubicBezTo>
                    <a:cubicBezTo>
                      <a:pt x="8" y="23"/>
                      <a:pt x="8" y="23"/>
                      <a:pt x="7" y="23"/>
                    </a:cubicBezTo>
                    <a:cubicBezTo>
                      <a:pt x="7" y="23"/>
                      <a:pt x="7" y="23"/>
                      <a:pt x="7" y="23"/>
                    </a:cubicBezTo>
                    <a:cubicBezTo>
                      <a:pt x="6" y="23"/>
                      <a:pt x="6" y="22"/>
                      <a:pt x="5" y="22"/>
                    </a:cubicBezTo>
                    <a:cubicBezTo>
                      <a:pt x="5" y="21"/>
                      <a:pt x="5" y="21"/>
                      <a:pt x="5" y="21"/>
                    </a:cubicBezTo>
                    <a:cubicBezTo>
                      <a:pt x="4" y="21"/>
                      <a:pt x="4" y="20"/>
                      <a:pt x="3" y="20"/>
                    </a:cubicBezTo>
                    <a:cubicBezTo>
                      <a:pt x="4" y="19"/>
                      <a:pt x="4" y="19"/>
                      <a:pt x="4" y="19"/>
                    </a:cubicBezTo>
                    <a:cubicBezTo>
                      <a:pt x="4" y="19"/>
                      <a:pt x="3" y="19"/>
                      <a:pt x="3" y="20"/>
                    </a:cubicBezTo>
                    <a:cubicBezTo>
                      <a:pt x="3" y="19"/>
                      <a:pt x="2" y="19"/>
                      <a:pt x="3" y="19"/>
                    </a:cubicBezTo>
                    <a:cubicBezTo>
                      <a:pt x="3" y="19"/>
                      <a:pt x="2" y="19"/>
                      <a:pt x="2" y="19"/>
                    </a:cubicBezTo>
                    <a:cubicBezTo>
                      <a:pt x="2" y="18"/>
                      <a:pt x="2" y="18"/>
                      <a:pt x="2" y="18"/>
                    </a:cubicBezTo>
                    <a:cubicBezTo>
                      <a:pt x="2" y="18"/>
                      <a:pt x="2" y="18"/>
                      <a:pt x="2" y="18"/>
                    </a:cubicBezTo>
                    <a:cubicBezTo>
                      <a:pt x="2" y="18"/>
                      <a:pt x="2" y="18"/>
                      <a:pt x="2" y="17"/>
                    </a:cubicBezTo>
                    <a:cubicBezTo>
                      <a:pt x="2" y="17"/>
                      <a:pt x="2" y="17"/>
                      <a:pt x="1" y="17"/>
                    </a:cubicBezTo>
                    <a:cubicBezTo>
                      <a:pt x="2" y="17"/>
                      <a:pt x="0" y="16"/>
                      <a:pt x="1" y="15"/>
                    </a:cubicBezTo>
                    <a:cubicBezTo>
                      <a:pt x="1" y="15"/>
                      <a:pt x="1" y="15"/>
                      <a:pt x="1" y="15"/>
                    </a:cubicBezTo>
                    <a:cubicBezTo>
                      <a:pt x="0" y="15"/>
                      <a:pt x="1" y="14"/>
                      <a:pt x="1" y="14"/>
                    </a:cubicBezTo>
                    <a:cubicBezTo>
                      <a:pt x="1" y="14"/>
                      <a:pt x="1" y="14"/>
                      <a:pt x="1" y="14"/>
                    </a:cubicBezTo>
                    <a:cubicBezTo>
                      <a:pt x="1" y="14"/>
                      <a:pt x="1" y="14"/>
                      <a:pt x="1" y="13"/>
                    </a:cubicBezTo>
                    <a:cubicBezTo>
                      <a:pt x="0" y="12"/>
                      <a:pt x="1" y="12"/>
                      <a:pt x="1" y="11"/>
                    </a:cubicBezTo>
                    <a:cubicBezTo>
                      <a:pt x="2" y="10"/>
                      <a:pt x="3" y="8"/>
                      <a:pt x="3" y="8"/>
                    </a:cubicBezTo>
                    <a:cubicBezTo>
                      <a:pt x="3" y="8"/>
                      <a:pt x="3" y="8"/>
                      <a:pt x="3" y="8"/>
                    </a:cubicBezTo>
                    <a:cubicBezTo>
                      <a:pt x="3" y="7"/>
                      <a:pt x="4" y="8"/>
                      <a:pt x="4" y="7"/>
                    </a:cubicBezTo>
                    <a:cubicBezTo>
                      <a:pt x="4" y="7"/>
                      <a:pt x="4" y="7"/>
                      <a:pt x="4" y="7"/>
                    </a:cubicBezTo>
                    <a:cubicBezTo>
                      <a:pt x="4" y="7"/>
                      <a:pt x="5" y="7"/>
                      <a:pt x="5" y="6"/>
                    </a:cubicBezTo>
                    <a:cubicBezTo>
                      <a:pt x="5" y="6"/>
                      <a:pt x="5" y="6"/>
                      <a:pt x="5" y="6"/>
                    </a:cubicBezTo>
                    <a:cubicBezTo>
                      <a:pt x="6" y="7"/>
                      <a:pt x="5" y="6"/>
                      <a:pt x="6" y="6"/>
                    </a:cubicBezTo>
                    <a:cubicBezTo>
                      <a:pt x="6" y="6"/>
                      <a:pt x="6" y="6"/>
                      <a:pt x="6" y="6"/>
                    </a:cubicBezTo>
                    <a:cubicBezTo>
                      <a:pt x="6" y="6"/>
                      <a:pt x="6" y="5"/>
                      <a:pt x="6" y="6"/>
                    </a:cubicBezTo>
                    <a:cubicBezTo>
                      <a:pt x="6" y="6"/>
                      <a:pt x="6" y="6"/>
                      <a:pt x="6" y="6"/>
                    </a:cubicBezTo>
                    <a:cubicBezTo>
                      <a:pt x="7" y="5"/>
                      <a:pt x="7" y="4"/>
                      <a:pt x="8" y="4"/>
                    </a:cubicBezTo>
                    <a:cubicBezTo>
                      <a:pt x="9" y="4"/>
                      <a:pt x="9" y="5"/>
                      <a:pt x="9" y="4"/>
                    </a:cubicBezTo>
                    <a:cubicBezTo>
                      <a:pt x="9" y="4"/>
                      <a:pt x="9" y="4"/>
                      <a:pt x="9" y="4"/>
                    </a:cubicBezTo>
                    <a:cubicBezTo>
                      <a:pt x="9" y="4"/>
                      <a:pt x="10" y="5"/>
                      <a:pt x="9" y="4"/>
                    </a:cubicBezTo>
                    <a:cubicBezTo>
                      <a:pt x="9" y="4"/>
                      <a:pt x="9" y="4"/>
                      <a:pt x="9" y="4"/>
                    </a:cubicBezTo>
                    <a:cubicBezTo>
                      <a:pt x="10" y="4"/>
                      <a:pt x="10" y="4"/>
                      <a:pt x="10" y="4"/>
                    </a:cubicBezTo>
                    <a:cubicBezTo>
                      <a:pt x="10" y="4"/>
                      <a:pt x="10" y="4"/>
                      <a:pt x="10" y="4"/>
                    </a:cubicBezTo>
                    <a:cubicBezTo>
                      <a:pt x="10" y="3"/>
                      <a:pt x="11" y="3"/>
                      <a:pt x="10" y="2"/>
                    </a:cubicBezTo>
                    <a:cubicBezTo>
                      <a:pt x="12" y="1"/>
                      <a:pt x="14" y="0"/>
                      <a:pt x="17" y="0"/>
                    </a:cubicBezTo>
                    <a:cubicBezTo>
                      <a:pt x="20" y="0"/>
                      <a:pt x="23" y="1"/>
                      <a:pt x="24" y="3"/>
                    </a:cubicBezTo>
                    <a:cubicBezTo>
                      <a:pt x="24" y="4"/>
                      <a:pt x="24" y="4"/>
                      <a:pt x="24" y="4"/>
                    </a:cubicBezTo>
                    <a:cubicBezTo>
                      <a:pt x="24" y="4"/>
                      <a:pt x="24" y="4"/>
                      <a:pt x="24" y="5"/>
                    </a:cubicBezTo>
                    <a:cubicBezTo>
                      <a:pt x="25" y="4"/>
                      <a:pt x="24" y="5"/>
                      <a:pt x="25" y="4"/>
                    </a:cubicBezTo>
                    <a:cubicBezTo>
                      <a:pt x="25" y="5"/>
                      <a:pt x="26" y="6"/>
                      <a:pt x="26" y="6"/>
                    </a:cubicBezTo>
                    <a:cubicBezTo>
                      <a:pt x="26" y="6"/>
                      <a:pt x="26" y="6"/>
                      <a:pt x="26" y="7"/>
                    </a:cubicBezTo>
                    <a:cubicBezTo>
                      <a:pt x="26" y="7"/>
                      <a:pt x="26" y="7"/>
                      <a:pt x="26" y="7"/>
                    </a:cubicBezTo>
                    <a:cubicBezTo>
                      <a:pt x="26" y="7"/>
                      <a:pt x="26" y="7"/>
                      <a:pt x="26" y="7"/>
                    </a:cubicBezTo>
                    <a:cubicBezTo>
                      <a:pt x="26" y="7"/>
                      <a:pt x="27" y="7"/>
                      <a:pt x="27" y="6"/>
                    </a:cubicBezTo>
                    <a:cubicBezTo>
                      <a:pt x="28" y="8"/>
                      <a:pt x="28" y="10"/>
                      <a:pt x="29" y="12"/>
                    </a:cubicBezTo>
                    <a:cubicBezTo>
                      <a:pt x="28" y="12"/>
                      <a:pt x="29" y="13"/>
                      <a:pt x="29" y="13"/>
                    </a:cubicBezTo>
                    <a:cubicBezTo>
                      <a:pt x="29" y="15"/>
                      <a:pt x="28" y="16"/>
                      <a:pt x="29" y="17"/>
                    </a:cubicBezTo>
                    <a:cubicBezTo>
                      <a:pt x="29" y="17"/>
                      <a:pt x="27" y="17"/>
                      <a:pt x="27" y="17"/>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6" name="Freeform 165"/>
              <p:cNvSpPr/>
              <p:nvPr/>
            </p:nvSpPr>
            <p:spPr bwMode="auto">
              <a:xfrm>
                <a:off x="3504" y="1557"/>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1"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7" name="Freeform 166"/>
              <p:cNvSpPr/>
              <p:nvPr/>
            </p:nvSpPr>
            <p:spPr bwMode="auto">
              <a:xfrm>
                <a:off x="3501" y="154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8" name="Freeform 167"/>
              <p:cNvSpPr/>
              <p:nvPr/>
            </p:nvSpPr>
            <p:spPr bwMode="auto">
              <a:xfrm>
                <a:off x="3499" y="154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49" name="Freeform 168"/>
              <p:cNvSpPr/>
              <p:nvPr/>
            </p:nvSpPr>
            <p:spPr bwMode="auto">
              <a:xfrm>
                <a:off x="3499" y="15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0" name="Freeform 169"/>
              <p:cNvSpPr/>
              <p:nvPr/>
            </p:nvSpPr>
            <p:spPr bwMode="auto">
              <a:xfrm>
                <a:off x="3499" y="154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1" name="Freeform 170"/>
              <p:cNvSpPr/>
              <p:nvPr/>
            </p:nvSpPr>
            <p:spPr bwMode="auto">
              <a:xfrm>
                <a:off x="3494" y="1540"/>
                <a:ext cx="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0" y="0"/>
                      <a:pt x="1"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2" name="Freeform 171"/>
              <p:cNvSpPr/>
              <p:nvPr/>
            </p:nvSpPr>
            <p:spPr bwMode="auto">
              <a:xfrm>
                <a:off x="3494" y="1538"/>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3" name="Rectangle 172"/>
              <p:cNvSpPr>
                <a:spLocks noChangeArrowheads="1"/>
              </p:cNvSpPr>
              <p:nvPr/>
            </p:nvSpPr>
            <p:spPr bwMode="auto">
              <a:xfrm>
                <a:off x="3485" y="1519"/>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4" name="Freeform 173"/>
              <p:cNvSpPr/>
              <p:nvPr/>
            </p:nvSpPr>
            <p:spPr bwMode="auto">
              <a:xfrm>
                <a:off x="3497" y="1509"/>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5" name="Freeform 174"/>
              <p:cNvSpPr/>
              <p:nvPr/>
            </p:nvSpPr>
            <p:spPr bwMode="auto">
              <a:xfrm>
                <a:off x="3504" y="1502"/>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lnTo>
                      <a:pt x="0" y="3"/>
                    </a:lnTo>
                    <a:lnTo>
                      <a:pt x="0" y="0"/>
                    </a:lnTo>
                    <a:lnTo>
                      <a:pt x="0" y="3"/>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6" name="Freeform 175"/>
              <p:cNvSpPr/>
              <p:nvPr/>
            </p:nvSpPr>
            <p:spPr bwMode="auto">
              <a:xfrm>
                <a:off x="3684" y="2024"/>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7" name="Freeform 176"/>
              <p:cNvSpPr/>
              <p:nvPr/>
            </p:nvSpPr>
            <p:spPr bwMode="auto">
              <a:xfrm>
                <a:off x="3852" y="20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8" name="Freeform 177"/>
              <p:cNvSpPr>
                <a:spLocks noEditPoints="1"/>
              </p:cNvSpPr>
              <p:nvPr/>
            </p:nvSpPr>
            <p:spPr bwMode="auto">
              <a:xfrm>
                <a:off x="3681" y="1881"/>
                <a:ext cx="330" cy="207"/>
              </a:xfrm>
              <a:custGeom>
                <a:avLst/>
                <a:gdLst>
                  <a:gd name="T0" fmla="*/ 122 w 139"/>
                  <a:gd name="T1" fmla="*/ 76 h 87"/>
                  <a:gd name="T2" fmla="*/ 114 w 139"/>
                  <a:gd name="T3" fmla="*/ 78 h 87"/>
                  <a:gd name="T4" fmla="*/ 90 w 139"/>
                  <a:gd name="T5" fmla="*/ 72 h 87"/>
                  <a:gd name="T6" fmla="*/ 76 w 139"/>
                  <a:gd name="T7" fmla="*/ 55 h 87"/>
                  <a:gd name="T8" fmla="*/ 75 w 139"/>
                  <a:gd name="T9" fmla="*/ 43 h 87"/>
                  <a:gd name="T10" fmla="*/ 36 w 139"/>
                  <a:gd name="T11" fmla="*/ 21 h 87"/>
                  <a:gd name="T12" fmla="*/ 65 w 139"/>
                  <a:gd name="T13" fmla="*/ 44 h 87"/>
                  <a:gd name="T14" fmla="*/ 56 w 139"/>
                  <a:gd name="T15" fmla="*/ 60 h 87"/>
                  <a:gd name="T16" fmla="*/ 50 w 139"/>
                  <a:gd name="T17" fmla="*/ 66 h 87"/>
                  <a:gd name="T18" fmla="*/ 40 w 139"/>
                  <a:gd name="T19" fmla="*/ 73 h 87"/>
                  <a:gd name="T20" fmla="*/ 28 w 139"/>
                  <a:gd name="T21" fmla="*/ 75 h 87"/>
                  <a:gd name="T22" fmla="*/ 20 w 139"/>
                  <a:gd name="T23" fmla="*/ 75 h 87"/>
                  <a:gd name="T24" fmla="*/ 9 w 139"/>
                  <a:gd name="T25" fmla="*/ 71 h 87"/>
                  <a:gd name="T26" fmla="*/ 3 w 139"/>
                  <a:gd name="T27" fmla="*/ 67 h 87"/>
                  <a:gd name="T28" fmla="*/ 2 w 139"/>
                  <a:gd name="T29" fmla="*/ 64 h 87"/>
                  <a:gd name="T30" fmla="*/ 2 w 139"/>
                  <a:gd name="T31" fmla="*/ 63 h 87"/>
                  <a:gd name="T32" fmla="*/ 1 w 139"/>
                  <a:gd name="T33" fmla="*/ 66 h 87"/>
                  <a:gd name="T34" fmla="*/ 1 w 139"/>
                  <a:gd name="T35" fmla="*/ 68 h 87"/>
                  <a:gd name="T36" fmla="*/ 5 w 139"/>
                  <a:gd name="T37" fmla="*/ 73 h 87"/>
                  <a:gd name="T38" fmla="*/ 12 w 139"/>
                  <a:gd name="T39" fmla="*/ 77 h 87"/>
                  <a:gd name="T40" fmla="*/ 15 w 139"/>
                  <a:gd name="T41" fmla="*/ 78 h 87"/>
                  <a:gd name="T42" fmla="*/ 14 w 139"/>
                  <a:gd name="T43" fmla="*/ 79 h 87"/>
                  <a:gd name="T44" fmla="*/ 15 w 139"/>
                  <a:gd name="T45" fmla="*/ 82 h 87"/>
                  <a:gd name="T46" fmla="*/ 18 w 139"/>
                  <a:gd name="T47" fmla="*/ 81 h 87"/>
                  <a:gd name="T48" fmla="*/ 18 w 139"/>
                  <a:gd name="T49" fmla="*/ 82 h 87"/>
                  <a:gd name="T50" fmla="*/ 24 w 139"/>
                  <a:gd name="T51" fmla="*/ 79 h 87"/>
                  <a:gd name="T52" fmla="*/ 25 w 139"/>
                  <a:gd name="T53" fmla="*/ 82 h 87"/>
                  <a:gd name="T54" fmla="*/ 27 w 139"/>
                  <a:gd name="T55" fmla="*/ 84 h 87"/>
                  <a:gd name="T56" fmla="*/ 29 w 139"/>
                  <a:gd name="T57" fmla="*/ 83 h 87"/>
                  <a:gd name="T58" fmla="*/ 30 w 139"/>
                  <a:gd name="T59" fmla="*/ 83 h 87"/>
                  <a:gd name="T60" fmla="*/ 35 w 139"/>
                  <a:gd name="T61" fmla="*/ 82 h 87"/>
                  <a:gd name="T62" fmla="*/ 37 w 139"/>
                  <a:gd name="T63" fmla="*/ 81 h 87"/>
                  <a:gd name="T64" fmla="*/ 40 w 139"/>
                  <a:gd name="T65" fmla="*/ 79 h 87"/>
                  <a:gd name="T66" fmla="*/ 41 w 139"/>
                  <a:gd name="T67" fmla="*/ 80 h 87"/>
                  <a:gd name="T68" fmla="*/ 43 w 139"/>
                  <a:gd name="T69" fmla="*/ 80 h 87"/>
                  <a:gd name="T70" fmla="*/ 52 w 139"/>
                  <a:gd name="T71" fmla="*/ 75 h 87"/>
                  <a:gd name="T72" fmla="*/ 55 w 139"/>
                  <a:gd name="T73" fmla="*/ 73 h 87"/>
                  <a:gd name="T74" fmla="*/ 57 w 139"/>
                  <a:gd name="T75" fmla="*/ 70 h 87"/>
                  <a:gd name="T76" fmla="*/ 64 w 139"/>
                  <a:gd name="T77" fmla="*/ 64 h 87"/>
                  <a:gd name="T78" fmla="*/ 66 w 139"/>
                  <a:gd name="T79" fmla="*/ 60 h 87"/>
                  <a:gd name="T80" fmla="*/ 67 w 139"/>
                  <a:gd name="T81" fmla="*/ 58 h 87"/>
                  <a:gd name="T82" fmla="*/ 68 w 139"/>
                  <a:gd name="T83" fmla="*/ 57 h 87"/>
                  <a:gd name="T84" fmla="*/ 70 w 139"/>
                  <a:gd name="T85" fmla="*/ 54 h 87"/>
                  <a:gd name="T86" fmla="*/ 72 w 139"/>
                  <a:gd name="T87" fmla="*/ 60 h 87"/>
                  <a:gd name="T88" fmla="*/ 75 w 139"/>
                  <a:gd name="T89" fmla="*/ 66 h 87"/>
                  <a:gd name="T90" fmla="*/ 76 w 139"/>
                  <a:gd name="T91" fmla="*/ 68 h 87"/>
                  <a:gd name="T92" fmla="*/ 78 w 139"/>
                  <a:gd name="T93" fmla="*/ 71 h 87"/>
                  <a:gd name="T94" fmla="*/ 81 w 139"/>
                  <a:gd name="T95" fmla="*/ 74 h 87"/>
                  <a:gd name="T96" fmla="*/ 87 w 139"/>
                  <a:gd name="T97" fmla="*/ 79 h 87"/>
                  <a:gd name="T98" fmla="*/ 92 w 139"/>
                  <a:gd name="T99" fmla="*/ 81 h 87"/>
                  <a:gd name="T100" fmla="*/ 95 w 139"/>
                  <a:gd name="T101" fmla="*/ 83 h 87"/>
                  <a:gd name="T102" fmla="*/ 108 w 139"/>
                  <a:gd name="T103" fmla="*/ 86 h 87"/>
                  <a:gd name="T104" fmla="*/ 111 w 139"/>
                  <a:gd name="T105" fmla="*/ 86 h 87"/>
                  <a:gd name="T106" fmla="*/ 116 w 139"/>
                  <a:gd name="T107" fmla="*/ 85 h 87"/>
                  <a:gd name="T108" fmla="*/ 127 w 139"/>
                  <a:gd name="T109" fmla="*/ 79 h 87"/>
                  <a:gd name="T110" fmla="*/ 134 w 139"/>
                  <a:gd name="T111" fmla="*/ 74 h 87"/>
                  <a:gd name="T112" fmla="*/ 70 w 139"/>
                  <a:gd name="T113" fmla="*/ 54 h 87"/>
                  <a:gd name="T114" fmla="*/ 69 w 139"/>
                  <a:gd name="T115" fmla="*/ 53 h 87"/>
                  <a:gd name="T116" fmla="*/ 69 w 139"/>
                  <a:gd name="T117" fmla="*/ 53 h 87"/>
                  <a:gd name="T118" fmla="*/ 68 w 139"/>
                  <a:gd name="T119" fmla="*/ 53 h 87"/>
                  <a:gd name="T120" fmla="*/ 69 w 139"/>
                  <a:gd name="T121" fmla="*/ 5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87">
                    <a:moveTo>
                      <a:pt x="137" y="61"/>
                    </a:moveTo>
                    <a:cubicBezTo>
                      <a:pt x="137" y="59"/>
                      <a:pt x="134" y="59"/>
                      <a:pt x="134" y="59"/>
                    </a:cubicBezTo>
                    <a:cubicBezTo>
                      <a:pt x="135" y="63"/>
                      <a:pt x="134" y="67"/>
                      <a:pt x="131" y="69"/>
                    </a:cubicBezTo>
                    <a:cubicBezTo>
                      <a:pt x="130" y="70"/>
                      <a:pt x="130" y="72"/>
                      <a:pt x="128" y="72"/>
                    </a:cubicBezTo>
                    <a:cubicBezTo>
                      <a:pt x="127" y="74"/>
                      <a:pt x="125" y="75"/>
                      <a:pt x="122" y="76"/>
                    </a:cubicBezTo>
                    <a:cubicBezTo>
                      <a:pt x="120" y="76"/>
                      <a:pt x="117" y="77"/>
                      <a:pt x="115" y="78"/>
                    </a:cubicBezTo>
                    <a:cubicBezTo>
                      <a:pt x="115" y="78"/>
                      <a:pt x="115" y="79"/>
                      <a:pt x="115" y="79"/>
                    </a:cubicBezTo>
                    <a:cubicBezTo>
                      <a:pt x="115" y="79"/>
                      <a:pt x="115" y="79"/>
                      <a:pt x="115" y="79"/>
                    </a:cubicBezTo>
                    <a:cubicBezTo>
                      <a:pt x="114" y="79"/>
                      <a:pt x="114" y="79"/>
                      <a:pt x="114" y="79"/>
                    </a:cubicBezTo>
                    <a:cubicBezTo>
                      <a:pt x="114" y="79"/>
                      <a:pt x="114" y="79"/>
                      <a:pt x="114" y="78"/>
                    </a:cubicBezTo>
                    <a:cubicBezTo>
                      <a:pt x="112" y="79"/>
                      <a:pt x="110" y="79"/>
                      <a:pt x="108" y="79"/>
                    </a:cubicBezTo>
                    <a:cubicBezTo>
                      <a:pt x="108" y="80"/>
                      <a:pt x="107" y="79"/>
                      <a:pt x="107" y="80"/>
                    </a:cubicBezTo>
                    <a:cubicBezTo>
                      <a:pt x="107" y="80"/>
                      <a:pt x="107" y="80"/>
                      <a:pt x="107" y="80"/>
                    </a:cubicBezTo>
                    <a:cubicBezTo>
                      <a:pt x="106" y="80"/>
                      <a:pt x="105" y="80"/>
                      <a:pt x="104" y="79"/>
                    </a:cubicBezTo>
                    <a:cubicBezTo>
                      <a:pt x="99" y="77"/>
                      <a:pt x="94" y="76"/>
                      <a:pt x="90" y="72"/>
                    </a:cubicBezTo>
                    <a:cubicBezTo>
                      <a:pt x="86" y="69"/>
                      <a:pt x="82" y="65"/>
                      <a:pt x="79" y="60"/>
                    </a:cubicBezTo>
                    <a:cubicBezTo>
                      <a:pt x="78" y="59"/>
                      <a:pt x="78" y="58"/>
                      <a:pt x="76" y="57"/>
                    </a:cubicBezTo>
                    <a:cubicBezTo>
                      <a:pt x="77" y="57"/>
                      <a:pt x="77" y="57"/>
                      <a:pt x="77" y="57"/>
                    </a:cubicBezTo>
                    <a:cubicBezTo>
                      <a:pt x="76" y="56"/>
                      <a:pt x="76" y="56"/>
                      <a:pt x="77" y="55"/>
                    </a:cubicBezTo>
                    <a:cubicBezTo>
                      <a:pt x="76" y="55"/>
                      <a:pt x="77" y="54"/>
                      <a:pt x="76" y="55"/>
                    </a:cubicBezTo>
                    <a:cubicBezTo>
                      <a:pt x="75" y="54"/>
                      <a:pt x="77" y="54"/>
                      <a:pt x="76" y="53"/>
                    </a:cubicBezTo>
                    <a:cubicBezTo>
                      <a:pt x="77" y="53"/>
                      <a:pt x="76" y="53"/>
                      <a:pt x="76" y="53"/>
                    </a:cubicBezTo>
                    <a:cubicBezTo>
                      <a:pt x="75" y="52"/>
                      <a:pt x="76" y="53"/>
                      <a:pt x="77" y="51"/>
                    </a:cubicBezTo>
                    <a:cubicBezTo>
                      <a:pt x="76" y="49"/>
                      <a:pt x="75" y="46"/>
                      <a:pt x="76" y="43"/>
                    </a:cubicBezTo>
                    <a:cubicBezTo>
                      <a:pt x="76" y="43"/>
                      <a:pt x="75" y="43"/>
                      <a:pt x="75" y="43"/>
                    </a:cubicBezTo>
                    <a:cubicBezTo>
                      <a:pt x="76" y="43"/>
                      <a:pt x="75" y="42"/>
                      <a:pt x="75" y="42"/>
                    </a:cubicBezTo>
                    <a:cubicBezTo>
                      <a:pt x="75" y="42"/>
                      <a:pt x="76" y="42"/>
                      <a:pt x="76" y="42"/>
                    </a:cubicBezTo>
                    <a:cubicBezTo>
                      <a:pt x="76" y="42"/>
                      <a:pt x="76" y="41"/>
                      <a:pt x="76" y="41"/>
                    </a:cubicBezTo>
                    <a:cubicBezTo>
                      <a:pt x="98" y="42"/>
                      <a:pt x="117" y="35"/>
                      <a:pt x="97" y="15"/>
                    </a:cubicBezTo>
                    <a:cubicBezTo>
                      <a:pt x="86" y="2"/>
                      <a:pt x="41" y="0"/>
                      <a:pt x="36" y="21"/>
                    </a:cubicBezTo>
                    <a:cubicBezTo>
                      <a:pt x="34" y="30"/>
                      <a:pt x="49" y="37"/>
                      <a:pt x="66" y="40"/>
                    </a:cubicBezTo>
                    <a:cubicBezTo>
                      <a:pt x="66" y="40"/>
                      <a:pt x="66" y="40"/>
                      <a:pt x="66" y="41"/>
                    </a:cubicBezTo>
                    <a:cubicBezTo>
                      <a:pt x="66" y="40"/>
                      <a:pt x="66" y="41"/>
                      <a:pt x="65" y="41"/>
                    </a:cubicBezTo>
                    <a:cubicBezTo>
                      <a:pt x="67" y="43"/>
                      <a:pt x="64" y="43"/>
                      <a:pt x="65" y="44"/>
                    </a:cubicBezTo>
                    <a:cubicBezTo>
                      <a:pt x="65" y="44"/>
                      <a:pt x="65" y="44"/>
                      <a:pt x="65" y="44"/>
                    </a:cubicBezTo>
                    <a:cubicBezTo>
                      <a:pt x="64" y="47"/>
                      <a:pt x="62" y="50"/>
                      <a:pt x="61" y="53"/>
                    </a:cubicBezTo>
                    <a:cubicBezTo>
                      <a:pt x="61" y="55"/>
                      <a:pt x="58" y="55"/>
                      <a:pt x="58" y="57"/>
                    </a:cubicBezTo>
                    <a:cubicBezTo>
                      <a:pt x="58" y="58"/>
                      <a:pt x="58" y="58"/>
                      <a:pt x="58" y="58"/>
                    </a:cubicBezTo>
                    <a:cubicBezTo>
                      <a:pt x="58" y="58"/>
                      <a:pt x="58" y="58"/>
                      <a:pt x="58" y="58"/>
                    </a:cubicBezTo>
                    <a:cubicBezTo>
                      <a:pt x="58" y="59"/>
                      <a:pt x="56" y="59"/>
                      <a:pt x="56" y="60"/>
                    </a:cubicBezTo>
                    <a:cubicBezTo>
                      <a:pt x="56" y="60"/>
                      <a:pt x="56" y="61"/>
                      <a:pt x="56" y="61"/>
                    </a:cubicBezTo>
                    <a:cubicBezTo>
                      <a:pt x="54" y="61"/>
                      <a:pt x="54" y="63"/>
                      <a:pt x="53" y="64"/>
                    </a:cubicBezTo>
                    <a:cubicBezTo>
                      <a:pt x="54" y="64"/>
                      <a:pt x="53" y="65"/>
                      <a:pt x="53" y="65"/>
                    </a:cubicBezTo>
                    <a:cubicBezTo>
                      <a:pt x="52" y="65"/>
                      <a:pt x="52" y="65"/>
                      <a:pt x="52" y="65"/>
                    </a:cubicBezTo>
                    <a:cubicBezTo>
                      <a:pt x="51" y="66"/>
                      <a:pt x="51" y="66"/>
                      <a:pt x="50" y="66"/>
                    </a:cubicBezTo>
                    <a:cubicBezTo>
                      <a:pt x="49" y="67"/>
                      <a:pt x="50" y="68"/>
                      <a:pt x="49" y="68"/>
                    </a:cubicBezTo>
                    <a:cubicBezTo>
                      <a:pt x="48" y="67"/>
                      <a:pt x="48" y="68"/>
                      <a:pt x="47" y="68"/>
                    </a:cubicBezTo>
                    <a:cubicBezTo>
                      <a:pt x="48" y="69"/>
                      <a:pt x="47" y="70"/>
                      <a:pt x="47" y="70"/>
                    </a:cubicBezTo>
                    <a:cubicBezTo>
                      <a:pt x="46" y="69"/>
                      <a:pt x="46" y="69"/>
                      <a:pt x="46" y="69"/>
                    </a:cubicBezTo>
                    <a:cubicBezTo>
                      <a:pt x="45" y="71"/>
                      <a:pt x="42" y="71"/>
                      <a:pt x="40" y="73"/>
                    </a:cubicBezTo>
                    <a:cubicBezTo>
                      <a:pt x="40" y="72"/>
                      <a:pt x="40" y="72"/>
                      <a:pt x="40" y="72"/>
                    </a:cubicBezTo>
                    <a:cubicBezTo>
                      <a:pt x="37" y="74"/>
                      <a:pt x="35" y="73"/>
                      <a:pt x="33" y="75"/>
                    </a:cubicBezTo>
                    <a:cubicBezTo>
                      <a:pt x="32" y="74"/>
                      <a:pt x="31" y="74"/>
                      <a:pt x="30" y="74"/>
                    </a:cubicBezTo>
                    <a:cubicBezTo>
                      <a:pt x="30" y="75"/>
                      <a:pt x="29" y="75"/>
                      <a:pt x="29" y="76"/>
                    </a:cubicBezTo>
                    <a:cubicBezTo>
                      <a:pt x="28" y="76"/>
                      <a:pt x="28" y="75"/>
                      <a:pt x="28" y="75"/>
                    </a:cubicBezTo>
                    <a:cubicBezTo>
                      <a:pt x="27" y="75"/>
                      <a:pt x="26" y="74"/>
                      <a:pt x="25" y="75"/>
                    </a:cubicBezTo>
                    <a:cubicBezTo>
                      <a:pt x="25" y="74"/>
                      <a:pt x="25" y="74"/>
                      <a:pt x="25" y="74"/>
                    </a:cubicBezTo>
                    <a:cubicBezTo>
                      <a:pt x="24" y="75"/>
                      <a:pt x="23" y="75"/>
                      <a:pt x="22" y="74"/>
                    </a:cubicBezTo>
                    <a:cubicBezTo>
                      <a:pt x="21" y="75"/>
                      <a:pt x="20" y="75"/>
                      <a:pt x="21" y="76"/>
                    </a:cubicBezTo>
                    <a:cubicBezTo>
                      <a:pt x="20" y="76"/>
                      <a:pt x="21" y="75"/>
                      <a:pt x="20" y="75"/>
                    </a:cubicBezTo>
                    <a:cubicBezTo>
                      <a:pt x="21" y="74"/>
                      <a:pt x="21" y="74"/>
                      <a:pt x="21" y="74"/>
                    </a:cubicBezTo>
                    <a:cubicBezTo>
                      <a:pt x="18" y="74"/>
                      <a:pt x="17" y="74"/>
                      <a:pt x="14" y="73"/>
                    </a:cubicBezTo>
                    <a:cubicBezTo>
                      <a:pt x="14" y="72"/>
                      <a:pt x="12" y="73"/>
                      <a:pt x="11" y="71"/>
                    </a:cubicBezTo>
                    <a:cubicBezTo>
                      <a:pt x="11" y="72"/>
                      <a:pt x="10" y="70"/>
                      <a:pt x="9" y="71"/>
                    </a:cubicBezTo>
                    <a:cubicBezTo>
                      <a:pt x="9" y="71"/>
                      <a:pt x="9" y="71"/>
                      <a:pt x="9" y="71"/>
                    </a:cubicBezTo>
                    <a:cubicBezTo>
                      <a:pt x="8" y="70"/>
                      <a:pt x="7" y="69"/>
                      <a:pt x="7" y="68"/>
                    </a:cubicBezTo>
                    <a:cubicBezTo>
                      <a:pt x="6" y="68"/>
                      <a:pt x="6" y="68"/>
                      <a:pt x="5" y="68"/>
                    </a:cubicBezTo>
                    <a:cubicBezTo>
                      <a:pt x="5" y="68"/>
                      <a:pt x="5" y="68"/>
                      <a:pt x="5" y="68"/>
                    </a:cubicBezTo>
                    <a:cubicBezTo>
                      <a:pt x="5" y="67"/>
                      <a:pt x="4" y="68"/>
                      <a:pt x="3" y="68"/>
                    </a:cubicBezTo>
                    <a:cubicBezTo>
                      <a:pt x="3" y="67"/>
                      <a:pt x="3" y="68"/>
                      <a:pt x="3" y="67"/>
                    </a:cubicBezTo>
                    <a:cubicBezTo>
                      <a:pt x="3" y="67"/>
                      <a:pt x="4" y="67"/>
                      <a:pt x="5" y="67"/>
                    </a:cubicBezTo>
                    <a:cubicBezTo>
                      <a:pt x="5" y="66"/>
                      <a:pt x="3" y="66"/>
                      <a:pt x="4" y="65"/>
                    </a:cubicBezTo>
                    <a:cubicBezTo>
                      <a:pt x="3" y="65"/>
                      <a:pt x="3" y="65"/>
                      <a:pt x="2" y="65"/>
                    </a:cubicBezTo>
                    <a:cubicBezTo>
                      <a:pt x="3" y="65"/>
                      <a:pt x="3" y="64"/>
                      <a:pt x="3" y="64"/>
                    </a:cubicBezTo>
                    <a:cubicBezTo>
                      <a:pt x="3" y="64"/>
                      <a:pt x="3" y="64"/>
                      <a:pt x="2" y="64"/>
                    </a:cubicBezTo>
                    <a:cubicBezTo>
                      <a:pt x="2" y="64"/>
                      <a:pt x="2" y="64"/>
                      <a:pt x="2" y="64"/>
                    </a:cubicBezTo>
                    <a:cubicBezTo>
                      <a:pt x="2" y="64"/>
                      <a:pt x="1" y="63"/>
                      <a:pt x="1" y="64"/>
                    </a:cubicBezTo>
                    <a:cubicBezTo>
                      <a:pt x="1" y="64"/>
                      <a:pt x="1" y="64"/>
                      <a:pt x="1" y="64"/>
                    </a:cubicBezTo>
                    <a:cubicBezTo>
                      <a:pt x="1" y="64"/>
                      <a:pt x="0" y="64"/>
                      <a:pt x="1" y="63"/>
                    </a:cubicBezTo>
                    <a:cubicBezTo>
                      <a:pt x="1" y="63"/>
                      <a:pt x="2" y="64"/>
                      <a:pt x="2" y="63"/>
                    </a:cubicBezTo>
                    <a:cubicBezTo>
                      <a:pt x="1" y="63"/>
                      <a:pt x="1" y="62"/>
                      <a:pt x="0" y="62"/>
                    </a:cubicBezTo>
                    <a:cubicBezTo>
                      <a:pt x="1" y="62"/>
                      <a:pt x="0" y="63"/>
                      <a:pt x="0" y="63"/>
                    </a:cubicBezTo>
                    <a:cubicBezTo>
                      <a:pt x="0" y="63"/>
                      <a:pt x="0" y="63"/>
                      <a:pt x="0" y="63"/>
                    </a:cubicBezTo>
                    <a:cubicBezTo>
                      <a:pt x="0" y="63"/>
                      <a:pt x="0" y="63"/>
                      <a:pt x="0" y="63"/>
                    </a:cubicBezTo>
                    <a:cubicBezTo>
                      <a:pt x="0" y="64"/>
                      <a:pt x="0" y="65"/>
                      <a:pt x="1" y="66"/>
                    </a:cubicBezTo>
                    <a:cubicBezTo>
                      <a:pt x="1" y="65"/>
                      <a:pt x="1" y="65"/>
                      <a:pt x="1" y="65"/>
                    </a:cubicBezTo>
                    <a:cubicBezTo>
                      <a:pt x="1" y="66"/>
                      <a:pt x="3" y="66"/>
                      <a:pt x="2" y="67"/>
                    </a:cubicBezTo>
                    <a:cubicBezTo>
                      <a:pt x="2" y="67"/>
                      <a:pt x="2" y="67"/>
                      <a:pt x="1" y="67"/>
                    </a:cubicBezTo>
                    <a:cubicBezTo>
                      <a:pt x="2" y="67"/>
                      <a:pt x="2" y="67"/>
                      <a:pt x="2" y="67"/>
                    </a:cubicBezTo>
                    <a:cubicBezTo>
                      <a:pt x="1" y="68"/>
                      <a:pt x="1" y="68"/>
                      <a:pt x="1" y="68"/>
                    </a:cubicBezTo>
                    <a:cubicBezTo>
                      <a:pt x="2" y="67"/>
                      <a:pt x="2" y="69"/>
                      <a:pt x="3" y="69"/>
                    </a:cubicBezTo>
                    <a:cubicBezTo>
                      <a:pt x="2" y="69"/>
                      <a:pt x="2" y="69"/>
                      <a:pt x="2" y="69"/>
                    </a:cubicBezTo>
                    <a:cubicBezTo>
                      <a:pt x="3" y="70"/>
                      <a:pt x="3" y="69"/>
                      <a:pt x="3" y="69"/>
                    </a:cubicBezTo>
                    <a:cubicBezTo>
                      <a:pt x="3" y="70"/>
                      <a:pt x="2" y="70"/>
                      <a:pt x="2" y="71"/>
                    </a:cubicBezTo>
                    <a:cubicBezTo>
                      <a:pt x="3" y="71"/>
                      <a:pt x="5" y="72"/>
                      <a:pt x="5" y="73"/>
                    </a:cubicBezTo>
                    <a:cubicBezTo>
                      <a:pt x="6" y="73"/>
                      <a:pt x="7" y="74"/>
                      <a:pt x="8" y="74"/>
                    </a:cubicBezTo>
                    <a:cubicBezTo>
                      <a:pt x="9" y="74"/>
                      <a:pt x="7" y="75"/>
                      <a:pt x="8" y="75"/>
                    </a:cubicBezTo>
                    <a:cubicBezTo>
                      <a:pt x="8" y="75"/>
                      <a:pt x="8" y="75"/>
                      <a:pt x="8" y="76"/>
                    </a:cubicBezTo>
                    <a:cubicBezTo>
                      <a:pt x="8" y="75"/>
                      <a:pt x="9" y="76"/>
                      <a:pt x="9" y="75"/>
                    </a:cubicBezTo>
                    <a:cubicBezTo>
                      <a:pt x="10" y="76"/>
                      <a:pt x="11" y="77"/>
                      <a:pt x="12" y="77"/>
                    </a:cubicBezTo>
                    <a:cubicBezTo>
                      <a:pt x="12" y="77"/>
                      <a:pt x="11" y="77"/>
                      <a:pt x="11" y="78"/>
                    </a:cubicBezTo>
                    <a:cubicBezTo>
                      <a:pt x="12" y="77"/>
                      <a:pt x="13" y="77"/>
                      <a:pt x="14" y="78"/>
                    </a:cubicBezTo>
                    <a:cubicBezTo>
                      <a:pt x="14" y="77"/>
                      <a:pt x="14" y="77"/>
                      <a:pt x="14" y="76"/>
                    </a:cubicBezTo>
                    <a:cubicBezTo>
                      <a:pt x="14" y="76"/>
                      <a:pt x="15" y="76"/>
                      <a:pt x="15" y="76"/>
                    </a:cubicBezTo>
                    <a:cubicBezTo>
                      <a:pt x="15" y="77"/>
                      <a:pt x="14" y="78"/>
                      <a:pt x="15" y="78"/>
                    </a:cubicBezTo>
                    <a:cubicBezTo>
                      <a:pt x="15" y="79"/>
                      <a:pt x="14" y="78"/>
                      <a:pt x="14" y="79"/>
                    </a:cubicBezTo>
                    <a:cubicBezTo>
                      <a:pt x="13" y="80"/>
                      <a:pt x="12" y="79"/>
                      <a:pt x="11" y="79"/>
                    </a:cubicBezTo>
                    <a:cubicBezTo>
                      <a:pt x="10" y="79"/>
                      <a:pt x="12" y="79"/>
                      <a:pt x="11" y="80"/>
                    </a:cubicBezTo>
                    <a:cubicBezTo>
                      <a:pt x="12" y="80"/>
                      <a:pt x="13" y="80"/>
                      <a:pt x="14" y="80"/>
                    </a:cubicBezTo>
                    <a:cubicBezTo>
                      <a:pt x="14" y="79"/>
                      <a:pt x="14" y="79"/>
                      <a:pt x="14" y="79"/>
                    </a:cubicBezTo>
                    <a:cubicBezTo>
                      <a:pt x="15" y="78"/>
                      <a:pt x="15" y="80"/>
                      <a:pt x="15" y="80"/>
                    </a:cubicBezTo>
                    <a:cubicBezTo>
                      <a:pt x="15" y="80"/>
                      <a:pt x="15" y="80"/>
                      <a:pt x="15" y="80"/>
                    </a:cubicBezTo>
                    <a:cubicBezTo>
                      <a:pt x="15" y="81"/>
                      <a:pt x="16" y="80"/>
                      <a:pt x="16" y="80"/>
                    </a:cubicBezTo>
                    <a:cubicBezTo>
                      <a:pt x="16" y="82"/>
                      <a:pt x="15" y="80"/>
                      <a:pt x="15" y="81"/>
                    </a:cubicBezTo>
                    <a:cubicBezTo>
                      <a:pt x="15" y="82"/>
                      <a:pt x="15" y="82"/>
                      <a:pt x="15" y="82"/>
                    </a:cubicBezTo>
                    <a:cubicBezTo>
                      <a:pt x="16" y="83"/>
                      <a:pt x="16" y="81"/>
                      <a:pt x="17" y="82"/>
                    </a:cubicBezTo>
                    <a:cubicBezTo>
                      <a:pt x="16" y="82"/>
                      <a:pt x="16" y="82"/>
                      <a:pt x="16" y="82"/>
                    </a:cubicBezTo>
                    <a:cubicBezTo>
                      <a:pt x="17" y="82"/>
                      <a:pt x="17" y="82"/>
                      <a:pt x="17" y="82"/>
                    </a:cubicBezTo>
                    <a:cubicBezTo>
                      <a:pt x="17" y="82"/>
                      <a:pt x="17" y="81"/>
                      <a:pt x="17" y="81"/>
                    </a:cubicBezTo>
                    <a:cubicBezTo>
                      <a:pt x="17" y="80"/>
                      <a:pt x="17" y="81"/>
                      <a:pt x="18" y="81"/>
                    </a:cubicBezTo>
                    <a:cubicBezTo>
                      <a:pt x="19" y="80"/>
                      <a:pt x="18" y="81"/>
                      <a:pt x="18" y="80"/>
                    </a:cubicBezTo>
                    <a:cubicBezTo>
                      <a:pt x="18" y="79"/>
                      <a:pt x="19" y="79"/>
                      <a:pt x="19" y="79"/>
                    </a:cubicBezTo>
                    <a:cubicBezTo>
                      <a:pt x="20" y="80"/>
                      <a:pt x="19" y="80"/>
                      <a:pt x="20" y="81"/>
                    </a:cubicBezTo>
                    <a:cubicBezTo>
                      <a:pt x="19" y="81"/>
                      <a:pt x="19" y="81"/>
                      <a:pt x="19" y="80"/>
                    </a:cubicBezTo>
                    <a:cubicBezTo>
                      <a:pt x="18" y="81"/>
                      <a:pt x="19" y="82"/>
                      <a:pt x="18" y="82"/>
                    </a:cubicBezTo>
                    <a:cubicBezTo>
                      <a:pt x="19" y="83"/>
                      <a:pt x="19" y="82"/>
                      <a:pt x="20" y="82"/>
                    </a:cubicBezTo>
                    <a:cubicBezTo>
                      <a:pt x="19" y="82"/>
                      <a:pt x="20" y="81"/>
                      <a:pt x="20" y="81"/>
                    </a:cubicBezTo>
                    <a:cubicBezTo>
                      <a:pt x="21" y="79"/>
                      <a:pt x="20" y="83"/>
                      <a:pt x="21" y="82"/>
                    </a:cubicBezTo>
                    <a:cubicBezTo>
                      <a:pt x="21" y="81"/>
                      <a:pt x="23" y="81"/>
                      <a:pt x="23" y="79"/>
                    </a:cubicBezTo>
                    <a:cubicBezTo>
                      <a:pt x="23" y="79"/>
                      <a:pt x="23" y="79"/>
                      <a:pt x="24" y="79"/>
                    </a:cubicBezTo>
                    <a:cubicBezTo>
                      <a:pt x="23" y="80"/>
                      <a:pt x="24" y="80"/>
                      <a:pt x="23" y="81"/>
                    </a:cubicBezTo>
                    <a:cubicBezTo>
                      <a:pt x="24" y="81"/>
                      <a:pt x="24" y="81"/>
                      <a:pt x="24" y="81"/>
                    </a:cubicBezTo>
                    <a:cubicBezTo>
                      <a:pt x="23" y="82"/>
                      <a:pt x="23" y="82"/>
                      <a:pt x="23" y="82"/>
                    </a:cubicBezTo>
                    <a:cubicBezTo>
                      <a:pt x="23" y="82"/>
                      <a:pt x="24" y="83"/>
                      <a:pt x="24" y="83"/>
                    </a:cubicBezTo>
                    <a:cubicBezTo>
                      <a:pt x="25" y="83"/>
                      <a:pt x="24" y="83"/>
                      <a:pt x="25" y="82"/>
                    </a:cubicBezTo>
                    <a:cubicBezTo>
                      <a:pt x="25" y="83"/>
                      <a:pt x="25" y="83"/>
                      <a:pt x="25" y="83"/>
                    </a:cubicBezTo>
                    <a:cubicBezTo>
                      <a:pt x="25" y="83"/>
                      <a:pt x="26" y="82"/>
                      <a:pt x="26" y="82"/>
                    </a:cubicBezTo>
                    <a:cubicBezTo>
                      <a:pt x="27" y="82"/>
                      <a:pt x="27" y="83"/>
                      <a:pt x="27" y="83"/>
                    </a:cubicBezTo>
                    <a:cubicBezTo>
                      <a:pt x="26" y="84"/>
                      <a:pt x="26" y="84"/>
                      <a:pt x="26" y="84"/>
                    </a:cubicBezTo>
                    <a:cubicBezTo>
                      <a:pt x="27" y="83"/>
                      <a:pt x="26" y="84"/>
                      <a:pt x="27" y="84"/>
                    </a:cubicBezTo>
                    <a:cubicBezTo>
                      <a:pt x="27" y="83"/>
                      <a:pt x="27" y="83"/>
                      <a:pt x="28" y="82"/>
                    </a:cubicBezTo>
                    <a:cubicBezTo>
                      <a:pt x="28" y="82"/>
                      <a:pt x="28" y="82"/>
                      <a:pt x="29" y="82"/>
                    </a:cubicBezTo>
                    <a:cubicBezTo>
                      <a:pt x="28" y="83"/>
                      <a:pt x="28" y="83"/>
                      <a:pt x="28" y="83"/>
                    </a:cubicBezTo>
                    <a:cubicBezTo>
                      <a:pt x="29" y="83"/>
                      <a:pt x="28" y="84"/>
                      <a:pt x="29" y="84"/>
                    </a:cubicBezTo>
                    <a:cubicBezTo>
                      <a:pt x="29" y="83"/>
                      <a:pt x="29" y="83"/>
                      <a:pt x="29" y="83"/>
                    </a:cubicBezTo>
                    <a:cubicBezTo>
                      <a:pt x="29" y="83"/>
                      <a:pt x="29" y="83"/>
                      <a:pt x="29" y="84"/>
                    </a:cubicBezTo>
                    <a:cubicBezTo>
                      <a:pt x="29" y="83"/>
                      <a:pt x="30" y="83"/>
                      <a:pt x="30" y="83"/>
                    </a:cubicBezTo>
                    <a:cubicBezTo>
                      <a:pt x="30" y="84"/>
                      <a:pt x="30" y="84"/>
                      <a:pt x="30" y="84"/>
                    </a:cubicBezTo>
                    <a:cubicBezTo>
                      <a:pt x="31" y="83"/>
                      <a:pt x="31" y="82"/>
                      <a:pt x="31" y="83"/>
                    </a:cubicBezTo>
                    <a:cubicBezTo>
                      <a:pt x="31" y="82"/>
                      <a:pt x="31" y="83"/>
                      <a:pt x="30" y="83"/>
                    </a:cubicBezTo>
                    <a:cubicBezTo>
                      <a:pt x="30" y="82"/>
                      <a:pt x="31" y="82"/>
                      <a:pt x="31" y="82"/>
                    </a:cubicBezTo>
                    <a:cubicBezTo>
                      <a:pt x="31" y="83"/>
                      <a:pt x="32" y="82"/>
                      <a:pt x="32" y="82"/>
                    </a:cubicBezTo>
                    <a:cubicBezTo>
                      <a:pt x="33" y="82"/>
                      <a:pt x="33" y="82"/>
                      <a:pt x="33" y="83"/>
                    </a:cubicBezTo>
                    <a:cubicBezTo>
                      <a:pt x="33" y="82"/>
                      <a:pt x="33" y="82"/>
                      <a:pt x="33" y="82"/>
                    </a:cubicBezTo>
                    <a:cubicBezTo>
                      <a:pt x="34" y="83"/>
                      <a:pt x="34" y="81"/>
                      <a:pt x="35" y="82"/>
                    </a:cubicBezTo>
                    <a:cubicBezTo>
                      <a:pt x="34" y="82"/>
                      <a:pt x="35" y="83"/>
                      <a:pt x="35" y="83"/>
                    </a:cubicBezTo>
                    <a:cubicBezTo>
                      <a:pt x="34" y="82"/>
                      <a:pt x="36" y="82"/>
                      <a:pt x="35" y="81"/>
                    </a:cubicBezTo>
                    <a:cubicBezTo>
                      <a:pt x="36" y="81"/>
                      <a:pt x="35" y="82"/>
                      <a:pt x="36" y="83"/>
                    </a:cubicBezTo>
                    <a:cubicBezTo>
                      <a:pt x="36" y="82"/>
                      <a:pt x="37" y="83"/>
                      <a:pt x="37" y="82"/>
                    </a:cubicBezTo>
                    <a:cubicBezTo>
                      <a:pt x="36" y="82"/>
                      <a:pt x="37" y="82"/>
                      <a:pt x="37" y="81"/>
                    </a:cubicBezTo>
                    <a:cubicBezTo>
                      <a:pt x="38" y="81"/>
                      <a:pt x="37" y="82"/>
                      <a:pt x="38" y="82"/>
                    </a:cubicBezTo>
                    <a:cubicBezTo>
                      <a:pt x="38" y="82"/>
                      <a:pt x="38" y="81"/>
                      <a:pt x="38" y="80"/>
                    </a:cubicBezTo>
                    <a:cubicBezTo>
                      <a:pt x="38" y="81"/>
                      <a:pt x="38" y="79"/>
                      <a:pt x="39" y="80"/>
                    </a:cubicBezTo>
                    <a:cubicBezTo>
                      <a:pt x="39" y="81"/>
                      <a:pt x="38" y="81"/>
                      <a:pt x="39" y="81"/>
                    </a:cubicBezTo>
                    <a:cubicBezTo>
                      <a:pt x="40" y="81"/>
                      <a:pt x="39" y="79"/>
                      <a:pt x="40" y="79"/>
                    </a:cubicBezTo>
                    <a:cubicBezTo>
                      <a:pt x="39" y="78"/>
                      <a:pt x="39" y="77"/>
                      <a:pt x="40" y="77"/>
                    </a:cubicBezTo>
                    <a:cubicBezTo>
                      <a:pt x="41" y="77"/>
                      <a:pt x="39" y="77"/>
                      <a:pt x="40" y="78"/>
                    </a:cubicBezTo>
                    <a:cubicBezTo>
                      <a:pt x="40" y="78"/>
                      <a:pt x="40" y="78"/>
                      <a:pt x="40" y="78"/>
                    </a:cubicBezTo>
                    <a:cubicBezTo>
                      <a:pt x="41" y="79"/>
                      <a:pt x="39" y="80"/>
                      <a:pt x="40" y="81"/>
                    </a:cubicBezTo>
                    <a:cubicBezTo>
                      <a:pt x="41" y="80"/>
                      <a:pt x="41" y="80"/>
                      <a:pt x="41" y="80"/>
                    </a:cubicBezTo>
                    <a:cubicBezTo>
                      <a:pt x="41" y="81"/>
                      <a:pt x="41" y="81"/>
                      <a:pt x="41" y="81"/>
                    </a:cubicBezTo>
                    <a:cubicBezTo>
                      <a:pt x="41" y="81"/>
                      <a:pt x="42" y="81"/>
                      <a:pt x="42" y="81"/>
                    </a:cubicBezTo>
                    <a:cubicBezTo>
                      <a:pt x="42" y="80"/>
                      <a:pt x="42" y="81"/>
                      <a:pt x="42" y="80"/>
                    </a:cubicBezTo>
                    <a:cubicBezTo>
                      <a:pt x="42" y="80"/>
                      <a:pt x="42" y="79"/>
                      <a:pt x="43" y="79"/>
                    </a:cubicBezTo>
                    <a:cubicBezTo>
                      <a:pt x="43" y="80"/>
                      <a:pt x="43" y="80"/>
                      <a:pt x="43" y="80"/>
                    </a:cubicBezTo>
                    <a:cubicBezTo>
                      <a:pt x="44" y="81"/>
                      <a:pt x="43" y="80"/>
                      <a:pt x="44" y="80"/>
                    </a:cubicBezTo>
                    <a:cubicBezTo>
                      <a:pt x="44" y="80"/>
                      <a:pt x="44" y="80"/>
                      <a:pt x="44" y="80"/>
                    </a:cubicBezTo>
                    <a:cubicBezTo>
                      <a:pt x="46" y="80"/>
                      <a:pt x="49" y="78"/>
                      <a:pt x="49" y="76"/>
                    </a:cubicBezTo>
                    <a:cubicBezTo>
                      <a:pt x="50" y="76"/>
                      <a:pt x="51" y="76"/>
                      <a:pt x="52" y="76"/>
                    </a:cubicBezTo>
                    <a:cubicBezTo>
                      <a:pt x="51" y="76"/>
                      <a:pt x="51" y="75"/>
                      <a:pt x="52" y="75"/>
                    </a:cubicBezTo>
                    <a:cubicBezTo>
                      <a:pt x="52" y="76"/>
                      <a:pt x="52" y="76"/>
                      <a:pt x="52" y="76"/>
                    </a:cubicBezTo>
                    <a:cubicBezTo>
                      <a:pt x="53" y="76"/>
                      <a:pt x="54" y="75"/>
                      <a:pt x="54" y="74"/>
                    </a:cubicBezTo>
                    <a:cubicBezTo>
                      <a:pt x="54" y="74"/>
                      <a:pt x="54" y="74"/>
                      <a:pt x="54" y="74"/>
                    </a:cubicBezTo>
                    <a:cubicBezTo>
                      <a:pt x="55" y="74"/>
                      <a:pt x="54" y="73"/>
                      <a:pt x="54" y="73"/>
                    </a:cubicBezTo>
                    <a:cubicBezTo>
                      <a:pt x="55" y="73"/>
                      <a:pt x="55" y="73"/>
                      <a:pt x="55" y="73"/>
                    </a:cubicBezTo>
                    <a:cubicBezTo>
                      <a:pt x="55" y="73"/>
                      <a:pt x="55" y="73"/>
                      <a:pt x="55" y="73"/>
                    </a:cubicBezTo>
                    <a:cubicBezTo>
                      <a:pt x="55" y="72"/>
                      <a:pt x="56" y="72"/>
                      <a:pt x="56" y="73"/>
                    </a:cubicBezTo>
                    <a:cubicBezTo>
                      <a:pt x="56" y="73"/>
                      <a:pt x="56" y="72"/>
                      <a:pt x="56" y="72"/>
                    </a:cubicBezTo>
                    <a:cubicBezTo>
                      <a:pt x="57" y="72"/>
                      <a:pt x="58" y="71"/>
                      <a:pt x="58" y="70"/>
                    </a:cubicBezTo>
                    <a:cubicBezTo>
                      <a:pt x="58" y="71"/>
                      <a:pt x="58" y="70"/>
                      <a:pt x="57" y="70"/>
                    </a:cubicBezTo>
                    <a:cubicBezTo>
                      <a:pt x="57" y="69"/>
                      <a:pt x="58" y="70"/>
                      <a:pt x="58" y="69"/>
                    </a:cubicBezTo>
                    <a:cubicBezTo>
                      <a:pt x="58" y="69"/>
                      <a:pt x="58" y="69"/>
                      <a:pt x="58" y="70"/>
                    </a:cubicBezTo>
                    <a:cubicBezTo>
                      <a:pt x="60" y="70"/>
                      <a:pt x="61" y="68"/>
                      <a:pt x="62" y="67"/>
                    </a:cubicBezTo>
                    <a:cubicBezTo>
                      <a:pt x="62" y="67"/>
                      <a:pt x="62" y="66"/>
                      <a:pt x="62" y="66"/>
                    </a:cubicBezTo>
                    <a:cubicBezTo>
                      <a:pt x="63" y="66"/>
                      <a:pt x="63" y="64"/>
                      <a:pt x="64" y="64"/>
                    </a:cubicBezTo>
                    <a:cubicBezTo>
                      <a:pt x="64" y="64"/>
                      <a:pt x="63" y="63"/>
                      <a:pt x="63" y="62"/>
                    </a:cubicBezTo>
                    <a:cubicBezTo>
                      <a:pt x="63" y="61"/>
                      <a:pt x="64" y="63"/>
                      <a:pt x="65" y="62"/>
                    </a:cubicBezTo>
                    <a:cubicBezTo>
                      <a:pt x="65" y="62"/>
                      <a:pt x="65" y="61"/>
                      <a:pt x="65" y="61"/>
                    </a:cubicBezTo>
                    <a:cubicBezTo>
                      <a:pt x="66" y="61"/>
                      <a:pt x="66" y="61"/>
                      <a:pt x="66" y="61"/>
                    </a:cubicBezTo>
                    <a:cubicBezTo>
                      <a:pt x="65" y="61"/>
                      <a:pt x="66" y="60"/>
                      <a:pt x="66" y="60"/>
                    </a:cubicBezTo>
                    <a:cubicBezTo>
                      <a:pt x="66" y="60"/>
                      <a:pt x="66" y="60"/>
                      <a:pt x="66" y="60"/>
                    </a:cubicBezTo>
                    <a:cubicBezTo>
                      <a:pt x="66" y="60"/>
                      <a:pt x="67" y="60"/>
                      <a:pt x="67" y="59"/>
                    </a:cubicBezTo>
                    <a:cubicBezTo>
                      <a:pt x="67" y="59"/>
                      <a:pt x="68" y="58"/>
                      <a:pt x="67" y="58"/>
                    </a:cubicBezTo>
                    <a:cubicBezTo>
                      <a:pt x="67" y="58"/>
                      <a:pt x="67" y="58"/>
                      <a:pt x="67" y="58"/>
                    </a:cubicBezTo>
                    <a:cubicBezTo>
                      <a:pt x="67" y="58"/>
                      <a:pt x="67" y="58"/>
                      <a:pt x="67" y="58"/>
                    </a:cubicBezTo>
                    <a:cubicBezTo>
                      <a:pt x="67" y="57"/>
                      <a:pt x="67" y="57"/>
                      <a:pt x="67" y="57"/>
                    </a:cubicBezTo>
                    <a:cubicBezTo>
                      <a:pt x="68" y="57"/>
                      <a:pt x="68" y="58"/>
                      <a:pt x="68" y="58"/>
                    </a:cubicBezTo>
                    <a:cubicBezTo>
                      <a:pt x="69" y="57"/>
                      <a:pt x="67" y="57"/>
                      <a:pt x="67" y="57"/>
                    </a:cubicBezTo>
                    <a:cubicBezTo>
                      <a:pt x="67" y="56"/>
                      <a:pt x="68" y="56"/>
                      <a:pt x="68" y="56"/>
                    </a:cubicBezTo>
                    <a:cubicBezTo>
                      <a:pt x="68" y="57"/>
                      <a:pt x="68" y="57"/>
                      <a:pt x="68" y="57"/>
                    </a:cubicBezTo>
                    <a:cubicBezTo>
                      <a:pt x="68" y="57"/>
                      <a:pt x="68" y="57"/>
                      <a:pt x="69" y="57"/>
                    </a:cubicBezTo>
                    <a:cubicBezTo>
                      <a:pt x="69" y="57"/>
                      <a:pt x="68" y="56"/>
                      <a:pt x="68" y="56"/>
                    </a:cubicBezTo>
                    <a:cubicBezTo>
                      <a:pt x="68" y="56"/>
                      <a:pt x="69" y="55"/>
                      <a:pt x="69" y="55"/>
                    </a:cubicBezTo>
                    <a:cubicBezTo>
                      <a:pt x="69" y="55"/>
                      <a:pt x="69" y="55"/>
                      <a:pt x="69" y="54"/>
                    </a:cubicBezTo>
                    <a:cubicBezTo>
                      <a:pt x="69" y="54"/>
                      <a:pt x="70" y="54"/>
                      <a:pt x="70" y="54"/>
                    </a:cubicBezTo>
                    <a:cubicBezTo>
                      <a:pt x="69" y="56"/>
                      <a:pt x="70" y="58"/>
                      <a:pt x="71" y="58"/>
                    </a:cubicBezTo>
                    <a:cubicBezTo>
                      <a:pt x="71" y="58"/>
                      <a:pt x="70" y="58"/>
                      <a:pt x="71" y="58"/>
                    </a:cubicBezTo>
                    <a:cubicBezTo>
                      <a:pt x="71" y="59"/>
                      <a:pt x="72" y="59"/>
                      <a:pt x="71" y="59"/>
                    </a:cubicBezTo>
                    <a:cubicBezTo>
                      <a:pt x="72" y="59"/>
                      <a:pt x="71" y="59"/>
                      <a:pt x="71" y="60"/>
                    </a:cubicBezTo>
                    <a:cubicBezTo>
                      <a:pt x="71" y="60"/>
                      <a:pt x="72" y="60"/>
                      <a:pt x="72" y="60"/>
                    </a:cubicBezTo>
                    <a:cubicBezTo>
                      <a:pt x="71" y="61"/>
                      <a:pt x="73" y="62"/>
                      <a:pt x="73" y="63"/>
                    </a:cubicBezTo>
                    <a:cubicBezTo>
                      <a:pt x="73" y="63"/>
                      <a:pt x="72" y="63"/>
                      <a:pt x="72" y="63"/>
                    </a:cubicBezTo>
                    <a:cubicBezTo>
                      <a:pt x="73" y="64"/>
                      <a:pt x="73" y="65"/>
                      <a:pt x="74" y="65"/>
                    </a:cubicBezTo>
                    <a:cubicBezTo>
                      <a:pt x="74" y="65"/>
                      <a:pt x="74" y="65"/>
                      <a:pt x="74" y="65"/>
                    </a:cubicBezTo>
                    <a:cubicBezTo>
                      <a:pt x="74" y="66"/>
                      <a:pt x="74" y="66"/>
                      <a:pt x="75" y="66"/>
                    </a:cubicBezTo>
                    <a:cubicBezTo>
                      <a:pt x="75" y="66"/>
                      <a:pt x="75" y="66"/>
                      <a:pt x="75" y="66"/>
                    </a:cubicBezTo>
                    <a:cubicBezTo>
                      <a:pt x="75" y="66"/>
                      <a:pt x="76" y="66"/>
                      <a:pt x="76" y="66"/>
                    </a:cubicBezTo>
                    <a:cubicBezTo>
                      <a:pt x="76" y="66"/>
                      <a:pt x="76" y="66"/>
                      <a:pt x="76" y="66"/>
                    </a:cubicBezTo>
                    <a:cubicBezTo>
                      <a:pt x="76" y="67"/>
                      <a:pt x="76" y="67"/>
                      <a:pt x="77" y="67"/>
                    </a:cubicBezTo>
                    <a:cubicBezTo>
                      <a:pt x="77" y="68"/>
                      <a:pt x="76" y="67"/>
                      <a:pt x="76" y="68"/>
                    </a:cubicBezTo>
                    <a:cubicBezTo>
                      <a:pt x="75" y="68"/>
                      <a:pt x="76" y="69"/>
                      <a:pt x="76" y="69"/>
                    </a:cubicBezTo>
                    <a:cubicBezTo>
                      <a:pt x="77" y="69"/>
                      <a:pt x="77" y="69"/>
                      <a:pt x="77" y="69"/>
                    </a:cubicBezTo>
                    <a:cubicBezTo>
                      <a:pt x="78" y="70"/>
                      <a:pt x="77" y="70"/>
                      <a:pt x="77" y="70"/>
                    </a:cubicBezTo>
                    <a:cubicBezTo>
                      <a:pt x="78" y="70"/>
                      <a:pt x="79" y="70"/>
                      <a:pt x="80" y="70"/>
                    </a:cubicBezTo>
                    <a:cubicBezTo>
                      <a:pt x="79" y="70"/>
                      <a:pt x="79" y="71"/>
                      <a:pt x="78" y="71"/>
                    </a:cubicBezTo>
                    <a:cubicBezTo>
                      <a:pt x="79" y="72"/>
                      <a:pt x="80" y="71"/>
                      <a:pt x="81" y="71"/>
                    </a:cubicBezTo>
                    <a:cubicBezTo>
                      <a:pt x="81" y="72"/>
                      <a:pt x="82" y="72"/>
                      <a:pt x="83" y="72"/>
                    </a:cubicBezTo>
                    <a:cubicBezTo>
                      <a:pt x="82" y="73"/>
                      <a:pt x="82" y="72"/>
                      <a:pt x="82" y="72"/>
                    </a:cubicBezTo>
                    <a:cubicBezTo>
                      <a:pt x="82" y="73"/>
                      <a:pt x="82" y="73"/>
                      <a:pt x="82" y="73"/>
                    </a:cubicBezTo>
                    <a:cubicBezTo>
                      <a:pt x="81" y="73"/>
                      <a:pt x="81" y="74"/>
                      <a:pt x="81" y="74"/>
                    </a:cubicBezTo>
                    <a:cubicBezTo>
                      <a:pt x="81" y="74"/>
                      <a:pt x="82" y="75"/>
                      <a:pt x="82" y="76"/>
                    </a:cubicBezTo>
                    <a:cubicBezTo>
                      <a:pt x="83" y="75"/>
                      <a:pt x="84" y="76"/>
                      <a:pt x="84" y="76"/>
                    </a:cubicBezTo>
                    <a:cubicBezTo>
                      <a:pt x="85" y="76"/>
                      <a:pt x="84" y="77"/>
                      <a:pt x="84" y="77"/>
                    </a:cubicBezTo>
                    <a:cubicBezTo>
                      <a:pt x="85" y="77"/>
                      <a:pt x="86" y="78"/>
                      <a:pt x="87" y="79"/>
                    </a:cubicBezTo>
                    <a:cubicBezTo>
                      <a:pt x="87" y="79"/>
                      <a:pt x="87" y="79"/>
                      <a:pt x="87" y="79"/>
                    </a:cubicBezTo>
                    <a:cubicBezTo>
                      <a:pt x="87" y="79"/>
                      <a:pt x="88" y="80"/>
                      <a:pt x="90" y="80"/>
                    </a:cubicBezTo>
                    <a:cubicBezTo>
                      <a:pt x="90" y="80"/>
                      <a:pt x="89" y="80"/>
                      <a:pt x="89" y="80"/>
                    </a:cubicBezTo>
                    <a:cubicBezTo>
                      <a:pt x="90" y="81"/>
                      <a:pt x="90" y="79"/>
                      <a:pt x="91" y="80"/>
                    </a:cubicBezTo>
                    <a:cubicBezTo>
                      <a:pt x="90" y="80"/>
                      <a:pt x="90" y="80"/>
                      <a:pt x="90" y="80"/>
                    </a:cubicBezTo>
                    <a:cubicBezTo>
                      <a:pt x="91" y="80"/>
                      <a:pt x="91" y="81"/>
                      <a:pt x="92" y="81"/>
                    </a:cubicBezTo>
                    <a:cubicBezTo>
                      <a:pt x="92" y="81"/>
                      <a:pt x="92" y="81"/>
                      <a:pt x="92" y="81"/>
                    </a:cubicBezTo>
                    <a:cubicBezTo>
                      <a:pt x="92" y="81"/>
                      <a:pt x="93" y="82"/>
                      <a:pt x="94" y="81"/>
                    </a:cubicBezTo>
                    <a:cubicBezTo>
                      <a:pt x="94" y="82"/>
                      <a:pt x="94" y="82"/>
                      <a:pt x="93" y="82"/>
                    </a:cubicBezTo>
                    <a:cubicBezTo>
                      <a:pt x="94" y="83"/>
                      <a:pt x="94" y="82"/>
                      <a:pt x="95" y="82"/>
                    </a:cubicBezTo>
                    <a:cubicBezTo>
                      <a:pt x="95" y="82"/>
                      <a:pt x="95" y="83"/>
                      <a:pt x="95" y="83"/>
                    </a:cubicBezTo>
                    <a:cubicBezTo>
                      <a:pt x="95" y="82"/>
                      <a:pt x="96" y="83"/>
                      <a:pt x="97" y="83"/>
                    </a:cubicBezTo>
                    <a:cubicBezTo>
                      <a:pt x="96" y="83"/>
                      <a:pt x="97" y="83"/>
                      <a:pt x="97" y="84"/>
                    </a:cubicBezTo>
                    <a:cubicBezTo>
                      <a:pt x="100" y="85"/>
                      <a:pt x="104" y="85"/>
                      <a:pt x="107" y="85"/>
                    </a:cubicBezTo>
                    <a:cubicBezTo>
                      <a:pt x="107" y="86"/>
                      <a:pt x="106" y="85"/>
                      <a:pt x="106" y="86"/>
                    </a:cubicBezTo>
                    <a:cubicBezTo>
                      <a:pt x="106" y="85"/>
                      <a:pt x="107" y="86"/>
                      <a:pt x="108" y="86"/>
                    </a:cubicBezTo>
                    <a:cubicBezTo>
                      <a:pt x="108" y="86"/>
                      <a:pt x="108" y="86"/>
                      <a:pt x="108" y="86"/>
                    </a:cubicBezTo>
                    <a:cubicBezTo>
                      <a:pt x="109" y="85"/>
                      <a:pt x="109" y="86"/>
                      <a:pt x="109" y="86"/>
                    </a:cubicBezTo>
                    <a:cubicBezTo>
                      <a:pt x="109" y="86"/>
                      <a:pt x="109" y="86"/>
                      <a:pt x="109" y="86"/>
                    </a:cubicBezTo>
                    <a:cubicBezTo>
                      <a:pt x="110" y="85"/>
                      <a:pt x="110" y="87"/>
                      <a:pt x="111" y="85"/>
                    </a:cubicBezTo>
                    <a:cubicBezTo>
                      <a:pt x="111" y="86"/>
                      <a:pt x="111" y="86"/>
                      <a:pt x="111" y="86"/>
                    </a:cubicBezTo>
                    <a:cubicBezTo>
                      <a:pt x="111" y="85"/>
                      <a:pt x="112" y="86"/>
                      <a:pt x="112" y="85"/>
                    </a:cubicBezTo>
                    <a:cubicBezTo>
                      <a:pt x="112" y="86"/>
                      <a:pt x="112" y="86"/>
                      <a:pt x="112" y="86"/>
                    </a:cubicBezTo>
                    <a:cubicBezTo>
                      <a:pt x="113" y="86"/>
                      <a:pt x="114" y="84"/>
                      <a:pt x="114" y="85"/>
                    </a:cubicBezTo>
                    <a:cubicBezTo>
                      <a:pt x="115" y="85"/>
                      <a:pt x="116" y="85"/>
                      <a:pt x="116" y="84"/>
                    </a:cubicBezTo>
                    <a:cubicBezTo>
                      <a:pt x="116" y="84"/>
                      <a:pt x="116" y="84"/>
                      <a:pt x="116" y="85"/>
                    </a:cubicBezTo>
                    <a:cubicBezTo>
                      <a:pt x="118" y="84"/>
                      <a:pt x="121" y="83"/>
                      <a:pt x="123" y="81"/>
                    </a:cubicBezTo>
                    <a:cubicBezTo>
                      <a:pt x="123" y="81"/>
                      <a:pt x="123" y="82"/>
                      <a:pt x="123" y="82"/>
                    </a:cubicBezTo>
                    <a:cubicBezTo>
                      <a:pt x="124" y="80"/>
                      <a:pt x="126" y="82"/>
                      <a:pt x="126" y="79"/>
                    </a:cubicBezTo>
                    <a:cubicBezTo>
                      <a:pt x="126" y="79"/>
                      <a:pt x="126" y="79"/>
                      <a:pt x="126" y="79"/>
                    </a:cubicBezTo>
                    <a:cubicBezTo>
                      <a:pt x="126" y="79"/>
                      <a:pt x="127" y="79"/>
                      <a:pt x="127" y="79"/>
                    </a:cubicBezTo>
                    <a:cubicBezTo>
                      <a:pt x="127" y="79"/>
                      <a:pt x="128" y="78"/>
                      <a:pt x="128" y="78"/>
                    </a:cubicBezTo>
                    <a:cubicBezTo>
                      <a:pt x="128" y="78"/>
                      <a:pt x="128" y="78"/>
                      <a:pt x="128" y="78"/>
                    </a:cubicBezTo>
                    <a:cubicBezTo>
                      <a:pt x="129" y="78"/>
                      <a:pt x="129" y="77"/>
                      <a:pt x="129" y="77"/>
                    </a:cubicBezTo>
                    <a:cubicBezTo>
                      <a:pt x="129" y="77"/>
                      <a:pt x="129" y="77"/>
                      <a:pt x="129" y="77"/>
                    </a:cubicBezTo>
                    <a:cubicBezTo>
                      <a:pt x="131" y="77"/>
                      <a:pt x="133" y="76"/>
                      <a:pt x="134" y="74"/>
                    </a:cubicBezTo>
                    <a:cubicBezTo>
                      <a:pt x="135" y="73"/>
                      <a:pt x="136" y="71"/>
                      <a:pt x="136" y="70"/>
                    </a:cubicBezTo>
                    <a:cubicBezTo>
                      <a:pt x="136" y="69"/>
                      <a:pt x="137" y="70"/>
                      <a:pt x="137" y="70"/>
                    </a:cubicBezTo>
                    <a:cubicBezTo>
                      <a:pt x="137" y="68"/>
                      <a:pt x="138" y="67"/>
                      <a:pt x="138" y="65"/>
                    </a:cubicBezTo>
                    <a:cubicBezTo>
                      <a:pt x="138" y="64"/>
                      <a:pt x="139" y="63"/>
                      <a:pt x="137" y="61"/>
                    </a:cubicBezTo>
                    <a:close/>
                    <a:moveTo>
                      <a:pt x="70" y="54"/>
                    </a:moveTo>
                    <a:cubicBezTo>
                      <a:pt x="70" y="54"/>
                      <a:pt x="70" y="54"/>
                      <a:pt x="70" y="54"/>
                    </a:cubicBezTo>
                    <a:cubicBezTo>
                      <a:pt x="70" y="54"/>
                      <a:pt x="70" y="54"/>
                      <a:pt x="70" y="54"/>
                    </a:cubicBezTo>
                    <a:close/>
                    <a:moveTo>
                      <a:pt x="69" y="53"/>
                    </a:moveTo>
                    <a:cubicBezTo>
                      <a:pt x="69" y="53"/>
                      <a:pt x="69" y="53"/>
                      <a:pt x="69" y="53"/>
                    </a:cubicBezTo>
                    <a:cubicBezTo>
                      <a:pt x="69" y="53"/>
                      <a:pt x="69" y="53"/>
                      <a:pt x="69" y="53"/>
                    </a:cubicBezTo>
                    <a:cubicBezTo>
                      <a:pt x="69" y="53"/>
                      <a:pt x="69" y="53"/>
                      <a:pt x="69" y="52"/>
                    </a:cubicBezTo>
                    <a:cubicBezTo>
                      <a:pt x="69" y="52"/>
                      <a:pt x="69" y="52"/>
                      <a:pt x="69" y="52"/>
                    </a:cubicBezTo>
                    <a:cubicBezTo>
                      <a:pt x="69" y="52"/>
                      <a:pt x="69" y="52"/>
                      <a:pt x="69" y="52"/>
                    </a:cubicBezTo>
                    <a:cubicBezTo>
                      <a:pt x="69" y="52"/>
                      <a:pt x="69" y="52"/>
                      <a:pt x="69" y="52"/>
                    </a:cubicBezTo>
                    <a:cubicBezTo>
                      <a:pt x="69" y="53"/>
                      <a:pt x="69" y="53"/>
                      <a:pt x="69" y="53"/>
                    </a:cubicBezTo>
                    <a:cubicBezTo>
                      <a:pt x="69" y="53"/>
                      <a:pt x="69" y="53"/>
                      <a:pt x="69" y="53"/>
                    </a:cubicBezTo>
                    <a:cubicBezTo>
                      <a:pt x="69" y="53"/>
                      <a:pt x="69" y="53"/>
                      <a:pt x="69" y="52"/>
                    </a:cubicBezTo>
                    <a:cubicBezTo>
                      <a:pt x="69" y="53"/>
                      <a:pt x="69" y="53"/>
                      <a:pt x="69" y="53"/>
                    </a:cubicBezTo>
                    <a:close/>
                    <a:moveTo>
                      <a:pt x="69" y="53"/>
                    </a:moveTo>
                    <a:cubicBezTo>
                      <a:pt x="69" y="53"/>
                      <a:pt x="68" y="53"/>
                      <a:pt x="68" y="53"/>
                    </a:cubicBezTo>
                    <a:cubicBezTo>
                      <a:pt x="69" y="53"/>
                      <a:pt x="69" y="53"/>
                      <a:pt x="69" y="53"/>
                    </a:cubicBezTo>
                    <a:cubicBezTo>
                      <a:pt x="69" y="53"/>
                      <a:pt x="69" y="53"/>
                      <a:pt x="69" y="53"/>
                    </a:cubicBezTo>
                    <a:close/>
                    <a:moveTo>
                      <a:pt x="68" y="55"/>
                    </a:moveTo>
                    <a:cubicBezTo>
                      <a:pt x="68" y="54"/>
                      <a:pt x="68" y="54"/>
                      <a:pt x="68" y="54"/>
                    </a:cubicBezTo>
                    <a:cubicBezTo>
                      <a:pt x="69" y="54"/>
                      <a:pt x="69" y="54"/>
                      <a:pt x="69" y="54"/>
                    </a:cubicBezTo>
                    <a:cubicBezTo>
                      <a:pt x="68" y="54"/>
                      <a:pt x="69" y="54"/>
                      <a:pt x="69" y="54"/>
                    </a:cubicBezTo>
                    <a:cubicBezTo>
                      <a:pt x="69" y="54"/>
                      <a:pt x="69" y="54"/>
                      <a:pt x="69" y="54"/>
                    </a:cubicBezTo>
                    <a:cubicBezTo>
                      <a:pt x="69" y="54"/>
                      <a:pt x="68" y="55"/>
                      <a:pt x="68" y="55"/>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59" name="Freeform 178"/>
              <p:cNvSpPr/>
              <p:nvPr/>
            </p:nvSpPr>
            <p:spPr bwMode="auto">
              <a:xfrm>
                <a:off x="3845" y="20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0" name="Freeform 179"/>
              <p:cNvSpPr/>
              <p:nvPr/>
            </p:nvSpPr>
            <p:spPr bwMode="auto">
              <a:xfrm>
                <a:off x="3698" y="2062"/>
                <a:ext cx="2" cy="4"/>
              </a:xfrm>
              <a:custGeom>
                <a:avLst/>
                <a:gdLst>
                  <a:gd name="T0" fmla="*/ 0 w 1"/>
                  <a:gd name="T1" fmla="*/ 0 h 2"/>
                  <a:gd name="T2" fmla="*/ 1 w 1"/>
                  <a:gd name="T3" fmla="*/ 1 h 2"/>
                  <a:gd name="T4" fmla="*/ 0 w 1"/>
                  <a:gd name="T5" fmla="*/ 2 h 2"/>
                  <a:gd name="T6" fmla="*/ 1 w 1"/>
                  <a:gd name="T7" fmla="*/ 0 h 2"/>
                  <a:gd name="T8" fmla="*/ 1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1" y="1"/>
                    </a:cubicBezTo>
                    <a:cubicBezTo>
                      <a:pt x="1" y="1"/>
                      <a:pt x="0" y="1"/>
                      <a:pt x="0" y="2"/>
                    </a:cubicBezTo>
                    <a:cubicBezTo>
                      <a:pt x="1" y="1"/>
                      <a:pt x="1" y="0"/>
                      <a:pt x="1" y="0"/>
                    </a:cubicBezTo>
                    <a:cubicBezTo>
                      <a:pt x="1" y="0"/>
                      <a:pt x="1" y="0"/>
                      <a:pt x="1" y="0"/>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1" name="Freeform 180"/>
              <p:cNvSpPr/>
              <p:nvPr/>
            </p:nvSpPr>
            <p:spPr bwMode="auto">
              <a:xfrm>
                <a:off x="3698" y="20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2" name="Freeform 181"/>
              <p:cNvSpPr/>
              <p:nvPr/>
            </p:nvSpPr>
            <p:spPr bwMode="auto">
              <a:xfrm>
                <a:off x="3700" y="20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3" name="Freeform 182"/>
              <p:cNvSpPr/>
              <p:nvPr/>
            </p:nvSpPr>
            <p:spPr bwMode="auto">
              <a:xfrm>
                <a:off x="3805" y="203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4" name="Freeform 183"/>
              <p:cNvSpPr/>
              <p:nvPr/>
            </p:nvSpPr>
            <p:spPr bwMode="auto">
              <a:xfrm>
                <a:off x="3684" y="2026"/>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5" name="Freeform 184"/>
              <p:cNvSpPr/>
              <p:nvPr/>
            </p:nvSpPr>
            <p:spPr bwMode="auto">
              <a:xfrm>
                <a:off x="3698" y="2059"/>
                <a:ext cx="0" cy="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1"/>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6" name="Freeform 185"/>
              <p:cNvSpPr/>
              <p:nvPr/>
            </p:nvSpPr>
            <p:spPr bwMode="auto">
              <a:xfrm>
                <a:off x="3703" y="206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7" name="Freeform 186"/>
              <p:cNvSpPr/>
              <p:nvPr/>
            </p:nvSpPr>
            <p:spPr bwMode="auto">
              <a:xfrm>
                <a:off x="3712" y="2073"/>
                <a:ext cx="3"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8" name="Freeform 187"/>
              <p:cNvSpPr/>
              <p:nvPr/>
            </p:nvSpPr>
            <p:spPr bwMode="auto">
              <a:xfrm>
                <a:off x="3715" y="2071"/>
                <a:ext cx="2"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69" name="Freeform 188"/>
              <p:cNvSpPr/>
              <p:nvPr/>
            </p:nvSpPr>
            <p:spPr bwMode="auto">
              <a:xfrm>
                <a:off x="3734" y="2078"/>
                <a:ext cx="2" cy="3"/>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0" name="Freeform 189"/>
              <p:cNvSpPr/>
              <p:nvPr/>
            </p:nvSpPr>
            <p:spPr bwMode="auto">
              <a:xfrm>
                <a:off x="3743" y="207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1" name="Freeform 190"/>
              <p:cNvSpPr/>
              <p:nvPr/>
            </p:nvSpPr>
            <p:spPr bwMode="auto">
              <a:xfrm>
                <a:off x="3852" y="2036"/>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2" name="Freeform 191"/>
              <p:cNvSpPr/>
              <p:nvPr/>
            </p:nvSpPr>
            <p:spPr bwMode="auto">
              <a:xfrm>
                <a:off x="3880" y="2062"/>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3" name="Freeform 192"/>
              <p:cNvSpPr/>
              <p:nvPr/>
            </p:nvSpPr>
            <p:spPr bwMode="auto">
              <a:xfrm>
                <a:off x="3414" y="1687"/>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1" y="1"/>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4" name="Freeform 193"/>
              <p:cNvSpPr/>
              <p:nvPr/>
            </p:nvSpPr>
            <p:spPr bwMode="auto">
              <a:xfrm>
                <a:off x="3392" y="1858"/>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5" name="Freeform 194"/>
              <p:cNvSpPr/>
              <p:nvPr/>
            </p:nvSpPr>
            <p:spPr bwMode="auto">
              <a:xfrm>
                <a:off x="3444" y="20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6" name="Freeform 195"/>
              <p:cNvSpPr/>
              <p:nvPr/>
            </p:nvSpPr>
            <p:spPr bwMode="auto">
              <a:xfrm>
                <a:off x="3411" y="1690"/>
                <a:ext cx="5" cy="2"/>
              </a:xfrm>
              <a:custGeom>
                <a:avLst/>
                <a:gdLst>
                  <a:gd name="T0" fmla="*/ 2 w 2"/>
                  <a:gd name="T1" fmla="*/ 0 h 1"/>
                  <a:gd name="T2" fmla="*/ 1 w 2"/>
                  <a:gd name="T3" fmla="*/ 1 h 1"/>
                  <a:gd name="T4" fmla="*/ 0 w 2"/>
                  <a:gd name="T5" fmla="*/ 0 h 1"/>
                  <a:gd name="T6" fmla="*/ 2 w 2"/>
                  <a:gd name="T7" fmla="*/ 0 h 1"/>
                  <a:gd name="T8" fmla="*/ 2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1" y="0"/>
                      <a:pt x="1" y="0"/>
                      <a:pt x="1" y="1"/>
                    </a:cubicBezTo>
                    <a:cubicBezTo>
                      <a:pt x="0" y="1"/>
                      <a:pt x="0" y="0"/>
                      <a:pt x="0" y="0"/>
                    </a:cubicBezTo>
                    <a:cubicBezTo>
                      <a:pt x="0" y="1"/>
                      <a:pt x="1" y="1"/>
                      <a:pt x="2" y="0"/>
                    </a:cubicBezTo>
                    <a:cubicBezTo>
                      <a:pt x="2" y="0"/>
                      <a:pt x="2" y="0"/>
                      <a:pt x="2" y="0"/>
                    </a:cubicBezTo>
                    <a:cubicBezTo>
                      <a:pt x="2" y="0"/>
                      <a:pt x="2" y="0"/>
                      <a:pt x="2"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7" name="Freeform 196"/>
              <p:cNvSpPr/>
              <p:nvPr/>
            </p:nvSpPr>
            <p:spPr bwMode="auto">
              <a:xfrm>
                <a:off x="3416" y="1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8" name="Freeform 197"/>
              <p:cNvSpPr/>
              <p:nvPr/>
            </p:nvSpPr>
            <p:spPr bwMode="auto">
              <a:xfrm>
                <a:off x="3423" y="20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79" name="Freeform 198"/>
              <p:cNvSpPr/>
              <p:nvPr/>
            </p:nvSpPr>
            <p:spPr bwMode="auto">
              <a:xfrm>
                <a:off x="3416" y="1687"/>
                <a:ext cx="2"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0" name="Freeform 199"/>
              <p:cNvSpPr/>
              <p:nvPr/>
            </p:nvSpPr>
            <p:spPr bwMode="auto">
              <a:xfrm>
                <a:off x="3411" y="1694"/>
                <a:ext cx="0" cy="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2"/>
                      <a:pt x="0" y="2"/>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1" name="Freeform 200"/>
              <p:cNvSpPr/>
              <p:nvPr/>
            </p:nvSpPr>
            <p:spPr bwMode="auto">
              <a:xfrm>
                <a:off x="3402" y="1708"/>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1"/>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2" name="Freeform 201"/>
              <p:cNvSpPr/>
              <p:nvPr/>
            </p:nvSpPr>
            <p:spPr bwMode="auto">
              <a:xfrm>
                <a:off x="3402" y="1711"/>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0" y="1"/>
                    </a:cubicBezTo>
                    <a:cubicBezTo>
                      <a:pt x="0"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3" name="Freeform 202"/>
              <p:cNvSpPr/>
              <p:nvPr/>
            </p:nvSpPr>
            <p:spPr bwMode="auto">
              <a:xfrm>
                <a:off x="3390" y="173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0" y="1"/>
                    </a:cubicBezTo>
                    <a:cubicBezTo>
                      <a:pt x="1" y="1"/>
                      <a:pt x="1"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4" name="Freeform 203"/>
              <p:cNvSpPr/>
              <p:nvPr/>
            </p:nvSpPr>
            <p:spPr bwMode="auto">
              <a:xfrm>
                <a:off x="3388" y="1749"/>
                <a:ext cx="2"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5" name="Freeform 204"/>
              <p:cNvSpPr/>
              <p:nvPr/>
            </p:nvSpPr>
            <p:spPr bwMode="auto">
              <a:xfrm>
                <a:off x="3395" y="197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6" name="Freeform 205"/>
              <p:cNvSpPr/>
              <p:nvPr/>
            </p:nvSpPr>
            <p:spPr bwMode="auto">
              <a:xfrm>
                <a:off x="3449" y="2057"/>
                <a:ext cx="3"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0" y="0"/>
                    </a:cubicBezTo>
                    <a:cubicBezTo>
                      <a:pt x="1"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7" name="Freeform 206"/>
              <p:cNvSpPr/>
              <p:nvPr/>
            </p:nvSpPr>
            <p:spPr bwMode="auto">
              <a:xfrm>
                <a:off x="4051" y="14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8" name="Freeform 207"/>
              <p:cNvSpPr/>
              <p:nvPr/>
            </p:nvSpPr>
            <p:spPr bwMode="auto">
              <a:xfrm>
                <a:off x="3873" y="1398"/>
                <a:ext cx="0" cy="2"/>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89" name="Freeform 208"/>
              <p:cNvSpPr/>
              <p:nvPr/>
            </p:nvSpPr>
            <p:spPr bwMode="auto">
              <a:xfrm>
                <a:off x="3947" y="14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0" name="Freeform 209"/>
              <p:cNvSpPr/>
              <p:nvPr/>
            </p:nvSpPr>
            <p:spPr bwMode="auto">
              <a:xfrm>
                <a:off x="4196" y="1488"/>
                <a:ext cx="2" cy="5"/>
              </a:xfrm>
              <a:custGeom>
                <a:avLst/>
                <a:gdLst>
                  <a:gd name="T0" fmla="*/ 1 w 1"/>
                  <a:gd name="T1" fmla="*/ 2 h 2"/>
                  <a:gd name="T2" fmla="*/ 1 w 1"/>
                  <a:gd name="T3" fmla="*/ 1 h 2"/>
                  <a:gd name="T4" fmla="*/ 1 w 1"/>
                  <a:gd name="T5" fmla="*/ 0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1"/>
                      <a:pt x="1" y="1"/>
                    </a:cubicBezTo>
                    <a:cubicBezTo>
                      <a:pt x="1" y="0"/>
                      <a:pt x="1" y="0"/>
                      <a:pt x="1" y="0"/>
                    </a:cubicBezTo>
                    <a:cubicBezTo>
                      <a:pt x="0" y="0"/>
                      <a:pt x="1" y="1"/>
                      <a:pt x="1" y="2"/>
                    </a:cubicBezTo>
                    <a:cubicBezTo>
                      <a:pt x="1" y="2"/>
                      <a:pt x="1" y="2"/>
                      <a:pt x="1" y="2"/>
                    </a:cubicBezTo>
                    <a:cubicBezTo>
                      <a:pt x="1" y="2"/>
                      <a:pt x="1"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1" name="Freeform 210"/>
              <p:cNvSpPr/>
              <p:nvPr/>
            </p:nvSpPr>
            <p:spPr bwMode="auto">
              <a:xfrm>
                <a:off x="4198" y="14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2" name="Freeform 211"/>
              <p:cNvSpPr/>
              <p:nvPr/>
            </p:nvSpPr>
            <p:spPr bwMode="auto">
              <a:xfrm>
                <a:off x="4198" y="1490"/>
                <a:ext cx="2" cy="3"/>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1"/>
                      <a:pt x="0" y="1"/>
                    </a:cubicBezTo>
                    <a:cubicBezTo>
                      <a:pt x="1" y="1"/>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3" name="Freeform 212"/>
              <p:cNvSpPr/>
              <p:nvPr/>
            </p:nvSpPr>
            <p:spPr bwMode="auto">
              <a:xfrm>
                <a:off x="3906" y="14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4" name="Freeform 213"/>
              <p:cNvSpPr/>
              <p:nvPr/>
            </p:nvSpPr>
            <p:spPr bwMode="auto">
              <a:xfrm>
                <a:off x="4224" y="1524"/>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5" name="Freeform 214"/>
              <p:cNvSpPr/>
              <p:nvPr/>
            </p:nvSpPr>
            <p:spPr bwMode="auto">
              <a:xfrm>
                <a:off x="4200" y="149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6" name="Freeform 215"/>
              <p:cNvSpPr/>
              <p:nvPr/>
            </p:nvSpPr>
            <p:spPr bwMode="auto">
              <a:xfrm>
                <a:off x="4191" y="1486"/>
                <a:ext cx="5"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7" name="Freeform 216"/>
              <p:cNvSpPr/>
              <p:nvPr/>
            </p:nvSpPr>
            <p:spPr bwMode="auto">
              <a:xfrm>
                <a:off x="4181" y="1476"/>
                <a:ext cx="3" cy="3"/>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1" y="0"/>
                      <a:pt x="0"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8" name="Freeform 217"/>
              <p:cNvSpPr/>
              <p:nvPr/>
            </p:nvSpPr>
            <p:spPr bwMode="auto">
              <a:xfrm>
                <a:off x="4179" y="1476"/>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599" name="Freeform 218"/>
              <p:cNvSpPr/>
              <p:nvPr/>
            </p:nvSpPr>
            <p:spPr bwMode="auto">
              <a:xfrm>
                <a:off x="4160" y="146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0" y="1"/>
                      <a:pt x="0"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0" name="Freeform 219"/>
              <p:cNvSpPr/>
              <p:nvPr/>
            </p:nvSpPr>
            <p:spPr bwMode="auto">
              <a:xfrm>
                <a:off x="4148" y="1460"/>
                <a:ext cx="3"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1" name="Freeform 220"/>
              <p:cNvSpPr/>
              <p:nvPr/>
            </p:nvSpPr>
            <p:spPr bwMode="auto">
              <a:xfrm>
                <a:off x="3956" y="140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2" name="Freeform 221"/>
              <p:cNvSpPr/>
              <p:nvPr/>
            </p:nvSpPr>
            <p:spPr bwMode="auto">
              <a:xfrm>
                <a:off x="3864" y="1398"/>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1"/>
                      <a:pt x="1" y="0"/>
                      <a:pt x="0" y="0"/>
                    </a:cubicBezTo>
                    <a:cubicBezTo>
                      <a:pt x="1" y="0"/>
                      <a:pt x="0"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3" name="Freeform 222"/>
              <p:cNvSpPr/>
              <p:nvPr/>
            </p:nvSpPr>
            <p:spPr bwMode="auto">
              <a:xfrm>
                <a:off x="3819" y="1407"/>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4" name="Freeform 223"/>
              <p:cNvSpPr/>
              <p:nvPr/>
            </p:nvSpPr>
            <p:spPr bwMode="auto">
              <a:xfrm>
                <a:off x="4177" y="2164"/>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1"/>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5" name="Freeform 224"/>
              <p:cNvSpPr/>
              <p:nvPr/>
            </p:nvSpPr>
            <p:spPr bwMode="auto">
              <a:xfrm>
                <a:off x="4456" y="193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606" name="Freeform 225"/>
              <p:cNvSpPr/>
              <p:nvPr/>
            </p:nvSpPr>
            <p:spPr bwMode="auto">
              <a:xfrm>
                <a:off x="4352" y="20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grpSp>
        <p:grpSp>
          <p:nvGrpSpPr>
            <p:cNvPr id="175" name="Group 427"/>
            <p:cNvGrpSpPr/>
            <p:nvPr/>
          </p:nvGrpSpPr>
          <p:grpSpPr bwMode="auto">
            <a:xfrm>
              <a:off x="9945383" y="4528435"/>
              <a:ext cx="1046276" cy="1333607"/>
              <a:chOff x="3186" y="1398"/>
              <a:chExt cx="1391" cy="1773"/>
            </a:xfrm>
          </p:grpSpPr>
          <p:sp>
            <p:nvSpPr>
              <p:cNvPr id="207" name="Freeform 227"/>
              <p:cNvSpPr/>
              <p:nvPr/>
            </p:nvSpPr>
            <p:spPr bwMode="auto">
              <a:xfrm>
                <a:off x="4447" y="19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8" name="Freeform 228"/>
              <p:cNvSpPr/>
              <p:nvPr/>
            </p:nvSpPr>
            <p:spPr bwMode="auto">
              <a:xfrm>
                <a:off x="4456" y="1936"/>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9" name="Freeform 229"/>
              <p:cNvSpPr/>
              <p:nvPr/>
            </p:nvSpPr>
            <p:spPr bwMode="auto">
              <a:xfrm>
                <a:off x="4459" y="19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0" name="Freeform 230"/>
              <p:cNvSpPr/>
              <p:nvPr/>
            </p:nvSpPr>
            <p:spPr bwMode="auto">
              <a:xfrm>
                <a:off x="4181" y="2164"/>
                <a:ext cx="3"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1" name="Rectangle 231"/>
              <p:cNvSpPr>
                <a:spLocks noChangeArrowheads="1"/>
              </p:cNvSpPr>
              <p:nvPr/>
            </p:nvSpPr>
            <p:spPr bwMode="auto">
              <a:xfrm>
                <a:off x="4428" y="2024"/>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2" name="Freeform 232"/>
              <p:cNvSpPr/>
              <p:nvPr/>
            </p:nvSpPr>
            <p:spPr bwMode="auto">
              <a:xfrm>
                <a:off x="4459" y="1941"/>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1"/>
                      <a:pt x="1" y="0"/>
                    </a:cubicBezTo>
                    <a:cubicBezTo>
                      <a:pt x="1"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3" name="Freeform 233"/>
              <p:cNvSpPr/>
              <p:nvPr/>
            </p:nvSpPr>
            <p:spPr bwMode="auto">
              <a:xfrm>
                <a:off x="4459" y="1896"/>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4" name="Freeform 234"/>
              <p:cNvSpPr/>
              <p:nvPr/>
            </p:nvSpPr>
            <p:spPr bwMode="auto">
              <a:xfrm>
                <a:off x="3371" y="21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5" name="Freeform 235"/>
              <p:cNvSpPr/>
              <p:nvPr/>
            </p:nvSpPr>
            <p:spPr bwMode="auto">
              <a:xfrm>
                <a:off x="3373" y="21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6" name="Freeform 236"/>
              <p:cNvSpPr/>
              <p:nvPr/>
            </p:nvSpPr>
            <p:spPr bwMode="auto">
              <a:xfrm>
                <a:off x="3371" y="2137"/>
                <a:ext cx="5" cy="5"/>
              </a:xfrm>
              <a:custGeom>
                <a:avLst/>
                <a:gdLst>
                  <a:gd name="T0" fmla="*/ 1 w 2"/>
                  <a:gd name="T1" fmla="*/ 1 h 2"/>
                  <a:gd name="T2" fmla="*/ 2 w 2"/>
                  <a:gd name="T3" fmla="*/ 1 h 2"/>
                  <a:gd name="T4" fmla="*/ 2 w 2"/>
                  <a:gd name="T5" fmla="*/ 2 h 2"/>
                  <a:gd name="T6" fmla="*/ 0 w 2"/>
                  <a:gd name="T7" fmla="*/ 0 h 2"/>
                  <a:gd name="T8" fmla="*/ 0 w 2"/>
                  <a:gd name="T9" fmla="*/ 0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2" y="1"/>
                      <a:pt x="2" y="1"/>
                    </a:cubicBezTo>
                    <a:cubicBezTo>
                      <a:pt x="2" y="1"/>
                      <a:pt x="2" y="2"/>
                      <a:pt x="2" y="2"/>
                    </a:cubicBezTo>
                    <a:cubicBezTo>
                      <a:pt x="2" y="1"/>
                      <a:pt x="1" y="0"/>
                      <a:pt x="0" y="0"/>
                    </a:cubicBezTo>
                    <a:cubicBezTo>
                      <a:pt x="0" y="0"/>
                      <a:pt x="0" y="0"/>
                      <a:pt x="0" y="0"/>
                    </a:cubicBezTo>
                    <a:cubicBezTo>
                      <a:pt x="1" y="0"/>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7" name="Freeform 237"/>
              <p:cNvSpPr/>
              <p:nvPr/>
            </p:nvSpPr>
            <p:spPr bwMode="auto">
              <a:xfrm>
                <a:off x="3537" y="20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8" name="Freeform 238"/>
              <p:cNvSpPr/>
              <p:nvPr/>
            </p:nvSpPr>
            <p:spPr bwMode="auto">
              <a:xfrm>
                <a:off x="3511" y="2121"/>
                <a:ext cx="0" cy="2"/>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19" name="Freeform 239"/>
              <p:cNvSpPr/>
              <p:nvPr/>
            </p:nvSpPr>
            <p:spPr bwMode="auto">
              <a:xfrm>
                <a:off x="3343" y="2147"/>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0" name="Freeform 240"/>
              <p:cNvSpPr/>
              <p:nvPr/>
            </p:nvSpPr>
            <p:spPr bwMode="auto">
              <a:xfrm>
                <a:off x="3459" y="206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1" name="Freeform 241"/>
              <p:cNvSpPr/>
              <p:nvPr/>
            </p:nvSpPr>
            <p:spPr bwMode="auto">
              <a:xfrm>
                <a:off x="3371" y="2137"/>
                <a:ext cx="0" cy="3"/>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1"/>
                    </a:cubicBezTo>
                    <a:cubicBezTo>
                      <a:pt x="0" y="1"/>
                      <a:pt x="0" y="1"/>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2" name="Freeform 242"/>
              <p:cNvSpPr/>
              <p:nvPr/>
            </p:nvSpPr>
            <p:spPr bwMode="auto">
              <a:xfrm>
                <a:off x="3376" y="213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3" name="Freeform 243"/>
              <p:cNvSpPr/>
              <p:nvPr/>
            </p:nvSpPr>
            <p:spPr bwMode="auto">
              <a:xfrm>
                <a:off x="3385" y="2135"/>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4" name="Freeform 244"/>
              <p:cNvSpPr/>
              <p:nvPr/>
            </p:nvSpPr>
            <p:spPr bwMode="auto">
              <a:xfrm>
                <a:off x="3385" y="2130"/>
                <a:ext cx="3"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1"/>
                      <a:pt x="0"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5" name="Freeform 245"/>
              <p:cNvSpPr/>
              <p:nvPr/>
            </p:nvSpPr>
            <p:spPr bwMode="auto">
              <a:xfrm>
                <a:off x="3399" y="2123"/>
                <a:ext cx="3"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1"/>
                      <a:pt x="1" y="1"/>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6" name="Freeform 246"/>
              <p:cNvSpPr/>
              <p:nvPr/>
            </p:nvSpPr>
            <p:spPr bwMode="auto">
              <a:xfrm>
                <a:off x="3404" y="2121"/>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7" name="Freeform 247"/>
              <p:cNvSpPr/>
              <p:nvPr/>
            </p:nvSpPr>
            <p:spPr bwMode="auto">
              <a:xfrm>
                <a:off x="3520" y="211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8" name="Freeform 248"/>
              <p:cNvSpPr/>
              <p:nvPr/>
            </p:nvSpPr>
            <p:spPr bwMode="auto">
              <a:xfrm>
                <a:off x="3506" y="2123"/>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1"/>
                      <a:pt x="0" y="0"/>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29" name="Freeform 249"/>
              <p:cNvSpPr/>
              <p:nvPr/>
            </p:nvSpPr>
            <p:spPr bwMode="auto">
              <a:xfrm>
                <a:off x="3480" y="2147"/>
                <a:ext cx="2" cy="2"/>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0" name="Freeform 250"/>
              <p:cNvSpPr/>
              <p:nvPr/>
            </p:nvSpPr>
            <p:spPr bwMode="auto">
              <a:xfrm>
                <a:off x="3378" y="1550"/>
                <a:ext cx="2" cy="4"/>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1" y="0"/>
                    </a:cubicBezTo>
                    <a:cubicBezTo>
                      <a:pt x="0" y="2"/>
                      <a:pt x="1"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1" name="Freeform 251"/>
              <p:cNvSpPr/>
              <p:nvPr/>
            </p:nvSpPr>
            <p:spPr bwMode="auto">
              <a:xfrm>
                <a:off x="3378" y="1611"/>
                <a:ext cx="2" cy="7"/>
              </a:xfrm>
              <a:custGeom>
                <a:avLst/>
                <a:gdLst>
                  <a:gd name="T0" fmla="*/ 0 w 1"/>
                  <a:gd name="T1" fmla="*/ 1 h 3"/>
                  <a:gd name="T2" fmla="*/ 1 w 1"/>
                  <a:gd name="T3" fmla="*/ 2 h 3"/>
                  <a:gd name="T4" fmla="*/ 0 w 1"/>
                  <a:gd name="T5" fmla="*/ 3 h 3"/>
                  <a:gd name="T6" fmla="*/ 1 w 1"/>
                  <a:gd name="T7" fmla="*/ 0 h 3"/>
                  <a:gd name="T8" fmla="*/ 1 w 1"/>
                  <a:gd name="T9" fmla="*/ 0 h 3"/>
                  <a:gd name="T10" fmla="*/ 0 w 1"/>
                  <a:gd name="T11" fmla="*/ 1 h 3"/>
                </a:gdLst>
                <a:ahLst/>
                <a:cxnLst>
                  <a:cxn ang="0">
                    <a:pos x="T0" y="T1"/>
                  </a:cxn>
                  <a:cxn ang="0">
                    <a:pos x="T2" y="T3"/>
                  </a:cxn>
                  <a:cxn ang="0">
                    <a:pos x="T4" y="T5"/>
                  </a:cxn>
                  <a:cxn ang="0">
                    <a:pos x="T6" y="T7"/>
                  </a:cxn>
                  <a:cxn ang="0">
                    <a:pos x="T8" y="T9"/>
                  </a:cxn>
                  <a:cxn ang="0">
                    <a:pos x="T10" y="T11"/>
                  </a:cxn>
                </a:cxnLst>
                <a:rect l="0" t="0" r="r" b="b"/>
                <a:pathLst>
                  <a:path w="1" h="3">
                    <a:moveTo>
                      <a:pt x="0" y="1"/>
                    </a:moveTo>
                    <a:cubicBezTo>
                      <a:pt x="0" y="1"/>
                      <a:pt x="0" y="2"/>
                      <a:pt x="1" y="2"/>
                    </a:cubicBezTo>
                    <a:cubicBezTo>
                      <a:pt x="1" y="2"/>
                      <a:pt x="0" y="2"/>
                      <a:pt x="0" y="3"/>
                    </a:cubicBezTo>
                    <a:cubicBezTo>
                      <a:pt x="1" y="3"/>
                      <a:pt x="1" y="1"/>
                      <a:pt x="1" y="0"/>
                    </a:cubicBezTo>
                    <a:cubicBezTo>
                      <a:pt x="1" y="0"/>
                      <a:pt x="1" y="0"/>
                      <a:pt x="1" y="0"/>
                    </a:cubicBezTo>
                    <a:cubicBezTo>
                      <a:pt x="1" y="1"/>
                      <a:pt x="1"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2" name="Freeform 252"/>
              <p:cNvSpPr/>
              <p:nvPr/>
            </p:nvSpPr>
            <p:spPr bwMode="auto">
              <a:xfrm>
                <a:off x="3608" y="14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3" name="Freeform 253"/>
              <p:cNvSpPr/>
              <p:nvPr/>
            </p:nvSpPr>
            <p:spPr bwMode="auto">
              <a:xfrm>
                <a:off x="3380" y="15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4" name="Freeform 254"/>
              <p:cNvSpPr/>
              <p:nvPr/>
            </p:nvSpPr>
            <p:spPr bwMode="auto">
              <a:xfrm>
                <a:off x="3411" y="16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5" name="Freeform 255"/>
              <p:cNvSpPr/>
              <p:nvPr/>
            </p:nvSpPr>
            <p:spPr bwMode="auto">
              <a:xfrm>
                <a:off x="3378" y="1611"/>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6" name="Freeform 256"/>
              <p:cNvSpPr/>
              <p:nvPr/>
            </p:nvSpPr>
            <p:spPr bwMode="auto">
              <a:xfrm>
                <a:off x="3380" y="161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7" name="Freeform 257"/>
              <p:cNvSpPr/>
              <p:nvPr/>
            </p:nvSpPr>
            <p:spPr bwMode="auto">
              <a:xfrm>
                <a:off x="3601" y="1507"/>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8" name="Freeform 258"/>
              <p:cNvSpPr/>
              <p:nvPr/>
            </p:nvSpPr>
            <p:spPr bwMode="auto">
              <a:xfrm>
                <a:off x="3504" y="1590"/>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39" name="Freeform 259"/>
              <p:cNvSpPr/>
              <p:nvPr/>
            </p:nvSpPr>
            <p:spPr bwMode="auto">
              <a:xfrm>
                <a:off x="3376" y="1554"/>
                <a:ext cx="4"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1"/>
                      <a:pt x="0" y="1"/>
                    </a:cubicBezTo>
                    <a:cubicBezTo>
                      <a:pt x="1" y="1"/>
                      <a:pt x="2" y="1"/>
                      <a:pt x="2"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0" name="Freeform 260"/>
              <p:cNvSpPr/>
              <p:nvPr/>
            </p:nvSpPr>
            <p:spPr bwMode="auto">
              <a:xfrm>
                <a:off x="3378" y="1609"/>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1"/>
                      <a:pt x="1" y="1"/>
                      <a:pt x="1" y="1"/>
                    </a:cubicBezTo>
                    <a:cubicBezTo>
                      <a:pt x="1"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1" name="Freeform 261"/>
              <p:cNvSpPr/>
              <p:nvPr/>
            </p:nvSpPr>
            <p:spPr bwMode="auto">
              <a:xfrm>
                <a:off x="3383" y="1621"/>
                <a:ext cx="5"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0" y="0"/>
                    </a:cubicBezTo>
                    <a:cubicBezTo>
                      <a:pt x="0" y="0"/>
                      <a:pt x="1" y="1"/>
                      <a:pt x="2"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2" name="Freeform 262"/>
              <p:cNvSpPr/>
              <p:nvPr/>
            </p:nvSpPr>
            <p:spPr bwMode="auto">
              <a:xfrm>
                <a:off x="3390" y="1637"/>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1"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3" name="Freeform 263"/>
              <p:cNvSpPr/>
              <p:nvPr/>
            </p:nvSpPr>
            <p:spPr bwMode="auto">
              <a:xfrm>
                <a:off x="3392" y="1635"/>
                <a:ext cx="5" cy="2"/>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1"/>
                      <a:pt x="2" y="0"/>
                      <a:pt x="1" y="0"/>
                    </a:cubicBezTo>
                    <a:cubicBezTo>
                      <a:pt x="0" y="1"/>
                      <a:pt x="2" y="1"/>
                      <a:pt x="2"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4" name="Freeform 264"/>
              <p:cNvSpPr/>
              <p:nvPr/>
            </p:nvSpPr>
            <p:spPr bwMode="auto">
              <a:xfrm>
                <a:off x="3416" y="1656"/>
                <a:ext cx="5" cy="3"/>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0" y="1"/>
                      <a:pt x="1" y="0"/>
                      <a:pt x="1" y="1"/>
                    </a:cubicBezTo>
                    <a:cubicBezTo>
                      <a:pt x="2"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5" name="Freeform 265"/>
              <p:cNvSpPr/>
              <p:nvPr/>
            </p:nvSpPr>
            <p:spPr bwMode="auto">
              <a:xfrm>
                <a:off x="3430" y="1661"/>
                <a:ext cx="3" cy="2"/>
              </a:xfrm>
              <a:custGeom>
                <a:avLst/>
                <a:gdLst>
                  <a:gd name="T0" fmla="*/ 0 w 1"/>
                  <a:gd name="T1" fmla="*/ 0 h 1"/>
                  <a:gd name="T2" fmla="*/ 0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1"/>
                      <a:pt x="0" y="1"/>
                      <a:pt x="0" y="1"/>
                    </a:cubicBezTo>
                    <a:cubicBezTo>
                      <a:pt x="0" y="1"/>
                      <a:pt x="1"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6" name="Freeform 266"/>
              <p:cNvSpPr/>
              <p:nvPr/>
            </p:nvSpPr>
            <p:spPr bwMode="auto">
              <a:xfrm>
                <a:off x="3606" y="1533"/>
                <a:ext cx="2" cy="2"/>
              </a:xfrm>
              <a:custGeom>
                <a:avLst/>
                <a:gdLst>
                  <a:gd name="T0" fmla="*/ 0 w 2"/>
                  <a:gd name="T1" fmla="*/ 2 h 2"/>
                  <a:gd name="T2" fmla="*/ 2 w 2"/>
                  <a:gd name="T3" fmla="*/ 0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0"/>
                    </a:lnTo>
                    <a:lnTo>
                      <a:pt x="0" y="0"/>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7" name="Freeform 267"/>
              <p:cNvSpPr/>
              <p:nvPr/>
            </p:nvSpPr>
            <p:spPr bwMode="auto">
              <a:xfrm>
                <a:off x="3603" y="1438"/>
                <a:ext cx="3" cy="3"/>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0"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8" name="Freeform 268"/>
              <p:cNvSpPr/>
              <p:nvPr/>
            </p:nvSpPr>
            <p:spPr bwMode="auto">
              <a:xfrm>
                <a:off x="3556" y="1410"/>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49" name="Freeform 269"/>
              <p:cNvSpPr/>
              <p:nvPr/>
            </p:nvSpPr>
            <p:spPr bwMode="auto">
              <a:xfrm>
                <a:off x="4283" y="1616"/>
                <a:ext cx="3"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1"/>
                      <a:pt x="0" y="1"/>
                    </a:cubicBezTo>
                    <a:cubicBezTo>
                      <a:pt x="0" y="1"/>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0" name="Freeform 270"/>
              <p:cNvSpPr/>
              <p:nvPr/>
            </p:nvSpPr>
            <p:spPr bwMode="auto">
              <a:xfrm>
                <a:off x="4416" y="1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1" name="Freeform 271"/>
              <p:cNvSpPr/>
              <p:nvPr/>
            </p:nvSpPr>
            <p:spPr bwMode="auto">
              <a:xfrm>
                <a:off x="4406" y="1500"/>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2" name="Freeform 272"/>
              <p:cNvSpPr/>
              <p:nvPr/>
            </p:nvSpPr>
            <p:spPr bwMode="auto">
              <a:xfrm>
                <a:off x="4231" y="1543"/>
                <a:ext cx="5" cy="4"/>
              </a:xfrm>
              <a:custGeom>
                <a:avLst/>
                <a:gdLst>
                  <a:gd name="T0" fmla="*/ 1 w 2"/>
                  <a:gd name="T1" fmla="*/ 0 h 2"/>
                  <a:gd name="T2" fmla="*/ 2 w 2"/>
                  <a:gd name="T3" fmla="*/ 1 h 2"/>
                  <a:gd name="T4" fmla="*/ 2 w 2"/>
                  <a:gd name="T5" fmla="*/ 1 h 2"/>
                  <a:gd name="T6" fmla="*/ 1 w 2"/>
                  <a:gd name="T7" fmla="*/ 0 h 2"/>
                  <a:gd name="T8" fmla="*/ 1 w 2"/>
                  <a:gd name="T9" fmla="*/ 1 h 2"/>
                  <a:gd name="T10" fmla="*/ 1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2" y="1"/>
                      <a:pt x="2" y="2"/>
                      <a:pt x="2" y="1"/>
                    </a:cubicBezTo>
                    <a:cubicBezTo>
                      <a:pt x="2" y="1"/>
                      <a:pt x="2" y="1"/>
                      <a:pt x="2" y="1"/>
                    </a:cubicBezTo>
                    <a:cubicBezTo>
                      <a:pt x="2" y="0"/>
                      <a:pt x="1" y="1"/>
                      <a:pt x="1" y="0"/>
                    </a:cubicBezTo>
                    <a:cubicBezTo>
                      <a:pt x="0" y="0"/>
                      <a:pt x="1" y="1"/>
                      <a:pt x="1" y="1"/>
                    </a:cubicBezTo>
                    <a:cubicBezTo>
                      <a:pt x="1" y="1"/>
                      <a:pt x="1" y="1"/>
                      <a:pt x="1" y="1"/>
                    </a:cubicBezTo>
                    <a:cubicBezTo>
                      <a:pt x="1" y="0"/>
                      <a:pt x="0"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3" name="Freeform 273"/>
              <p:cNvSpPr/>
              <p:nvPr/>
            </p:nvSpPr>
            <p:spPr bwMode="auto">
              <a:xfrm>
                <a:off x="4241" y="155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4" name="Freeform 274"/>
              <p:cNvSpPr/>
              <p:nvPr/>
            </p:nvSpPr>
            <p:spPr bwMode="auto">
              <a:xfrm>
                <a:off x="4241" y="155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5" name="Freeform 275"/>
              <p:cNvSpPr/>
              <p:nvPr/>
            </p:nvSpPr>
            <p:spPr bwMode="auto">
              <a:xfrm>
                <a:off x="4435" y="15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6" name="Freeform 276"/>
              <p:cNvSpPr/>
              <p:nvPr/>
            </p:nvSpPr>
            <p:spPr bwMode="auto">
              <a:xfrm>
                <a:off x="4295" y="1450"/>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7" name="Freeform 277"/>
              <p:cNvSpPr/>
              <p:nvPr/>
            </p:nvSpPr>
            <p:spPr bwMode="auto">
              <a:xfrm>
                <a:off x="4435" y="1588"/>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8" name="Freeform 278"/>
              <p:cNvSpPr/>
              <p:nvPr/>
            </p:nvSpPr>
            <p:spPr bwMode="auto">
              <a:xfrm>
                <a:off x="4428" y="15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59" name="Freeform 279"/>
              <p:cNvSpPr/>
              <p:nvPr/>
            </p:nvSpPr>
            <p:spPr bwMode="auto">
              <a:xfrm>
                <a:off x="4260" y="15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0" name="Freeform 280"/>
              <p:cNvSpPr/>
              <p:nvPr/>
            </p:nvSpPr>
            <p:spPr bwMode="auto">
              <a:xfrm>
                <a:off x="4260" y="1562"/>
                <a:ext cx="2" cy="7"/>
              </a:xfrm>
              <a:custGeom>
                <a:avLst/>
                <a:gdLst>
                  <a:gd name="T0" fmla="*/ 1 w 1"/>
                  <a:gd name="T1" fmla="*/ 2 h 3"/>
                  <a:gd name="T2" fmla="*/ 1 w 1"/>
                  <a:gd name="T3" fmla="*/ 1 h 3"/>
                  <a:gd name="T4" fmla="*/ 1 w 1"/>
                  <a:gd name="T5" fmla="*/ 0 h 3"/>
                  <a:gd name="T6" fmla="*/ 0 w 1"/>
                  <a:gd name="T7" fmla="*/ 2 h 3"/>
                  <a:gd name="T8" fmla="*/ 0 w 1"/>
                  <a:gd name="T9" fmla="*/ 3 h 3"/>
                  <a:gd name="T10" fmla="*/ 1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1" y="2"/>
                    </a:moveTo>
                    <a:cubicBezTo>
                      <a:pt x="1" y="2"/>
                      <a:pt x="1" y="1"/>
                      <a:pt x="1" y="1"/>
                    </a:cubicBezTo>
                    <a:cubicBezTo>
                      <a:pt x="1" y="1"/>
                      <a:pt x="1" y="0"/>
                      <a:pt x="1" y="0"/>
                    </a:cubicBezTo>
                    <a:cubicBezTo>
                      <a:pt x="0" y="0"/>
                      <a:pt x="0" y="2"/>
                      <a:pt x="0" y="2"/>
                    </a:cubicBezTo>
                    <a:cubicBezTo>
                      <a:pt x="0" y="3"/>
                      <a:pt x="0" y="3"/>
                      <a:pt x="0" y="3"/>
                    </a:cubicBezTo>
                    <a:cubicBezTo>
                      <a:pt x="1" y="2"/>
                      <a:pt x="1"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1" name="Freeform 281"/>
              <p:cNvSpPr/>
              <p:nvPr/>
            </p:nvSpPr>
            <p:spPr bwMode="auto">
              <a:xfrm>
                <a:off x="4278" y="160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2" name="Freeform 282"/>
              <p:cNvSpPr/>
              <p:nvPr/>
            </p:nvSpPr>
            <p:spPr bwMode="auto">
              <a:xfrm>
                <a:off x="4219" y="15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3" name="Freeform 283"/>
              <p:cNvSpPr/>
              <p:nvPr/>
            </p:nvSpPr>
            <p:spPr bwMode="auto">
              <a:xfrm>
                <a:off x="4241" y="1554"/>
                <a:ext cx="2" cy="3"/>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4" name="Freeform 284"/>
              <p:cNvSpPr/>
              <p:nvPr/>
            </p:nvSpPr>
            <p:spPr bwMode="auto">
              <a:xfrm>
                <a:off x="4262" y="156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5" name="Freeform 285"/>
              <p:cNvSpPr/>
              <p:nvPr/>
            </p:nvSpPr>
            <p:spPr bwMode="auto">
              <a:xfrm>
                <a:off x="4283" y="1611"/>
                <a:ext cx="3" cy="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0" y="1"/>
                      <a:pt x="1" y="0"/>
                    </a:cubicBezTo>
                    <a:cubicBezTo>
                      <a:pt x="0" y="0"/>
                      <a:pt x="0" y="1"/>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6" name="Freeform 286"/>
              <p:cNvSpPr/>
              <p:nvPr/>
            </p:nvSpPr>
            <p:spPr bwMode="auto">
              <a:xfrm>
                <a:off x="4262" y="1569"/>
                <a:ext cx="2"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7" name="Freeform 287"/>
              <p:cNvSpPr/>
              <p:nvPr/>
            </p:nvSpPr>
            <p:spPr bwMode="auto">
              <a:xfrm>
                <a:off x="4252" y="1559"/>
                <a:ext cx="5" cy="3"/>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1"/>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8" name="Freeform 288"/>
              <p:cNvSpPr/>
              <p:nvPr/>
            </p:nvSpPr>
            <p:spPr bwMode="auto">
              <a:xfrm>
                <a:off x="4248" y="1547"/>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69" name="Freeform 289"/>
              <p:cNvSpPr>
                <a:spLocks noEditPoints="1"/>
              </p:cNvSpPr>
              <p:nvPr/>
            </p:nvSpPr>
            <p:spPr bwMode="auto">
              <a:xfrm>
                <a:off x="4243" y="1547"/>
                <a:ext cx="2" cy="3"/>
              </a:xfrm>
              <a:custGeom>
                <a:avLst/>
                <a:gdLst>
                  <a:gd name="T0" fmla="*/ 1 w 1"/>
                  <a:gd name="T1" fmla="*/ 0 h 1"/>
                  <a:gd name="T2" fmla="*/ 1 w 1"/>
                  <a:gd name="T3" fmla="*/ 0 h 1"/>
                  <a:gd name="T4" fmla="*/ 1 w 1"/>
                  <a:gd name="T5" fmla="*/ 0 h 1"/>
                  <a:gd name="T6" fmla="*/ 1 w 1"/>
                  <a:gd name="T7" fmla="*/ 0 h 1"/>
                  <a:gd name="T8" fmla="*/ 1 w 1"/>
                  <a:gd name="T9" fmla="*/ 0 h 1"/>
                  <a:gd name="T10" fmla="*/ 0 w 1"/>
                  <a:gd name="T11" fmla="*/ 1 h 1"/>
                  <a:gd name="T12" fmla="*/ 1 w 1"/>
                  <a:gd name="T13" fmla="*/ 1 h 1"/>
                  <a:gd name="T14" fmla="*/ 1 w 1"/>
                  <a:gd name="T15" fmla="*/ 1 h 1"/>
                  <a:gd name="T16" fmla="*/ 1 w 1"/>
                  <a:gd name="T17" fmla="*/ 0 h 1"/>
                  <a:gd name="T18" fmla="*/ 1 w 1"/>
                  <a:gd name="T19" fmla="*/ 1 h 1"/>
                  <a:gd name="T20" fmla="*/ 1 w 1"/>
                  <a:gd name="T21" fmla="*/ 1 h 1"/>
                  <a:gd name="T22" fmla="*/ 1 w 1"/>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1" y="0"/>
                    </a:moveTo>
                    <a:cubicBezTo>
                      <a:pt x="1" y="0"/>
                      <a:pt x="1" y="0"/>
                      <a:pt x="1" y="0"/>
                    </a:cubicBezTo>
                    <a:cubicBezTo>
                      <a:pt x="1" y="0"/>
                      <a:pt x="1" y="0"/>
                      <a:pt x="1" y="0"/>
                    </a:cubicBezTo>
                    <a:cubicBezTo>
                      <a:pt x="1" y="0"/>
                      <a:pt x="0" y="0"/>
                      <a:pt x="1" y="0"/>
                    </a:cubicBezTo>
                    <a:cubicBezTo>
                      <a:pt x="1" y="0"/>
                      <a:pt x="1" y="0"/>
                      <a:pt x="1" y="0"/>
                    </a:cubicBezTo>
                    <a:cubicBezTo>
                      <a:pt x="0" y="0"/>
                      <a:pt x="0" y="1"/>
                      <a:pt x="0" y="1"/>
                    </a:cubicBezTo>
                    <a:cubicBezTo>
                      <a:pt x="1" y="1"/>
                      <a:pt x="1" y="1"/>
                      <a:pt x="1" y="1"/>
                    </a:cubicBezTo>
                    <a:cubicBezTo>
                      <a:pt x="1" y="1"/>
                      <a:pt x="1" y="1"/>
                      <a:pt x="1" y="1"/>
                    </a:cubicBezTo>
                    <a:cubicBezTo>
                      <a:pt x="1" y="1"/>
                      <a:pt x="1" y="1"/>
                      <a:pt x="1" y="0"/>
                    </a:cubicBezTo>
                    <a:close/>
                    <a:moveTo>
                      <a:pt x="1" y="1"/>
                    </a:moveTo>
                    <a:cubicBezTo>
                      <a:pt x="1" y="1"/>
                      <a:pt x="1" y="1"/>
                      <a:pt x="1" y="1"/>
                    </a:cubicBezTo>
                    <a:cubicBezTo>
                      <a:pt x="0" y="1"/>
                      <a:pt x="0"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0" name="Freeform 290"/>
              <p:cNvSpPr/>
              <p:nvPr/>
            </p:nvSpPr>
            <p:spPr bwMode="auto">
              <a:xfrm>
                <a:off x="4245" y="1538"/>
                <a:ext cx="3"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0" y="0"/>
                    </a:cubicBezTo>
                    <a:cubicBezTo>
                      <a:pt x="0" y="1"/>
                      <a:pt x="0" y="1"/>
                      <a:pt x="0" y="1"/>
                    </a:cubicBezTo>
                    <a:lnTo>
                      <a:pt x="1"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1" name="Freeform 291"/>
              <p:cNvSpPr/>
              <p:nvPr/>
            </p:nvSpPr>
            <p:spPr bwMode="auto">
              <a:xfrm>
                <a:off x="4385" y="1512"/>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2" name="Freeform 292"/>
              <p:cNvSpPr/>
              <p:nvPr/>
            </p:nvSpPr>
            <p:spPr bwMode="auto">
              <a:xfrm>
                <a:off x="4428" y="158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3" name="Freeform 293"/>
              <p:cNvSpPr/>
              <p:nvPr/>
            </p:nvSpPr>
            <p:spPr bwMode="auto">
              <a:xfrm>
                <a:off x="4432" y="1628"/>
                <a:ext cx="3" cy="2"/>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0"/>
                    </a:lnTo>
                    <a:lnTo>
                      <a:pt x="3"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4" name="Freeform 294"/>
              <p:cNvSpPr/>
              <p:nvPr/>
            </p:nvSpPr>
            <p:spPr bwMode="auto">
              <a:xfrm>
                <a:off x="4473" y="26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5" name="Freeform 295"/>
              <p:cNvSpPr/>
              <p:nvPr/>
            </p:nvSpPr>
            <p:spPr bwMode="auto">
              <a:xfrm>
                <a:off x="4404" y="2808"/>
                <a:ext cx="2" cy="3"/>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6" name="Freeform 296"/>
              <p:cNvSpPr/>
              <p:nvPr/>
            </p:nvSpPr>
            <p:spPr bwMode="auto">
              <a:xfrm>
                <a:off x="4454" y="2571"/>
                <a:ext cx="5" cy="3"/>
              </a:xfrm>
              <a:custGeom>
                <a:avLst/>
                <a:gdLst>
                  <a:gd name="T0" fmla="*/ 2 w 2"/>
                  <a:gd name="T1" fmla="*/ 0 h 1"/>
                  <a:gd name="T2" fmla="*/ 2 w 2"/>
                  <a:gd name="T3" fmla="*/ 0 h 1"/>
                  <a:gd name="T4" fmla="*/ 1 w 2"/>
                  <a:gd name="T5" fmla="*/ 0 h 1"/>
                  <a:gd name="T6" fmla="*/ 1 w 2"/>
                  <a:gd name="T7" fmla="*/ 0 h 1"/>
                  <a:gd name="T8" fmla="*/ 0 w 2"/>
                  <a:gd name="T9" fmla="*/ 1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2" y="0"/>
                      <a:pt x="2" y="0"/>
                    </a:cubicBezTo>
                    <a:cubicBezTo>
                      <a:pt x="2" y="0"/>
                      <a:pt x="1" y="0"/>
                      <a:pt x="1" y="0"/>
                    </a:cubicBezTo>
                    <a:cubicBezTo>
                      <a:pt x="1" y="0"/>
                      <a:pt x="1" y="0"/>
                      <a:pt x="1" y="0"/>
                    </a:cubicBezTo>
                    <a:cubicBezTo>
                      <a:pt x="1" y="0"/>
                      <a:pt x="0" y="0"/>
                      <a:pt x="0" y="1"/>
                    </a:cubicBezTo>
                    <a:cubicBezTo>
                      <a:pt x="1" y="1"/>
                      <a:pt x="2" y="0"/>
                      <a:pt x="2"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7" name="Freeform 297"/>
              <p:cNvSpPr/>
              <p:nvPr/>
            </p:nvSpPr>
            <p:spPr bwMode="auto">
              <a:xfrm>
                <a:off x="4456" y="2569"/>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8" name="Freeform 298"/>
              <p:cNvSpPr/>
              <p:nvPr/>
            </p:nvSpPr>
            <p:spPr bwMode="auto">
              <a:xfrm>
                <a:off x="4418" y="27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79" name="Freeform 299"/>
              <p:cNvSpPr/>
              <p:nvPr/>
            </p:nvSpPr>
            <p:spPr bwMode="auto">
              <a:xfrm>
                <a:off x="4456" y="2569"/>
                <a:ext cx="3"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0" name="Freeform 300"/>
              <p:cNvSpPr/>
              <p:nvPr/>
            </p:nvSpPr>
            <p:spPr bwMode="auto">
              <a:xfrm>
                <a:off x="4456" y="2574"/>
                <a:ext cx="3"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0"/>
                      <a:pt x="0" y="0"/>
                      <a:pt x="0" y="0"/>
                    </a:cubicBezTo>
                    <a:cubicBezTo>
                      <a:pt x="0" y="1"/>
                      <a:pt x="1"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1" name="Freeform 301"/>
              <p:cNvSpPr/>
              <p:nvPr/>
            </p:nvSpPr>
            <p:spPr bwMode="auto">
              <a:xfrm>
                <a:off x="4454" y="258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2" name="Freeform 302"/>
              <p:cNvSpPr/>
              <p:nvPr/>
            </p:nvSpPr>
            <p:spPr bwMode="auto">
              <a:xfrm>
                <a:off x="4456" y="2585"/>
                <a:ext cx="3"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0" y="1"/>
                    </a:cubicBezTo>
                    <a:cubicBezTo>
                      <a:pt x="0" y="1"/>
                      <a:pt x="1" y="1"/>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3" name="Freeform 303"/>
              <p:cNvSpPr/>
              <p:nvPr/>
            </p:nvSpPr>
            <p:spPr bwMode="auto">
              <a:xfrm>
                <a:off x="4454" y="260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4" name="Freeform 304"/>
              <p:cNvSpPr/>
              <p:nvPr/>
            </p:nvSpPr>
            <p:spPr bwMode="auto">
              <a:xfrm>
                <a:off x="4456" y="2611"/>
                <a:ext cx="0" cy="3"/>
              </a:xfrm>
              <a:custGeom>
                <a:avLst/>
                <a:gdLst>
                  <a:gd name="T0" fmla="*/ 0 h 1"/>
                  <a:gd name="T1" fmla="*/ 0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0"/>
                    </a:cubicBezTo>
                    <a:cubicBezTo>
                      <a:pt x="0" y="0"/>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5" name="Rectangle 305"/>
              <p:cNvSpPr>
                <a:spLocks noChangeArrowheads="1"/>
              </p:cNvSpPr>
              <p:nvPr/>
            </p:nvSpPr>
            <p:spPr bwMode="auto">
              <a:xfrm>
                <a:off x="4435" y="2756"/>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6" name="Freeform 306"/>
              <p:cNvSpPr/>
              <p:nvPr/>
            </p:nvSpPr>
            <p:spPr bwMode="auto">
              <a:xfrm>
                <a:off x="4402" y="2813"/>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1"/>
                      <a:pt x="0" y="0"/>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7" name="Freeform 307"/>
              <p:cNvSpPr/>
              <p:nvPr/>
            </p:nvSpPr>
            <p:spPr bwMode="auto">
              <a:xfrm>
                <a:off x="4385" y="2844"/>
                <a:ext cx="2" cy="2"/>
              </a:xfrm>
              <a:custGeom>
                <a:avLst/>
                <a:gdLst>
                  <a:gd name="T0" fmla="*/ 0 w 2"/>
                  <a:gd name="T1" fmla="*/ 0 h 2"/>
                  <a:gd name="T2" fmla="*/ 2 w 2"/>
                  <a:gd name="T3" fmla="*/ 2 h 2"/>
                  <a:gd name="T4" fmla="*/ 0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0" y="0"/>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8" name="Freeform 308"/>
              <p:cNvSpPr/>
              <p:nvPr/>
            </p:nvSpPr>
            <p:spPr bwMode="auto">
              <a:xfrm>
                <a:off x="4212" y="2280"/>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1" y="0"/>
                      <a:pt x="1" y="0"/>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89" name="Freeform 309"/>
              <p:cNvSpPr/>
              <p:nvPr/>
            </p:nvSpPr>
            <p:spPr bwMode="auto">
              <a:xfrm>
                <a:off x="4402" y="2111"/>
                <a:ext cx="2" cy="3"/>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1"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0" name="Freeform 310"/>
              <p:cNvSpPr/>
              <p:nvPr/>
            </p:nvSpPr>
            <p:spPr bwMode="auto">
              <a:xfrm>
                <a:off x="3783" y="2405"/>
                <a:ext cx="5" cy="10"/>
              </a:xfrm>
              <a:custGeom>
                <a:avLst/>
                <a:gdLst>
                  <a:gd name="T0" fmla="*/ 1 w 2"/>
                  <a:gd name="T1" fmla="*/ 2 h 4"/>
                  <a:gd name="T2" fmla="*/ 1 w 2"/>
                  <a:gd name="T3" fmla="*/ 1 h 4"/>
                  <a:gd name="T4" fmla="*/ 1 w 2"/>
                  <a:gd name="T5" fmla="*/ 4 h 4"/>
                  <a:gd name="T6" fmla="*/ 1 w 2"/>
                  <a:gd name="T7" fmla="*/ 4 h 4"/>
                  <a:gd name="T8" fmla="*/ 2 w 2"/>
                  <a:gd name="T9" fmla="*/ 4 h 4"/>
                  <a:gd name="T10" fmla="*/ 1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1" y="2"/>
                    </a:moveTo>
                    <a:cubicBezTo>
                      <a:pt x="1" y="1"/>
                      <a:pt x="2" y="2"/>
                      <a:pt x="1" y="1"/>
                    </a:cubicBezTo>
                    <a:cubicBezTo>
                      <a:pt x="0" y="0"/>
                      <a:pt x="0" y="2"/>
                      <a:pt x="1" y="4"/>
                    </a:cubicBezTo>
                    <a:cubicBezTo>
                      <a:pt x="1" y="4"/>
                      <a:pt x="1" y="4"/>
                      <a:pt x="1" y="4"/>
                    </a:cubicBezTo>
                    <a:cubicBezTo>
                      <a:pt x="1" y="4"/>
                      <a:pt x="1" y="4"/>
                      <a:pt x="2" y="4"/>
                    </a:cubicBezTo>
                    <a:cubicBezTo>
                      <a:pt x="1" y="3"/>
                      <a:pt x="2"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1" name="Freeform 311"/>
              <p:cNvSpPr/>
              <p:nvPr/>
            </p:nvSpPr>
            <p:spPr bwMode="auto">
              <a:xfrm>
                <a:off x="3812" y="2320"/>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2" name="Freeform 312"/>
              <p:cNvSpPr/>
              <p:nvPr/>
            </p:nvSpPr>
            <p:spPr bwMode="auto">
              <a:xfrm>
                <a:off x="3788" y="2415"/>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3" name="Freeform 313"/>
              <p:cNvSpPr/>
              <p:nvPr/>
            </p:nvSpPr>
            <p:spPr bwMode="auto">
              <a:xfrm>
                <a:off x="4297" y="21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4" name="Freeform 314"/>
              <p:cNvSpPr/>
              <p:nvPr/>
            </p:nvSpPr>
            <p:spPr bwMode="auto">
              <a:xfrm>
                <a:off x="4162" y="2171"/>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5" name="Freeform 315"/>
              <p:cNvSpPr>
                <a:spLocks noEditPoints="1"/>
              </p:cNvSpPr>
              <p:nvPr/>
            </p:nvSpPr>
            <p:spPr bwMode="auto">
              <a:xfrm>
                <a:off x="3186" y="1398"/>
                <a:ext cx="1391" cy="1773"/>
              </a:xfrm>
              <a:custGeom>
                <a:avLst/>
                <a:gdLst>
                  <a:gd name="T0" fmla="*/ 534 w 587"/>
                  <a:gd name="T1" fmla="*/ 244 h 748"/>
                  <a:gd name="T2" fmla="*/ 505 w 587"/>
                  <a:gd name="T3" fmla="*/ 129 h 748"/>
                  <a:gd name="T4" fmla="*/ 423 w 587"/>
                  <a:gd name="T5" fmla="*/ 35 h 748"/>
                  <a:gd name="T6" fmla="*/ 387 w 587"/>
                  <a:gd name="T7" fmla="*/ 17 h 748"/>
                  <a:gd name="T8" fmla="*/ 308 w 587"/>
                  <a:gd name="T9" fmla="*/ 0 h 748"/>
                  <a:gd name="T10" fmla="*/ 224 w 587"/>
                  <a:gd name="T11" fmla="*/ 15 h 748"/>
                  <a:gd name="T12" fmla="*/ 112 w 587"/>
                  <a:gd name="T13" fmla="*/ 14 h 748"/>
                  <a:gd name="T14" fmla="*/ 110 w 587"/>
                  <a:gd name="T15" fmla="*/ 103 h 748"/>
                  <a:gd name="T16" fmla="*/ 95 w 587"/>
                  <a:gd name="T17" fmla="*/ 104 h 748"/>
                  <a:gd name="T18" fmla="*/ 85 w 587"/>
                  <a:gd name="T19" fmla="*/ 151 h 748"/>
                  <a:gd name="T20" fmla="*/ 81 w 587"/>
                  <a:gd name="T21" fmla="*/ 220 h 748"/>
                  <a:gd name="T22" fmla="*/ 112 w 587"/>
                  <a:gd name="T23" fmla="*/ 283 h 748"/>
                  <a:gd name="T24" fmla="*/ 130 w 587"/>
                  <a:gd name="T25" fmla="*/ 397 h 748"/>
                  <a:gd name="T26" fmla="*/ 18 w 587"/>
                  <a:gd name="T27" fmla="*/ 345 h 748"/>
                  <a:gd name="T28" fmla="*/ 18 w 587"/>
                  <a:gd name="T29" fmla="*/ 407 h 748"/>
                  <a:gd name="T30" fmla="*/ 33 w 587"/>
                  <a:gd name="T31" fmla="*/ 430 h 748"/>
                  <a:gd name="T32" fmla="*/ 19 w 587"/>
                  <a:gd name="T33" fmla="*/ 452 h 748"/>
                  <a:gd name="T34" fmla="*/ 15 w 587"/>
                  <a:gd name="T35" fmla="*/ 481 h 748"/>
                  <a:gd name="T36" fmla="*/ 21 w 587"/>
                  <a:gd name="T37" fmla="*/ 465 h 748"/>
                  <a:gd name="T38" fmla="*/ 87 w 587"/>
                  <a:gd name="T39" fmla="*/ 430 h 748"/>
                  <a:gd name="T40" fmla="*/ 171 w 587"/>
                  <a:gd name="T41" fmla="*/ 420 h 748"/>
                  <a:gd name="T42" fmla="*/ 190 w 587"/>
                  <a:gd name="T43" fmla="*/ 422 h 748"/>
                  <a:gd name="T44" fmla="*/ 183 w 587"/>
                  <a:gd name="T45" fmla="*/ 416 h 748"/>
                  <a:gd name="T46" fmla="*/ 164 w 587"/>
                  <a:gd name="T47" fmla="*/ 408 h 748"/>
                  <a:gd name="T48" fmla="*/ 143 w 587"/>
                  <a:gd name="T49" fmla="*/ 405 h 748"/>
                  <a:gd name="T50" fmla="*/ 162 w 587"/>
                  <a:gd name="T51" fmla="*/ 310 h 748"/>
                  <a:gd name="T52" fmla="*/ 98 w 587"/>
                  <a:gd name="T53" fmla="*/ 247 h 748"/>
                  <a:gd name="T54" fmla="*/ 124 w 587"/>
                  <a:gd name="T55" fmla="*/ 111 h 748"/>
                  <a:gd name="T56" fmla="*/ 177 w 587"/>
                  <a:gd name="T57" fmla="*/ 58 h 748"/>
                  <a:gd name="T58" fmla="*/ 401 w 587"/>
                  <a:gd name="T59" fmla="*/ 31 h 748"/>
                  <a:gd name="T60" fmla="*/ 459 w 587"/>
                  <a:gd name="T61" fmla="*/ 81 h 748"/>
                  <a:gd name="T62" fmla="*/ 452 w 587"/>
                  <a:gd name="T63" fmla="*/ 44 h 748"/>
                  <a:gd name="T64" fmla="*/ 505 w 587"/>
                  <a:gd name="T65" fmla="*/ 47 h 748"/>
                  <a:gd name="T66" fmla="*/ 518 w 587"/>
                  <a:gd name="T67" fmla="*/ 111 h 748"/>
                  <a:gd name="T68" fmla="*/ 518 w 587"/>
                  <a:gd name="T69" fmla="*/ 258 h 748"/>
                  <a:gd name="T70" fmla="*/ 414 w 587"/>
                  <a:gd name="T71" fmla="*/ 347 h 748"/>
                  <a:gd name="T72" fmla="*/ 235 w 587"/>
                  <a:gd name="T73" fmla="*/ 479 h 748"/>
                  <a:gd name="T74" fmla="*/ 103 w 587"/>
                  <a:gd name="T75" fmla="*/ 643 h 748"/>
                  <a:gd name="T76" fmla="*/ 19 w 587"/>
                  <a:gd name="T77" fmla="*/ 527 h 748"/>
                  <a:gd name="T78" fmla="*/ 15 w 587"/>
                  <a:gd name="T79" fmla="*/ 552 h 748"/>
                  <a:gd name="T80" fmla="*/ 30 w 587"/>
                  <a:gd name="T81" fmla="*/ 590 h 748"/>
                  <a:gd name="T82" fmla="*/ 54 w 587"/>
                  <a:gd name="T83" fmla="*/ 625 h 748"/>
                  <a:gd name="T84" fmla="*/ 151 w 587"/>
                  <a:gd name="T85" fmla="*/ 712 h 748"/>
                  <a:gd name="T86" fmla="*/ 466 w 587"/>
                  <a:gd name="T87" fmla="*/ 688 h 748"/>
                  <a:gd name="T88" fmla="*/ 508 w 587"/>
                  <a:gd name="T89" fmla="*/ 683 h 748"/>
                  <a:gd name="T90" fmla="*/ 524 w 587"/>
                  <a:gd name="T91" fmla="*/ 629 h 748"/>
                  <a:gd name="T92" fmla="*/ 544 w 587"/>
                  <a:gd name="T93" fmla="*/ 510 h 748"/>
                  <a:gd name="T94" fmla="*/ 134 w 587"/>
                  <a:gd name="T95" fmla="*/ 311 h 748"/>
                  <a:gd name="T96" fmla="*/ 83 w 587"/>
                  <a:gd name="T97" fmla="*/ 307 h 748"/>
                  <a:gd name="T98" fmla="*/ 105 w 587"/>
                  <a:gd name="T99" fmla="*/ 297 h 748"/>
                  <a:gd name="T100" fmla="*/ 182 w 587"/>
                  <a:gd name="T101" fmla="*/ 45 h 748"/>
                  <a:gd name="T102" fmla="*/ 448 w 587"/>
                  <a:gd name="T103" fmla="*/ 323 h 748"/>
                  <a:gd name="T104" fmla="*/ 459 w 587"/>
                  <a:gd name="T105" fmla="*/ 677 h 748"/>
                  <a:gd name="T106" fmla="*/ 537 w 587"/>
                  <a:gd name="T107" fmla="*/ 518 h 748"/>
                  <a:gd name="T108" fmla="*/ 530 w 587"/>
                  <a:gd name="T109" fmla="*/ 563 h 748"/>
                  <a:gd name="T110" fmla="*/ 504 w 587"/>
                  <a:gd name="T111" fmla="*/ 613 h 748"/>
                  <a:gd name="T112" fmla="*/ 312 w 587"/>
                  <a:gd name="T113" fmla="*/ 703 h 748"/>
                  <a:gd name="T114" fmla="*/ 267 w 587"/>
                  <a:gd name="T115" fmla="*/ 479 h 748"/>
                  <a:gd name="T116" fmla="*/ 455 w 587"/>
                  <a:gd name="T117" fmla="*/ 536 h 748"/>
                  <a:gd name="T118" fmla="*/ 511 w 587"/>
                  <a:gd name="T119" fmla="*/ 494 h 748"/>
                  <a:gd name="T120" fmla="*/ 278 w 587"/>
                  <a:gd name="T121" fmla="*/ 455 h 748"/>
                  <a:gd name="T122" fmla="*/ 304 w 587"/>
                  <a:gd name="T123" fmla="*/ 363 h 748"/>
                  <a:gd name="T124" fmla="*/ 417 w 587"/>
                  <a:gd name="T125" fmla="*/ 337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7" h="748">
                    <a:moveTo>
                      <a:pt x="569" y="336"/>
                    </a:moveTo>
                    <a:cubicBezTo>
                      <a:pt x="561" y="324"/>
                      <a:pt x="551" y="314"/>
                      <a:pt x="540" y="306"/>
                    </a:cubicBezTo>
                    <a:cubicBezTo>
                      <a:pt x="530" y="299"/>
                      <a:pt x="518" y="293"/>
                      <a:pt x="506" y="290"/>
                    </a:cubicBezTo>
                    <a:cubicBezTo>
                      <a:pt x="506" y="289"/>
                      <a:pt x="506" y="289"/>
                      <a:pt x="506" y="289"/>
                    </a:cubicBezTo>
                    <a:cubicBezTo>
                      <a:pt x="506" y="289"/>
                      <a:pt x="505" y="288"/>
                      <a:pt x="506" y="287"/>
                    </a:cubicBezTo>
                    <a:cubicBezTo>
                      <a:pt x="506" y="286"/>
                      <a:pt x="507" y="288"/>
                      <a:pt x="508" y="287"/>
                    </a:cubicBezTo>
                    <a:cubicBezTo>
                      <a:pt x="508" y="287"/>
                      <a:pt x="508" y="286"/>
                      <a:pt x="508" y="286"/>
                    </a:cubicBezTo>
                    <a:cubicBezTo>
                      <a:pt x="508" y="286"/>
                      <a:pt x="508" y="286"/>
                      <a:pt x="508" y="286"/>
                    </a:cubicBezTo>
                    <a:cubicBezTo>
                      <a:pt x="508" y="286"/>
                      <a:pt x="509" y="285"/>
                      <a:pt x="509" y="285"/>
                    </a:cubicBezTo>
                    <a:cubicBezTo>
                      <a:pt x="509" y="285"/>
                      <a:pt x="509" y="285"/>
                      <a:pt x="509" y="285"/>
                    </a:cubicBezTo>
                    <a:cubicBezTo>
                      <a:pt x="510" y="285"/>
                      <a:pt x="510" y="284"/>
                      <a:pt x="511" y="284"/>
                    </a:cubicBezTo>
                    <a:cubicBezTo>
                      <a:pt x="510" y="283"/>
                      <a:pt x="511" y="283"/>
                      <a:pt x="511" y="282"/>
                    </a:cubicBezTo>
                    <a:cubicBezTo>
                      <a:pt x="511" y="282"/>
                      <a:pt x="511" y="282"/>
                      <a:pt x="511" y="282"/>
                    </a:cubicBezTo>
                    <a:cubicBezTo>
                      <a:pt x="511" y="282"/>
                      <a:pt x="511" y="282"/>
                      <a:pt x="511" y="282"/>
                    </a:cubicBezTo>
                    <a:cubicBezTo>
                      <a:pt x="512" y="281"/>
                      <a:pt x="512" y="281"/>
                      <a:pt x="512" y="281"/>
                    </a:cubicBezTo>
                    <a:cubicBezTo>
                      <a:pt x="512" y="282"/>
                      <a:pt x="512" y="282"/>
                      <a:pt x="512" y="282"/>
                    </a:cubicBezTo>
                    <a:cubicBezTo>
                      <a:pt x="513" y="282"/>
                      <a:pt x="512" y="282"/>
                      <a:pt x="512" y="281"/>
                    </a:cubicBezTo>
                    <a:cubicBezTo>
                      <a:pt x="512" y="280"/>
                      <a:pt x="512" y="281"/>
                      <a:pt x="513" y="280"/>
                    </a:cubicBezTo>
                    <a:cubicBezTo>
                      <a:pt x="513" y="281"/>
                      <a:pt x="512" y="281"/>
                      <a:pt x="512" y="281"/>
                    </a:cubicBezTo>
                    <a:cubicBezTo>
                      <a:pt x="512" y="282"/>
                      <a:pt x="513" y="281"/>
                      <a:pt x="513" y="281"/>
                    </a:cubicBezTo>
                    <a:cubicBezTo>
                      <a:pt x="513" y="281"/>
                      <a:pt x="512" y="280"/>
                      <a:pt x="513" y="280"/>
                    </a:cubicBezTo>
                    <a:cubicBezTo>
                      <a:pt x="513" y="280"/>
                      <a:pt x="514" y="279"/>
                      <a:pt x="514" y="279"/>
                    </a:cubicBezTo>
                    <a:cubicBezTo>
                      <a:pt x="514" y="279"/>
                      <a:pt x="514" y="279"/>
                      <a:pt x="514" y="278"/>
                    </a:cubicBezTo>
                    <a:cubicBezTo>
                      <a:pt x="514" y="278"/>
                      <a:pt x="513" y="279"/>
                      <a:pt x="513" y="279"/>
                    </a:cubicBezTo>
                    <a:cubicBezTo>
                      <a:pt x="513" y="278"/>
                      <a:pt x="513" y="278"/>
                      <a:pt x="514" y="278"/>
                    </a:cubicBezTo>
                    <a:cubicBezTo>
                      <a:pt x="514" y="278"/>
                      <a:pt x="514" y="278"/>
                      <a:pt x="514" y="278"/>
                    </a:cubicBezTo>
                    <a:cubicBezTo>
                      <a:pt x="514" y="278"/>
                      <a:pt x="514" y="277"/>
                      <a:pt x="514" y="277"/>
                    </a:cubicBezTo>
                    <a:cubicBezTo>
                      <a:pt x="515" y="277"/>
                      <a:pt x="515" y="277"/>
                      <a:pt x="515" y="277"/>
                    </a:cubicBezTo>
                    <a:cubicBezTo>
                      <a:pt x="514" y="277"/>
                      <a:pt x="515" y="276"/>
                      <a:pt x="515" y="275"/>
                    </a:cubicBezTo>
                    <a:cubicBezTo>
                      <a:pt x="516" y="276"/>
                      <a:pt x="516" y="277"/>
                      <a:pt x="517" y="276"/>
                    </a:cubicBezTo>
                    <a:cubicBezTo>
                      <a:pt x="517" y="275"/>
                      <a:pt x="517" y="275"/>
                      <a:pt x="517" y="275"/>
                    </a:cubicBezTo>
                    <a:cubicBezTo>
                      <a:pt x="517" y="274"/>
                      <a:pt x="517" y="274"/>
                      <a:pt x="518" y="275"/>
                    </a:cubicBezTo>
                    <a:cubicBezTo>
                      <a:pt x="519" y="274"/>
                      <a:pt x="517" y="272"/>
                      <a:pt x="518" y="272"/>
                    </a:cubicBezTo>
                    <a:cubicBezTo>
                      <a:pt x="518" y="272"/>
                      <a:pt x="519" y="272"/>
                      <a:pt x="519" y="272"/>
                    </a:cubicBezTo>
                    <a:cubicBezTo>
                      <a:pt x="519" y="272"/>
                      <a:pt x="519" y="272"/>
                      <a:pt x="519" y="271"/>
                    </a:cubicBezTo>
                    <a:cubicBezTo>
                      <a:pt x="519" y="271"/>
                      <a:pt x="519" y="272"/>
                      <a:pt x="519" y="272"/>
                    </a:cubicBezTo>
                    <a:cubicBezTo>
                      <a:pt x="518" y="272"/>
                      <a:pt x="519" y="271"/>
                      <a:pt x="519" y="271"/>
                    </a:cubicBezTo>
                    <a:cubicBezTo>
                      <a:pt x="521" y="271"/>
                      <a:pt x="521" y="268"/>
                      <a:pt x="523" y="267"/>
                    </a:cubicBezTo>
                    <a:cubicBezTo>
                      <a:pt x="522" y="267"/>
                      <a:pt x="523" y="266"/>
                      <a:pt x="523" y="266"/>
                    </a:cubicBezTo>
                    <a:cubicBezTo>
                      <a:pt x="524" y="266"/>
                      <a:pt x="523" y="265"/>
                      <a:pt x="524" y="265"/>
                    </a:cubicBezTo>
                    <a:cubicBezTo>
                      <a:pt x="523" y="264"/>
                      <a:pt x="523" y="264"/>
                      <a:pt x="523" y="264"/>
                    </a:cubicBezTo>
                    <a:cubicBezTo>
                      <a:pt x="524" y="264"/>
                      <a:pt x="522" y="262"/>
                      <a:pt x="524" y="262"/>
                    </a:cubicBezTo>
                    <a:cubicBezTo>
                      <a:pt x="524" y="262"/>
                      <a:pt x="524" y="263"/>
                      <a:pt x="524" y="263"/>
                    </a:cubicBezTo>
                    <a:cubicBezTo>
                      <a:pt x="526" y="263"/>
                      <a:pt x="525" y="260"/>
                      <a:pt x="526" y="260"/>
                    </a:cubicBezTo>
                    <a:cubicBezTo>
                      <a:pt x="526" y="260"/>
                      <a:pt x="525" y="260"/>
                      <a:pt x="525" y="259"/>
                    </a:cubicBezTo>
                    <a:cubicBezTo>
                      <a:pt x="526" y="259"/>
                      <a:pt x="527" y="258"/>
                      <a:pt x="527" y="258"/>
                    </a:cubicBezTo>
                    <a:cubicBezTo>
                      <a:pt x="527" y="258"/>
                      <a:pt x="527" y="257"/>
                      <a:pt x="527" y="257"/>
                    </a:cubicBezTo>
                    <a:cubicBezTo>
                      <a:pt x="528" y="257"/>
                      <a:pt x="527" y="257"/>
                      <a:pt x="528" y="258"/>
                    </a:cubicBezTo>
                    <a:cubicBezTo>
                      <a:pt x="528" y="257"/>
                      <a:pt x="528" y="256"/>
                      <a:pt x="528" y="255"/>
                    </a:cubicBezTo>
                    <a:cubicBezTo>
                      <a:pt x="529" y="255"/>
                      <a:pt x="529" y="254"/>
                      <a:pt x="530" y="253"/>
                    </a:cubicBezTo>
                    <a:cubicBezTo>
                      <a:pt x="529" y="252"/>
                      <a:pt x="531" y="252"/>
                      <a:pt x="530" y="251"/>
                    </a:cubicBezTo>
                    <a:cubicBezTo>
                      <a:pt x="530" y="251"/>
                      <a:pt x="530" y="251"/>
                      <a:pt x="530" y="251"/>
                    </a:cubicBezTo>
                    <a:cubicBezTo>
                      <a:pt x="530" y="251"/>
                      <a:pt x="529" y="250"/>
                      <a:pt x="530" y="250"/>
                    </a:cubicBezTo>
                    <a:cubicBezTo>
                      <a:pt x="530" y="250"/>
                      <a:pt x="530" y="250"/>
                      <a:pt x="530" y="250"/>
                    </a:cubicBezTo>
                    <a:cubicBezTo>
                      <a:pt x="531" y="251"/>
                      <a:pt x="531" y="249"/>
                      <a:pt x="532" y="249"/>
                    </a:cubicBezTo>
                    <a:cubicBezTo>
                      <a:pt x="531" y="249"/>
                      <a:pt x="532" y="248"/>
                      <a:pt x="531" y="248"/>
                    </a:cubicBezTo>
                    <a:cubicBezTo>
                      <a:pt x="531" y="248"/>
                      <a:pt x="531" y="248"/>
                      <a:pt x="531" y="248"/>
                    </a:cubicBezTo>
                    <a:cubicBezTo>
                      <a:pt x="531" y="247"/>
                      <a:pt x="531" y="247"/>
                      <a:pt x="531" y="246"/>
                    </a:cubicBezTo>
                    <a:cubicBezTo>
                      <a:pt x="531" y="246"/>
                      <a:pt x="532" y="246"/>
                      <a:pt x="532" y="247"/>
                    </a:cubicBezTo>
                    <a:cubicBezTo>
                      <a:pt x="532" y="246"/>
                      <a:pt x="532" y="246"/>
                      <a:pt x="532" y="245"/>
                    </a:cubicBezTo>
                    <a:cubicBezTo>
                      <a:pt x="532" y="245"/>
                      <a:pt x="532" y="245"/>
                      <a:pt x="532" y="245"/>
                    </a:cubicBezTo>
                    <a:cubicBezTo>
                      <a:pt x="532" y="245"/>
                      <a:pt x="532" y="245"/>
                      <a:pt x="532" y="245"/>
                    </a:cubicBezTo>
                    <a:cubicBezTo>
                      <a:pt x="532" y="245"/>
                      <a:pt x="532" y="245"/>
                      <a:pt x="533" y="244"/>
                    </a:cubicBezTo>
                    <a:cubicBezTo>
                      <a:pt x="533" y="244"/>
                      <a:pt x="533" y="244"/>
                      <a:pt x="533" y="244"/>
                    </a:cubicBezTo>
                    <a:cubicBezTo>
                      <a:pt x="533" y="245"/>
                      <a:pt x="533" y="245"/>
                      <a:pt x="532" y="245"/>
                    </a:cubicBezTo>
                    <a:cubicBezTo>
                      <a:pt x="533" y="245"/>
                      <a:pt x="533" y="245"/>
                      <a:pt x="533" y="244"/>
                    </a:cubicBezTo>
                    <a:cubicBezTo>
                      <a:pt x="533" y="244"/>
                      <a:pt x="533" y="244"/>
                      <a:pt x="533" y="244"/>
                    </a:cubicBezTo>
                    <a:cubicBezTo>
                      <a:pt x="533" y="244"/>
                      <a:pt x="533" y="244"/>
                      <a:pt x="533" y="244"/>
                    </a:cubicBezTo>
                    <a:cubicBezTo>
                      <a:pt x="534" y="244"/>
                      <a:pt x="534" y="244"/>
                      <a:pt x="534" y="244"/>
                    </a:cubicBezTo>
                    <a:cubicBezTo>
                      <a:pt x="534" y="244"/>
                      <a:pt x="534" y="243"/>
                      <a:pt x="533" y="243"/>
                    </a:cubicBezTo>
                    <a:cubicBezTo>
                      <a:pt x="534" y="241"/>
                      <a:pt x="535" y="238"/>
                      <a:pt x="534" y="238"/>
                    </a:cubicBezTo>
                    <a:cubicBezTo>
                      <a:pt x="534" y="238"/>
                      <a:pt x="535" y="238"/>
                      <a:pt x="535" y="238"/>
                    </a:cubicBezTo>
                    <a:cubicBezTo>
                      <a:pt x="535" y="237"/>
                      <a:pt x="534" y="237"/>
                      <a:pt x="535" y="237"/>
                    </a:cubicBezTo>
                    <a:cubicBezTo>
                      <a:pt x="535" y="236"/>
                      <a:pt x="535" y="237"/>
                      <a:pt x="536" y="236"/>
                    </a:cubicBezTo>
                    <a:cubicBezTo>
                      <a:pt x="536" y="236"/>
                      <a:pt x="535" y="236"/>
                      <a:pt x="535" y="236"/>
                    </a:cubicBezTo>
                    <a:cubicBezTo>
                      <a:pt x="536" y="235"/>
                      <a:pt x="535" y="233"/>
                      <a:pt x="536" y="231"/>
                    </a:cubicBezTo>
                    <a:cubicBezTo>
                      <a:pt x="536" y="231"/>
                      <a:pt x="536" y="232"/>
                      <a:pt x="537" y="232"/>
                    </a:cubicBezTo>
                    <a:cubicBezTo>
                      <a:pt x="537" y="231"/>
                      <a:pt x="537" y="230"/>
                      <a:pt x="536" y="228"/>
                    </a:cubicBezTo>
                    <a:cubicBezTo>
                      <a:pt x="536" y="229"/>
                      <a:pt x="537" y="229"/>
                      <a:pt x="537" y="229"/>
                    </a:cubicBezTo>
                    <a:cubicBezTo>
                      <a:pt x="537" y="228"/>
                      <a:pt x="537" y="228"/>
                      <a:pt x="537" y="227"/>
                    </a:cubicBezTo>
                    <a:cubicBezTo>
                      <a:pt x="536" y="227"/>
                      <a:pt x="536" y="226"/>
                      <a:pt x="536" y="226"/>
                    </a:cubicBezTo>
                    <a:cubicBezTo>
                      <a:pt x="536" y="226"/>
                      <a:pt x="536" y="226"/>
                      <a:pt x="536" y="226"/>
                    </a:cubicBezTo>
                    <a:cubicBezTo>
                      <a:pt x="536" y="225"/>
                      <a:pt x="536" y="225"/>
                      <a:pt x="536" y="224"/>
                    </a:cubicBezTo>
                    <a:cubicBezTo>
                      <a:pt x="536" y="224"/>
                      <a:pt x="536" y="225"/>
                      <a:pt x="536" y="224"/>
                    </a:cubicBezTo>
                    <a:cubicBezTo>
                      <a:pt x="537" y="225"/>
                      <a:pt x="537" y="223"/>
                      <a:pt x="538" y="223"/>
                    </a:cubicBezTo>
                    <a:cubicBezTo>
                      <a:pt x="537" y="222"/>
                      <a:pt x="537" y="222"/>
                      <a:pt x="537" y="222"/>
                    </a:cubicBezTo>
                    <a:cubicBezTo>
                      <a:pt x="537" y="221"/>
                      <a:pt x="538" y="222"/>
                      <a:pt x="538" y="221"/>
                    </a:cubicBezTo>
                    <a:cubicBezTo>
                      <a:pt x="536" y="219"/>
                      <a:pt x="536" y="219"/>
                      <a:pt x="536" y="219"/>
                    </a:cubicBezTo>
                    <a:cubicBezTo>
                      <a:pt x="536" y="220"/>
                      <a:pt x="537" y="219"/>
                      <a:pt x="537" y="220"/>
                    </a:cubicBezTo>
                    <a:cubicBezTo>
                      <a:pt x="537" y="218"/>
                      <a:pt x="536" y="217"/>
                      <a:pt x="536" y="216"/>
                    </a:cubicBezTo>
                    <a:cubicBezTo>
                      <a:pt x="536" y="216"/>
                      <a:pt x="535" y="215"/>
                      <a:pt x="535" y="214"/>
                    </a:cubicBezTo>
                    <a:cubicBezTo>
                      <a:pt x="536" y="214"/>
                      <a:pt x="535" y="215"/>
                      <a:pt x="536" y="215"/>
                    </a:cubicBezTo>
                    <a:cubicBezTo>
                      <a:pt x="537" y="214"/>
                      <a:pt x="537" y="214"/>
                      <a:pt x="537" y="214"/>
                    </a:cubicBezTo>
                    <a:cubicBezTo>
                      <a:pt x="537" y="215"/>
                      <a:pt x="538" y="214"/>
                      <a:pt x="538" y="215"/>
                    </a:cubicBezTo>
                    <a:cubicBezTo>
                      <a:pt x="538" y="214"/>
                      <a:pt x="538" y="212"/>
                      <a:pt x="538" y="211"/>
                    </a:cubicBezTo>
                    <a:cubicBezTo>
                      <a:pt x="537" y="212"/>
                      <a:pt x="538" y="210"/>
                      <a:pt x="537" y="210"/>
                    </a:cubicBezTo>
                    <a:cubicBezTo>
                      <a:pt x="537" y="209"/>
                      <a:pt x="538" y="209"/>
                      <a:pt x="538" y="209"/>
                    </a:cubicBezTo>
                    <a:cubicBezTo>
                      <a:pt x="538" y="207"/>
                      <a:pt x="538" y="206"/>
                      <a:pt x="538" y="205"/>
                    </a:cubicBezTo>
                    <a:cubicBezTo>
                      <a:pt x="538" y="205"/>
                      <a:pt x="538" y="205"/>
                      <a:pt x="538" y="205"/>
                    </a:cubicBezTo>
                    <a:cubicBezTo>
                      <a:pt x="538" y="204"/>
                      <a:pt x="538" y="202"/>
                      <a:pt x="537" y="201"/>
                    </a:cubicBezTo>
                    <a:cubicBezTo>
                      <a:pt x="537" y="201"/>
                      <a:pt x="537" y="201"/>
                      <a:pt x="538" y="201"/>
                    </a:cubicBezTo>
                    <a:cubicBezTo>
                      <a:pt x="538" y="200"/>
                      <a:pt x="536" y="201"/>
                      <a:pt x="537" y="200"/>
                    </a:cubicBezTo>
                    <a:cubicBezTo>
                      <a:pt x="537" y="200"/>
                      <a:pt x="537" y="200"/>
                      <a:pt x="537" y="200"/>
                    </a:cubicBezTo>
                    <a:cubicBezTo>
                      <a:pt x="537" y="199"/>
                      <a:pt x="538" y="199"/>
                      <a:pt x="537" y="198"/>
                    </a:cubicBezTo>
                    <a:cubicBezTo>
                      <a:pt x="537" y="198"/>
                      <a:pt x="537" y="198"/>
                      <a:pt x="538" y="198"/>
                    </a:cubicBezTo>
                    <a:cubicBezTo>
                      <a:pt x="537" y="197"/>
                      <a:pt x="537" y="196"/>
                      <a:pt x="536" y="195"/>
                    </a:cubicBezTo>
                    <a:cubicBezTo>
                      <a:pt x="537" y="195"/>
                      <a:pt x="537" y="195"/>
                      <a:pt x="537" y="196"/>
                    </a:cubicBezTo>
                    <a:cubicBezTo>
                      <a:pt x="538" y="195"/>
                      <a:pt x="536" y="195"/>
                      <a:pt x="537" y="194"/>
                    </a:cubicBezTo>
                    <a:cubicBezTo>
                      <a:pt x="537" y="194"/>
                      <a:pt x="537" y="193"/>
                      <a:pt x="537" y="194"/>
                    </a:cubicBezTo>
                    <a:cubicBezTo>
                      <a:pt x="537" y="193"/>
                      <a:pt x="536" y="192"/>
                      <a:pt x="536" y="192"/>
                    </a:cubicBezTo>
                    <a:cubicBezTo>
                      <a:pt x="537" y="191"/>
                      <a:pt x="537" y="191"/>
                      <a:pt x="537" y="191"/>
                    </a:cubicBezTo>
                    <a:cubicBezTo>
                      <a:pt x="536" y="186"/>
                      <a:pt x="536" y="182"/>
                      <a:pt x="534" y="178"/>
                    </a:cubicBezTo>
                    <a:cubicBezTo>
                      <a:pt x="535" y="177"/>
                      <a:pt x="535" y="179"/>
                      <a:pt x="535" y="178"/>
                    </a:cubicBezTo>
                    <a:cubicBezTo>
                      <a:pt x="534" y="179"/>
                      <a:pt x="535" y="178"/>
                      <a:pt x="534" y="176"/>
                    </a:cubicBezTo>
                    <a:cubicBezTo>
                      <a:pt x="534" y="176"/>
                      <a:pt x="534" y="176"/>
                      <a:pt x="534" y="176"/>
                    </a:cubicBezTo>
                    <a:cubicBezTo>
                      <a:pt x="534" y="176"/>
                      <a:pt x="535" y="175"/>
                      <a:pt x="534" y="175"/>
                    </a:cubicBezTo>
                    <a:cubicBezTo>
                      <a:pt x="534" y="175"/>
                      <a:pt x="534" y="175"/>
                      <a:pt x="534" y="175"/>
                    </a:cubicBezTo>
                    <a:cubicBezTo>
                      <a:pt x="533" y="175"/>
                      <a:pt x="535" y="173"/>
                      <a:pt x="533" y="173"/>
                    </a:cubicBezTo>
                    <a:cubicBezTo>
                      <a:pt x="534" y="173"/>
                      <a:pt x="534" y="173"/>
                      <a:pt x="534" y="173"/>
                    </a:cubicBezTo>
                    <a:cubicBezTo>
                      <a:pt x="533" y="172"/>
                      <a:pt x="534" y="172"/>
                      <a:pt x="533" y="171"/>
                    </a:cubicBezTo>
                    <a:cubicBezTo>
                      <a:pt x="533" y="171"/>
                      <a:pt x="533" y="171"/>
                      <a:pt x="533" y="171"/>
                    </a:cubicBezTo>
                    <a:cubicBezTo>
                      <a:pt x="533" y="170"/>
                      <a:pt x="531" y="169"/>
                      <a:pt x="532" y="169"/>
                    </a:cubicBezTo>
                    <a:cubicBezTo>
                      <a:pt x="532" y="168"/>
                      <a:pt x="531" y="167"/>
                      <a:pt x="530" y="167"/>
                    </a:cubicBezTo>
                    <a:cubicBezTo>
                      <a:pt x="530" y="167"/>
                      <a:pt x="531" y="167"/>
                      <a:pt x="531" y="167"/>
                    </a:cubicBezTo>
                    <a:cubicBezTo>
                      <a:pt x="530" y="164"/>
                      <a:pt x="528" y="160"/>
                      <a:pt x="526" y="158"/>
                    </a:cubicBezTo>
                    <a:cubicBezTo>
                      <a:pt x="526" y="158"/>
                      <a:pt x="526" y="158"/>
                      <a:pt x="527" y="158"/>
                    </a:cubicBezTo>
                    <a:cubicBezTo>
                      <a:pt x="525" y="157"/>
                      <a:pt x="526" y="154"/>
                      <a:pt x="524" y="154"/>
                    </a:cubicBezTo>
                    <a:cubicBezTo>
                      <a:pt x="523" y="154"/>
                      <a:pt x="523" y="154"/>
                      <a:pt x="523" y="154"/>
                    </a:cubicBezTo>
                    <a:cubicBezTo>
                      <a:pt x="523" y="154"/>
                      <a:pt x="523" y="153"/>
                      <a:pt x="523" y="153"/>
                    </a:cubicBezTo>
                    <a:cubicBezTo>
                      <a:pt x="523" y="153"/>
                      <a:pt x="522" y="152"/>
                      <a:pt x="522" y="152"/>
                    </a:cubicBezTo>
                    <a:cubicBezTo>
                      <a:pt x="522" y="151"/>
                      <a:pt x="522" y="152"/>
                      <a:pt x="522" y="151"/>
                    </a:cubicBezTo>
                    <a:cubicBezTo>
                      <a:pt x="522" y="151"/>
                      <a:pt x="521" y="150"/>
                      <a:pt x="520" y="150"/>
                    </a:cubicBezTo>
                    <a:cubicBezTo>
                      <a:pt x="521" y="150"/>
                      <a:pt x="521" y="150"/>
                      <a:pt x="521" y="150"/>
                    </a:cubicBezTo>
                    <a:cubicBezTo>
                      <a:pt x="520" y="145"/>
                      <a:pt x="518" y="140"/>
                      <a:pt x="514" y="138"/>
                    </a:cubicBezTo>
                    <a:cubicBezTo>
                      <a:pt x="513" y="138"/>
                      <a:pt x="515" y="138"/>
                      <a:pt x="514" y="137"/>
                    </a:cubicBezTo>
                    <a:cubicBezTo>
                      <a:pt x="511" y="135"/>
                      <a:pt x="510" y="131"/>
                      <a:pt x="506" y="130"/>
                    </a:cubicBezTo>
                    <a:cubicBezTo>
                      <a:pt x="506" y="129"/>
                      <a:pt x="505" y="129"/>
                      <a:pt x="505" y="129"/>
                    </a:cubicBezTo>
                    <a:cubicBezTo>
                      <a:pt x="505" y="129"/>
                      <a:pt x="505" y="129"/>
                      <a:pt x="505" y="129"/>
                    </a:cubicBezTo>
                    <a:cubicBezTo>
                      <a:pt x="505" y="128"/>
                      <a:pt x="507" y="128"/>
                      <a:pt x="507" y="127"/>
                    </a:cubicBezTo>
                    <a:cubicBezTo>
                      <a:pt x="507" y="127"/>
                      <a:pt x="507" y="127"/>
                      <a:pt x="507" y="127"/>
                    </a:cubicBezTo>
                    <a:cubicBezTo>
                      <a:pt x="509" y="125"/>
                      <a:pt x="509" y="125"/>
                      <a:pt x="512" y="126"/>
                    </a:cubicBezTo>
                    <a:cubicBezTo>
                      <a:pt x="520" y="121"/>
                      <a:pt x="528" y="114"/>
                      <a:pt x="533" y="104"/>
                    </a:cubicBezTo>
                    <a:cubicBezTo>
                      <a:pt x="536" y="99"/>
                      <a:pt x="537" y="94"/>
                      <a:pt x="537" y="88"/>
                    </a:cubicBezTo>
                    <a:cubicBezTo>
                      <a:pt x="537" y="83"/>
                      <a:pt x="536" y="77"/>
                      <a:pt x="534" y="72"/>
                    </a:cubicBezTo>
                    <a:cubicBezTo>
                      <a:pt x="532" y="71"/>
                      <a:pt x="532" y="69"/>
                      <a:pt x="530" y="68"/>
                    </a:cubicBezTo>
                    <a:cubicBezTo>
                      <a:pt x="531" y="68"/>
                      <a:pt x="531" y="68"/>
                      <a:pt x="531" y="68"/>
                    </a:cubicBezTo>
                    <a:cubicBezTo>
                      <a:pt x="529" y="67"/>
                      <a:pt x="530" y="66"/>
                      <a:pt x="530" y="64"/>
                    </a:cubicBezTo>
                    <a:cubicBezTo>
                      <a:pt x="529" y="64"/>
                      <a:pt x="529" y="63"/>
                      <a:pt x="528" y="64"/>
                    </a:cubicBezTo>
                    <a:cubicBezTo>
                      <a:pt x="527" y="64"/>
                      <a:pt x="529" y="62"/>
                      <a:pt x="528" y="62"/>
                    </a:cubicBezTo>
                    <a:cubicBezTo>
                      <a:pt x="529" y="61"/>
                      <a:pt x="528" y="62"/>
                      <a:pt x="528" y="62"/>
                    </a:cubicBezTo>
                    <a:cubicBezTo>
                      <a:pt x="526" y="60"/>
                      <a:pt x="529" y="62"/>
                      <a:pt x="528" y="58"/>
                    </a:cubicBezTo>
                    <a:cubicBezTo>
                      <a:pt x="525" y="55"/>
                      <a:pt x="522" y="52"/>
                      <a:pt x="520" y="48"/>
                    </a:cubicBezTo>
                    <a:cubicBezTo>
                      <a:pt x="520" y="48"/>
                      <a:pt x="519" y="49"/>
                      <a:pt x="519" y="49"/>
                    </a:cubicBezTo>
                    <a:cubicBezTo>
                      <a:pt x="520" y="47"/>
                      <a:pt x="518" y="48"/>
                      <a:pt x="518" y="47"/>
                    </a:cubicBezTo>
                    <a:cubicBezTo>
                      <a:pt x="518" y="47"/>
                      <a:pt x="518" y="47"/>
                      <a:pt x="519" y="47"/>
                    </a:cubicBezTo>
                    <a:cubicBezTo>
                      <a:pt x="518" y="45"/>
                      <a:pt x="516" y="45"/>
                      <a:pt x="515" y="43"/>
                    </a:cubicBezTo>
                    <a:cubicBezTo>
                      <a:pt x="514" y="42"/>
                      <a:pt x="513" y="40"/>
                      <a:pt x="512" y="39"/>
                    </a:cubicBezTo>
                    <a:cubicBezTo>
                      <a:pt x="512" y="39"/>
                      <a:pt x="511" y="39"/>
                      <a:pt x="511" y="38"/>
                    </a:cubicBezTo>
                    <a:cubicBezTo>
                      <a:pt x="509" y="39"/>
                      <a:pt x="509" y="35"/>
                      <a:pt x="507" y="35"/>
                    </a:cubicBezTo>
                    <a:cubicBezTo>
                      <a:pt x="507" y="35"/>
                      <a:pt x="507" y="35"/>
                      <a:pt x="507" y="35"/>
                    </a:cubicBezTo>
                    <a:cubicBezTo>
                      <a:pt x="504" y="32"/>
                      <a:pt x="500" y="29"/>
                      <a:pt x="495" y="27"/>
                    </a:cubicBezTo>
                    <a:cubicBezTo>
                      <a:pt x="492" y="26"/>
                      <a:pt x="490" y="23"/>
                      <a:pt x="487" y="23"/>
                    </a:cubicBezTo>
                    <a:cubicBezTo>
                      <a:pt x="486" y="23"/>
                      <a:pt x="486" y="24"/>
                      <a:pt x="486" y="24"/>
                    </a:cubicBezTo>
                    <a:cubicBezTo>
                      <a:pt x="485" y="23"/>
                      <a:pt x="486" y="23"/>
                      <a:pt x="486" y="23"/>
                    </a:cubicBezTo>
                    <a:cubicBezTo>
                      <a:pt x="484" y="23"/>
                      <a:pt x="482" y="21"/>
                      <a:pt x="480" y="21"/>
                    </a:cubicBezTo>
                    <a:cubicBezTo>
                      <a:pt x="480" y="21"/>
                      <a:pt x="479" y="21"/>
                      <a:pt x="479" y="22"/>
                    </a:cubicBezTo>
                    <a:cubicBezTo>
                      <a:pt x="478" y="21"/>
                      <a:pt x="477" y="21"/>
                      <a:pt x="475" y="21"/>
                    </a:cubicBezTo>
                    <a:cubicBezTo>
                      <a:pt x="474" y="21"/>
                      <a:pt x="472" y="21"/>
                      <a:pt x="471" y="21"/>
                    </a:cubicBezTo>
                    <a:cubicBezTo>
                      <a:pt x="471" y="22"/>
                      <a:pt x="471" y="22"/>
                      <a:pt x="470" y="22"/>
                    </a:cubicBezTo>
                    <a:cubicBezTo>
                      <a:pt x="470" y="22"/>
                      <a:pt x="470" y="22"/>
                      <a:pt x="470" y="22"/>
                    </a:cubicBezTo>
                    <a:cubicBezTo>
                      <a:pt x="469" y="22"/>
                      <a:pt x="469" y="22"/>
                      <a:pt x="469" y="22"/>
                    </a:cubicBezTo>
                    <a:cubicBezTo>
                      <a:pt x="469" y="23"/>
                      <a:pt x="469" y="23"/>
                      <a:pt x="469" y="23"/>
                    </a:cubicBezTo>
                    <a:cubicBezTo>
                      <a:pt x="468" y="23"/>
                      <a:pt x="468" y="22"/>
                      <a:pt x="468" y="22"/>
                    </a:cubicBezTo>
                    <a:cubicBezTo>
                      <a:pt x="466" y="23"/>
                      <a:pt x="466" y="23"/>
                      <a:pt x="463" y="23"/>
                    </a:cubicBezTo>
                    <a:cubicBezTo>
                      <a:pt x="463" y="24"/>
                      <a:pt x="463" y="25"/>
                      <a:pt x="462" y="25"/>
                    </a:cubicBezTo>
                    <a:cubicBezTo>
                      <a:pt x="460" y="24"/>
                      <a:pt x="459" y="26"/>
                      <a:pt x="458" y="26"/>
                    </a:cubicBezTo>
                    <a:cubicBezTo>
                      <a:pt x="459" y="27"/>
                      <a:pt x="458" y="29"/>
                      <a:pt x="457" y="29"/>
                    </a:cubicBezTo>
                    <a:cubicBezTo>
                      <a:pt x="457" y="27"/>
                      <a:pt x="457" y="27"/>
                      <a:pt x="457" y="27"/>
                    </a:cubicBezTo>
                    <a:cubicBezTo>
                      <a:pt x="454" y="30"/>
                      <a:pt x="449" y="32"/>
                      <a:pt x="448" y="37"/>
                    </a:cubicBezTo>
                    <a:cubicBezTo>
                      <a:pt x="447" y="36"/>
                      <a:pt x="447" y="36"/>
                      <a:pt x="447" y="36"/>
                    </a:cubicBezTo>
                    <a:cubicBezTo>
                      <a:pt x="445" y="40"/>
                      <a:pt x="442" y="43"/>
                      <a:pt x="442" y="47"/>
                    </a:cubicBezTo>
                    <a:cubicBezTo>
                      <a:pt x="441" y="47"/>
                      <a:pt x="440" y="49"/>
                      <a:pt x="439" y="50"/>
                    </a:cubicBezTo>
                    <a:cubicBezTo>
                      <a:pt x="439" y="51"/>
                      <a:pt x="439" y="51"/>
                      <a:pt x="439" y="52"/>
                    </a:cubicBezTo>
                    <a:cubicBezTo>
                      <a:pt x="439" y="51"/>
                      <a:pt x="438" y="51"/>
                      <a:pt x="437" y="50"/>
                    </a:cubicBezTo>
                    <a:cubicBezTo>
                      <a:pt x="437" y="51"/>
                      <a:pt x="437" y="51"/>
                      <a:pt x="437" y="51"/>
                    </a:cubicBezTo>
                    <a:cubicBezTo>
                      <a:pt x="437" y="51"/>
                      <a:pt x="436" y="51"/>
                      <a:pt x="435" y="50"/>
                    </a:cubicBezTo>
                    <a:cubicBezTo>
                      <a:pt x="436" y="50"/>
                      <a:pt x="436" y="50"/>
                      <a:pt x="436" y="49"/>
                    </a:cubicBezTo>
                    <a:cubicBezTo>
                      <a:pt x="436" y="49"/>
                      <a:pt x="436" y="49"/>
                      <a:pt x="435" y="49"/>
                    </a:cubicBezTo>
                    <a:cubicBezTo>
                      <a:pt x="436" y="48"/>
                      <a:pt x="436" y="48"/>
                      <a:pt x="436" y="48"/>
                    </a:cubicBezTo>
                    <a:cubicBezTo>
                      <a:pt x="435" y="49"/>
                      <a:pt x="434" y="48"/>
                      <a:pt x="434" y="48"/>
                    </a:cubicBezTo>
                    <a:cubicBezTo>
                      <a:pt x="434" y="47"/>
                      <a:pt x="434" y="47"/>
                      <a:pt x="434" y="47"/>
                    </a:cubicBezTo>
                    <a:cubicBezTo>
                      <a:pt x="433" y="46"/>
                      <a:pt x="434" y="48"/>
                      <a:pt x="433" y="48"/>
                    </a:cubicBezTo>
                    <a:cubicBezTo>
                      <a:pt x="433" y="47"/>
                      <a:pt x="434" y="47"/>
                      <a:pt x="434" y="46"/>
                    </a:cubicBezTo>
                    <a:cubicBezTo>
                      <a:pt x="433" y="45"/>
                      <a:pt x="430" y="45"/>
                      <a:pt x="430" y="43"/>
                    </a:cubicBezTo>
                    <a:cubicBezTo>
                      <a:pt x="429" y="43"/>
                      <a:pt x="428" y="42"/>
                      <a:pt x="427" y="42"/>
                    </a:cubicBezTo>
                    <a:cubicBezTo>
                      <a:pt x="426" y="42"/>
                      <a:pt x="427" y="41"/>
                      <a:pt x="426" y="41"/>
                    </a:cubicBezTo>
                    <a:cubicBezTo>
                      <a:pt x="427" y="41"/>
                      <a:pt x="427" y="41"/>
                      <a:pt x="427" y="40"/>
                    </a:cubicBezTo>
                    <a:cubicBezTo>
                      <a:pt x="427" y="41"/>
                      <a:pt x="425" y="39"/>
                      <a:pt x="426" y="40"/>
                    </a:cubicBezTo>
                    <a:cubicBezTo>
                      <a:pt x="424" y="39"/>
                      <a:pt x="423" y="39"/>
                      <a:pt x="422" y="38"/>
                    </a:cubicBezTo>
                    <a:cubicBezTo>
                      <a:pt x="422" y="38"/>
                      <a:pt x="423" y="38"/>
                      <a:pt x="423" y="37"/>
                    </a:cubicBezTo>
                    <a:cubicBezTo>
                      <a:pt x="422" y="37"/>
                      <a:pt x="421" y="37"/>
                      <a:pt x="420" y="36"/>
                    </a:cubicBezTo>
                    <a:cubicBezTo>
                      <a:pt x="419" y="37"/>
                      <a:pt x="420" y="37"/>
                      <a:pt x="419" y="38"/>
                    </a:cubicBezTo>
                    <a:cubicBezTo>
                      <a:pt x="419" y="38"/>
                      <a:pt x="418" y="38"/>
                      <a:pt x="418" y="38"/>
                    </a:cubicBezTo>
                    <a:cubicBezTo>
                      <a:pt x="419" y="37"/>
                      <a:pt x="419" y="36"/>
                      <a:pt x="418" y="35"/>
                    </a:cubicBezTo>
                    <a:cubicBezTo>
                      <a:pt x="419" y="34"/>
                      <a:pt x="420" y="36"/>
                      <a:pt x="420" y="35"/>
                    </a:cubicBezTo>
                    <a:cubicBezTo>
                      <a:pt x="421" y="35"/>
                      <a:pt x="423" y="36"/>
                      <a:pt x="423" y="36"/>
                    </a:cubicBezTo>
                    <a:cubicBezTo>
                      <a:pt x="424" y="36"/>
                      <a:pt x="422" y="36"/>
                      <a:pt x="423" y="35"/>
                    </a:cubicBezTo>
                    <a:cubicBezTo>
                      <a:pt x="422" y="35"/>
                      <a:pt x="421" y="35"/>
                      <a:pt x="420" y="34"/>
                    </a:cubicBezTo>
                    <a:cubicBezTo>
                      <a:pt x="420" y="35"/>
                      <a:pt x="420" y="35"/>
                      <a:pt x="419" y="35"/>
                    </a:cubicBezTo>
                    <a:cubicBezTo>
                      <a:pt x="418" y="35"/>
                      <a:pt x="418" y="34"/>
                      <a:pt x="418" y="33"/>
                    </a:cubicBezTo>
                    <a:cubicBezTo>
                      <a:pt x="418" y="33"/>
                      <a:pt x="419" y="33"/>
                      <a:pt x="419" y="33"/>
                    </a:cubicBezTo>
                    <a:cubicBezTo>
                      <a:pt x="418" y="33"/>
                      <a:pt x="418" y="33"/>
                      <a:pt x="417" y="33"/>
                    </a:cubicBezTo>
                    <a:cubicBezTo>
                      <a:pt x="418" y="31"/>
                      <a:pt x="418" y="33"/>
                      <a:pt x="419" y="33"/>
                    </a:cubicBezTo>
                    <a:cubicBezTo>
                      <a:pt x="419" y="32"/>
                      <a:pt x="419" y="32"/>
                      <a:pt x="419" y="32"/>
                    </a:cubicBezTo>
                    <a:cubicBezTo>
                      <a:pt x="418" y="31"/>
                      <a:pt x="418" y="32"/>
                      <a:pt x="417" y="31"/>
                    </a:cubicBezTo>
                    <a:cubicBezTo>
                      <a:pt x="418" y="31"/>
                      <a:pt x="418" y="31"/>
                      <a:pt x="418" y="31"/>
                    </a:cubicBezTo>
                    <a:cubicBezTo>
                      <a:pt x="417" y="31"/>
                      <a:pt x="417" y="31"/>
                      <a:pt x="417" y="31"/>
                    </a:cubicBezTo>
                    <a:cubicBezTo>
                      <a:pt x="416" y="31"/>
                      <a:pt x="416" y="32"/>
                      <a:pt x="417" y="32"/>
                    </a:cubicBezTo>
                    <a:cubicBezTo>
                      <a:pt x="416" y="33"/>
                      <a:pt x="416" y="32"/>
                      <a:pt x="415" y="32"/>
                    </a:cubicBezTo>
                    <a:cubicBezTo>
                      <a:pt x="414" y="32"/>
                      <a:pt x="416" y="32"/>
                      <a:pt x="415" y="33"/>
                    </a:cubicBezTo>
                    <a:cubicBezTo>
                      <a:pt x="415" y="33"/>
                      <a:pt x="414" y="33"/>
                      <a:pt x="414" y="33"/>
                    </a:cubicBezTo>
                    <a:cubicBezTo>
                      <a:pt x="413" y="32"/>
                      <a:pt x="414" y="32"/>
                      <a:pt x="414" y="31"/>
                    </a:cubicBezTo>
                    <a:cubicBezTo>
                      <a:pt x="414" y="31"/>
                      <a:pt x="414" y="31"/>
                      <a:pt x="414" y="32"/>
                    </a:cubicBezTo>
                    <a:cubicBezTo>
                      <a:pt x="416" y="32"/>
                      <a:pt x="415" y="30"/>
                      <a:pt x="415" y="30"/>
                    </a:cubicBezTo>
                    <a:cubicBezTo>
                      <a:pt x="415" y="29"/>
                      <a:pt x="414" y="30"/>
                      <a:pt x="414" y="30"/>
                    </a:cubicBezTo>
                    <a:cubicBezTo>
                      <a:pt x="415" y="30"/>
                      <a:pt x="413" y="31"/>
                      <a:pt x="414" y="31"/>
                    </a:cubicBezTo>
                    <a:cubicBezTo>
                      <a:pt x="411" y="32"/>
                      <a:pt x="413" y="29"/>
                      <a:pt x="412" y="29"/>
                    </a:cubicBezTo>
                    <a:cubicBezTo>
                      <a:pt x="412" y="30"/>
                      <a:pt x="409" y="29"/>
                      <a:pt x="410" y="31"/>
                    </a:cubicBezTo>
                    <a:cubicBezTo>
                      <a:pt x="409" y="31"/>
                      <a:pt x="409" y="31"/>
                      <a:pt x="408" y="31"/>
                    </a:cubicBezTo>
                    <a:cubicBezTo>
                      <a:pt x="409" y="30"/>
                      <a:pt x="408" y="30"/>
                      <a:pt x="409" y="30"/>
                    </a:cubicBezTo>
                    <a:cubicBezTo>
                      <a:pt x="409" y="29"/>
                      <a:pt x="409" y="29"/>
                      <a:pt x="409" y="29"/>
                    </a:cubicBezTo>
                    <a:cubicBezTo>
                      <a:pt x="410" y="29"/>
                      <a:pt x="410" y="29"/>
                      <a:pt x="410" y="29"/>
                    </a:cubicBezTo>
                    <a:cubicBezTo>
                      <a:pt x="410" y="28"/>
                      <a:pt x="409" y="27"/>
                      <a:pt x="409" y="26"/>
                    </a:cubicBezTo>
                    <a:cubicBezTo>
                      <a:pt x="408" y="26"/>
                      <a:pt x="409" y="27"/>
                      <a:pt x="408" y="27"/>
                    </a:cubicBezTo>
                    <a:cubicBezTo>
                      <a:pt x="408" y="27"/>
                      <a:pt x="408" y="26"/>
                      <a:pt x="408" y="26"/>
                    </a:cubicBezTo>
                    <a:cubicBezTo>
                      <a:pt x="408" y="27"/>
                      <a:pt x="407" y="27"/>
                      <a:pt x="407" y="27"/>
                    </a:cubicBezTo>
                    <a:cubicBezTo>
                      <a:pt x="406" y="27"/>
                      <a:pt x="406" y="26"/>
                      <a:pt x="406" y="26"/>
                    </a:cubicBezTo>
                    <a:cubicBezTo>
                      <a:pt x="407" y="25"/>
                      <a:pt x="407" y="25"/>
                      <a:pt x="407" y="25"/>
                    </a:cubicBezTo>
                    <a:cubicBezTo>
                      <a:pt x="406" y="26"/>
                      <a:pt x="407" y="25"/>
                      <a:pt x="406" y="25"/>
                    </a:cubicBezTo>
                    <a:cubicBezTo>
                      <a:pt x="406" y="25"/>
                      <a:pt x="405" y="26"/>
                      <a:pt x="405" y="26"/>
                    </a:cubicBezTo>
                    <a:cubicBezTo>
                      <a:pt x="404" y="26"/>
                      <a:pt x="404" y="25"/>
                      <a:pt x="404" y="25"/>
                    </a:cubicBezTo>
                    <a:cubicBezTo>
                      <a:pt x="405" y="25"/>
                      <a:pt x="405" y="25"/>
                      <a:pt x="405" y="25"/>
                    </a:cubicBezTo>
                    <a:cubicBezTo>
                      <a:pt x="404" y="25"/>
                      <a:pt x="405" y="24"/>
                      <a:pt x="404" y="24"/>
                    </a:cubicBezTo>
                    <a:cubicBezTo>
                      <a:pt x="404" y="24"/>
                      <a:pt x="404" y="24"/>
                      <a:pt x="404" y="24"/>
                    </a:cubicBezTo>
                    <a:cubicBezTo>
                      <a:pt x="403" y="24"/>
                      <a:pt x="403" y="24"/>
                      <a:pt x="404" y="24"/>
                    </a:cubicBezTo>
                    <a:cubicBezTo>
                      <a:pt x="403" y="24"/>
                      <a:pt x="403" y="24"/>
                      <a:pt x="403" y="24"/>
                    </a:cubicBezTo>
                    <a:cubicBezTo>
                      <a:pt x="403" y="23"/>
                      <a:pt x="403" y="23"/>
                      <a:pt x="403" y="23"/>
                    </a:cubicBezTo>
                    <a:cubicBezTo>
                      <a:pt x="402" y="23"/>
                      <a:pt x="401" y="24"/>
                      <a:pt x="401" y="23"/>
                    </a:cubicBezTo>
                    <a:cubicBezTo>
                      <a:pt x="401" y="24"/>
                      <a:pt x="402" y="23"/>
                      <a:pt x="402" y="24"/>
                    </a:cubicBezTo>
                    <a:cubicBezTo>
                      <a:pt x="402" y="25"/>
                      <a:pt x="401" y="24"/>
                      <a:pt x="401" y="24"/>
                    </a:cubicBezTo>
                    <a:cubicBezTo>
                      <a:pt x="401" y="23"/>
                      <a:pt x="400" y="24"/>
                      <a:pt x="399" y="23"/>
                    </a:cubicBezTo>
                    <a:cubicBezTo>
                      <a:pt x="399" y="23"/>
                      <a:pt x="399" y="23"/>
                      <a:pt x="399" y="22"/>
                    </a:cubicBezTo>
                    <a:cubicBezTo>
                      <a:pt x="399" y="23"/>
                      <a:pt x="399" y="23"/>
                      <a:pt x="399" y="23"/>
                    </a:cubicBezTo>
                    <a:cubicBezTo>
                      <a:pt x="399" y="22"/>
                      <a:pt x="397" y="23"/>
                      <a:pt x="397" y="22"/>
                    </a:cubicBezTo>
                    <a:cubicBezTo>
                      <a:pt x="398" y="22"/>
                      <a:pt x="398" y="21"/>
                      <a:pt x="397" y="21"/>
                    </a:cubicBezTo>
                    <a:cubicBezTo>
                      <a:pt x="397" y="22"/>
                      <a:pt x="396" y="22"/>
                      <a:pt x="396" y="23"/>
                    </a:cubicBezTo>
                    <a:cubicBezTo>
                      <a:pt x="395" y="22"/>
                      <a:pt x="397" y="21"/>
                      <a:pt x="397" y="20"/>
                    </a:cubicBezTo>
                    <a:cubicBezTo>
                      <a:pt x="396" y="21"/>
                      <a:pt x="396" y="19"/>
                      <a:pt x="395" y="20"/>
                    </a:cubicBezTo>
                    <a:cubicBezTo>
                      <a:pt x="396" y="21"/>
                      <a:pt x="395" y="21"/>
                      <a:pt x="394" y="21"/>
                    </a:cubicBezTo>
                    <a:cubicBezTo>
                      <a:pt x="393" y="21"/>
                      <a:pt x="395" y="21"/>
                      <a:pt x="394" y="20"/>
                    </a:cubicBezTo>
                    <a:cubicBezTo>
                      <a:pt x="394" y="20"/>
                      <a:pt x="393" y="21"/>
                      <a:pt x="393" y="21"/>
                    </a:cubicBezTo>
                    <a:cubicBezTo>
                      <a:pt x="393" y="21"/>
                      <a:pt x="392" y="22"/>
                      <a:pt x="391" y="21"/>
                    </a:cubicBezTo>
                    <a:cubicBezTo>
                      <a:pt x="391" y="20"/>
                      <a:pt x="393" y="21"/>
                      <a:pt x="393" y="20"/>
                    </a:cubicBezTo>
                    <a:cubicBezTo>
                      <a:pt x="391" y="20"/>
                      <a:pt x="391" y="22"/>
                      <a:pt x="390" y="21"/>
                    </a:cubicBezTo>
                    <a:cubicBezTo>
                      <a:pt x="390" y="22"/>
                      <a:pt x="389" y="23"/>
                      <a:pt x="389" y="23"/>
                    </a:cubicBezTo>
                    <a:cubicBezTo>
                      <a:pt x="387" y="22"/>
                      <a:pt x="389" y="23"/>
                      <a:pt x="389" y="22"/>
                    </a:cubicBezTo>
                    <a:cubicBezTo>
                      <a:pt x="389" y="22"/>
                      <a:pt x="389" y="22"/>
                      <a:pt x="389" y="22"/>
                    </a:cubicBezTo>
                    <a:cubicBezTo>
                      <a:pt x="388" y="20"/>
                      <a:pt x="391" y="20"/>
                      <a:pt x="391" y="19"/>
                    </a:cubicBezTo>
                    <a:cubicBezTo>
                      <a:pt x="390" y="19"/>
                      <a:pt x="390" y="19"/>
                      <a:pt x="390" y="19"/>
                    </a:cubicBezTo>
                    <a:cubicBezTo>
                      <a:pt x="390" y="19"/>
                      <a:pt x="391" y="19"/>
                      <a:pt x="391" y="18"/>
                    </a:cubicBezTo>
                    <a:cubicBezTo>
                      <a:pt x="390" y="19"/>
                      <a:pt x="389" y="18"/>
                      <a:pt x="389" y="18"/>
                    </a:cubicBezTo>
                    <a:cubicBezTo>
                      <a:pt x="388" y="19"/>
                      <a:pt x="389" y="18"/>
                      <a:pt x="389" y="18"/>
                    </a:cubicBezTo>
                    <a:cubicBezTo>
                      <a:pt x="388" y="18"/>
                      <a:pt x="388" y="19"/>
                      <a:pt x="387" y="19"/>
                    </a:cubicBezTo>
                    <a:cubicBezTo>
                      <a:pt x="388" y="18"/>
                      <a:pt x="387" y="18"/>
                      <a:pt x="388" y="17"/>
                    </a:cubicBezTo>
                    <a:cubicBezTo>
                      <a:pt x="387" y="17"/>
                      <a:pt x="387" y="18"/>
                      <a:pt x="387" y="17"/>
                    </a:cubicBezTo>
                    <a:cubicBezTo>
                      <a:pt x="387" y="17"/>
                      <a:pt x="387" y="17"/>
                      <a:pt x="387" y="17"/>
                    </a:cubicBezTo>
                    <a:cubicBezTo>
                      <a:pt x="384" y="16"/>
                      <a:pt x="381" y="15"/>
                      <a:pt x="378" y="16"/>
                    </a:cubicBezTo>
                    <a:cubicBezTo>
                      <a:pt x="378" y="15"/>
                      <a:pt x="378" y="14"/>
                      <a:pt x="376" y="14"/>
                    </a:cubicBezTo>
                    <a:cubicBezTo>
                      <a:pt x="377" y="14"/>
                      <a:pt x="376" y="14"/>
                      <a:pt x="376" y="14"/>
                    </a:cubicBezTo>
                    <a:cubicBezTo>
                      <a:pt x="376" y="13"/>
                      <a:pt x="376" y="13"/>
                      <a:pt x="376" y="13"/>
                    </a:cubicBezTo>
                    <a:cubicBezTo>
                      <a:pt x="375" y="13"/>
                      <a:pt x="374" y="13"/>
                      <a:pt x="373" y="13"/>
                    </a:cubicBezTo>
                    <a:cubicBezTo>
                      <a:pt x="373" y="13"/>
                      <a:pt x="373" y="13"/>
                      <a:pt x="373" y="12"/>
                    </a:cubicBezTo>
                    <a:cubicBezTo>
                      <a:pt x="373" y="12"/>
                      <a:pt x="372" y="13"/>
                      <a:pt x="372" y="13"/>
                    </a:cubicBezTo>
                    <a:cubicBezTo>
                      <a:pt x="372" y="12"/>
                      <a:pt x="372" y="12"/>
                      <a:pt x="372" y="12"/>
                    </a:cubicBezTo>
                    <a:cubicBezTo>
                      <a:pt x="371" y="13"/>
                      <a:pt x="371" y="13"/>
                      <a:pt x="371" y="13"/>
                    </a:cubicBezTo>
                    <a:cubicBezTo>
                      <a:pt x="371" y="13"/>
                      <a:pt x="370" y="12"/>
                      <a:pt x="370" y="11"/>
                    </a:cubicBezTo>
                    <a:cubicBezTo>
                      <a:pt x="370" y="12"/>
                      <a:pt x="370" y="12"/>
                      <a:pt x="370" y="12"/>
                    </a:cubicBezTo>
                    <a:cubicBezTo>
                      <a:pt x="369" y="11"/>
                      <a:pt x="367" y="11"/>
                      <a:pt x="366" y="11"/>
                    </a:cubicBezTo>
                    <a:cubicBezTo>
                      <a:pt x="367" y="11"/>
                      <a:pt x="367" y="11"/>
                      <a:pt x="366" y="12"/>
                    </a:cubicBezTo>
                    <a:cubicBezTo>
                      <a:pt x="366" y="13"/>
                      <a:pt x="366" y="12"/>
                      <a:pt x="366" y="12"/>
                    </a:cubicBezTo>
                    <a:cubicBezTo>
                      <a:pt x="366" y="12"/>
                      <a:pt x="365" y="11"/>
                      <a:pt x="366" y="11"/>
                    </a:cubicBezTo>
                    <a:cubicBezTo>
                      <a:pt x="365" y="9"/>
                      <a:pt x="362" y="10"/>
                      <a:pt x="360" y="9"/>
                    </a:cubicBezTo>
                    <a:cubicBezTo>
                      <a:pt x="360" y="9"/>
                      <a:pt x="360" y="9"/>
                      <a:pt x="360" y="9"/>
                    </a:cubicBezTo>
                    <a:cubicBezTo>
                      <a:pt x="359" y="8"/>
                      <a:pt x="357" y="9"/>
                      <a:pt x="356" y="8"/>
                    </a:cubicBezTo>
                    <a:cubicBezTo>
                      <a:pt x="356" y="8"/>
                      <a:pt x="355" y="9"/>
                      <a:pt x="354" y="9"/>
                    </a:cubicBezTo>
                    <a:cubicBezTo>
                      <a:pt x="353" y="10"/>
                      <a:pt x="354" y="8"/>
                      <a:pt x="354" y="7"/>
                    </a:cubicBezTo>
                    <a:cubicBezTo>
                      <a:pt x="353" y="7"/>
                      <a:pt x="352" y="7"/>
                      <a:pt x="352" y="7"/>
                    </a:cubicBezTo>
                    <a:cubicBezTo>
                      <a:pt x="352" y="7"/>
                      <a:pt x="352" y="7"/>
                      <a:pt x="352" y="7"/>
                    </a:cubicBezTo>
                    <a:cubicBezTo>
                      <a:pt x="352" y="7"/>
                      <a:pt x="351" y="8"/>
                      <a:pt x="350" y="7"/>
                    </a:cubicBezTo>
                    <a:cubicBezTo>
                      <a:pt x="351" y="7"/>
                      <a:pt x="351" y="7"/>
                      <a:pt x="351" y="7"/>
                    </a:cubicBezTo>
                    <a:cubicBezTo>
                      <a:pt x="350" y="7"/>
                      <a:pt x="350" y="6"/>
                      <a:pt x="349" y="6"/>
                    </a:cubicBezTo>
                    <a:cubicBezTo>
                      <a:pt x="349" y="7"/>
                      <a:pt x="348" y="6"/>
                      <a:pt x="347" y="7"/>
                    </a:cubicBezTo>
                    <a:cubicBezTo>
                      <a:pt x="347" y="7"/>
                      <a:pt x="347" y="7"/>
                      <a:pt x="347" y="6"/>
                    </a:cubicBezTo>
                    <a:cubicBezTo>
                      <a:pt x="347" y="7"/>
                      <a:pt x="347" y="7"/>
                      <a:pt x="347" y="7"/>
                    </a:cubicBezTo>
                    <a:cubicBezTo>
                      <a:pt x="346" y="6"/>
                      <a:pt x="346" y="6"/>
                      <a:pt x="346" y="6"/>
                    </a:cubicBezTo>
                    <a:cubicBezTo>
                      <a:pt x="347" y="6"/>
                      <a:pt x="347" y="6"/>
                      <a:pt x="347" y="6"/>
                    </a:cubicBezTo>
                    <a:cubicBezTo>
                      <a:pt x="346" y="5"/>
                      <a:pt x="347" y="6"/>
                      <a:pt x="346" y="7"/>
                    </a:cubicBezTo>
                    <a:cubicBezTo>
                      <a:pt x="345" y="7"/>
                      <a:pt x="345" y="6"/>
                      <a:pt x="345" y="6"/>
                    </a:cubicBezTo>
                    <a:cubicBezTo>
                      <a:pt x="345" y="6"/>
                      <a:pt x="345" y="6"/>
                      <a:pt x="346" y="6"/>
                    </a:cubicBezTo>
                    <a:cubicBezTo>
                      <a:pt x="346" y="6"/>
                      <a:pt x="345" y="6"/>
                      <a:pt x="345" y="5"/>
                    </a:cubicBezTo>
                    <a:cubicBezTo>
                      <a:pt x="345" y="5"/>
                      <a:pt x="345" y="6"/>
                      <a:pt x="345" y="6"/>
                    </a:cubicBezTo>
                    <a:cubicBezTo>
                      <a:pt x="344" y="6"/>
                      <a:pt x="343" y="6"/>
                      <a:pt x="343" y="5"/>
                    </a:cubicBezTo>
                    <a:cubicBezTo>
                      <a:pt x="343" y="5"/>
                      <a:pt x="342" y="5"/>
                      <a:pt x="342" y="5"/>
                    </a:cubicBezTo>
                    <a:cubicBezTo>
                      <a:pt x="342" y="6"/>
                      <a:pt x="343" y="6"/>
                      <a:pt x="343" y="6"/>
                    </a:cubicBezTo>
                    <a:cubicBezTo>
                      <a:pt x="343" y="6"/>
                      <a:pt x="342" y="7"/>
                      <a:pt x="342" y="6"/>
                    </a:cubicBezTo>
                    <a:cubicBezTo>
                      <a:pt x="342" y="6"/>
                      <a:pt x="342" y="6"/>
                      <a:pt x="342" y="6"/>
                    </a:cubicBezTo>
                    <a:cubicBezTo>
                      <a:pt x="342" y="6"/>
                      <a:pt x="341" y="6"/>
                      <a:pt x="341" y="7"/>
                    </a:cubicBezTo>
                    <a:cubicBezTo>
                      <a:pt x="341" y="6"/>
                      <a:pt x="341" y="6"/>
                      <a:pt x="341" y="6"/>
                    </a:cubicBezTo>
                    <a:cubicBezTo>
                      <a:pt x="341" y="6"/>
                      <a:pt x="340" y="6"/>
                      <a:pt x="339" y="6"/>
                    </a:cubicBezTo>
                    <a:cubicBezTo>
                      <a:pt x="339" y="5"/>
                      <a:pt x="340" y="4"/>
                      <a:pt x="339" y="4"/>
                    </a:cubicBezTo>
                    <a:cubicBezTo>
                      <a:pt x="338" y="5"/>
                      <a:pt x="338" y="5"/>
                      <a:pt x="338" y="5"/>
                    </a:cubicBezTo>
                    <a:cubicBezTo>
                      <a:pt x="337" y="5"/>
                      <a:pt x="337" y="4"/>
                      <a:pt x="338" y="4"/>
                    </a:cubicBezTo>
                    <a:cubicBezTo>
                      <a:pt x="336" y="3"/>
                      <a:pt x="336" y="6"/>
                      <a:pt x="334" y="5"/>
                    </a:cubicBezTo>
                    <a:cubicBezTo>
                      <a:pt x="335" y="4"/>
                      <a:pt x="335" y="4"/>
                      <a:pt x="334" y="4"/>
                    </a:cubicBezTo>
                    <a:cubicBezTo>
                      <a:pt x="334" y="4"/>
                      <a:pt x="334" y="4"/>
                      <a:pt x="334" y="4"/>
                    </a:cubicBezTo>
                    <a:cubicBezTo>
                      <a:pt x="334" y="4"/>
                      <a:pt x="334" y="3"/>
                      <a:pt x="334" y="4"/>
                    </a:cubicBezTo>
                    <a:cubicBezTo>
                      <a:pt x="335" y="5"/>
                      <a:pt x="334" y="4"/>
                      <a:pt x="334" y="4"/>
                    </a:cubicBezTo>
                    <a:cubicBezTo>
                      <a:pt x="333" y="2"/>
                      <a:pt x="330" y="3"/>
                      <a:pt x="328" y="2"/>
                    </a:cubicBezTo>
                    <a:cubicBezTo>
                      <a:pt x="328" y="3"/>
                      <a:pt x="327" y="2"/>
                      <a:pt x="327" y="3"/>
                    </a:cubicBezTo>
                    <a:cubicBezTo>
                      <a:pt x="327" y="2"/>
                      <a:pt x="326" y="3"/>
                      <a:pt x="325" y="2"/>
                    </a:cubicBezTo>
                    <a:cubicBezTo>
                      <a:pt x="326" y="3"/>
                      <a:pt x="326" y="3"/>
                      <a:pt x="326" y="3"/>
                    </a:cubicBezTo>
                    <a:cubicBezTo>
                      <a:pt x="324" y="2"/>
                      <a:pt x="323" y="5"/>
                      <a:pt x="323" y="3"/>
                    </a:cubicBezTo>
                    <a:cubicBezTo>
                      <a:pt x="322" y="3"/>
                      <a:pt x="323" y="2"/>
                      <a:pt x="324" y="2"/>
                    </a:cubicBezTo>
                    <a:cubicBezTo>
                      <a:pt x="323" y="1"/>
                      <a:pt x="321" y="3"/>
                      <a:pt x="321" y="2"/>
                    </a:cubicBezTo>
                    <a:cubicBezTo>
                      <a:pt x="320" y="2"/>
                      <a:pt x="321" y="3"/>
                      <a:pt x="320" y="3"/>
                    </a:cubicBezTo>
                    <a:cubicBezTo>
                      <a:pt x="319" y="3"/>
                      <a:pt x="318" y="2"/>
                      <a:pt x="318" y="2"/>
                    </a:cubicBezTo>
                    <a:cubicBezTo>
                      <a:pt x="318" y="2"/>
                      <a:pt x="318" y="2"/>
                      <a:pt x="317" y="2"/>
                    </a:cubicBezTo>
                    <a:cubicBezTo>
                      <a:pt x="317" y="1"/>
                      <a:pt x="317" y="1"/>
                      <a:pt x="318" y="1"/>
                    </a:cubicBezTo>
                    <a:cubicBezTo>
                      <a:pt x="317" y="1"/>
                      <a:pt x="316" y="1"/>
                      <a:pt x="315" y="2"/>
                    </a:cubicBezTo>
                    <a:cubicBezTo>
                      <a:pt x="315" y="1"/>
                      <a:pt x="313" y="1"/>
                      <a:pt x="312" y="1"/>
                    </a:cubicBezTo>
                    <a:cubicBezTo>
                      <a:pt x="311" y="2"/>
                      <a:pt x="311" y="0"/>
                      <a:pt x="310" y="1"/>
                    </a:cubicBezTo>
                    <a:cubicBezTo>
                      <a:pt x="310" y="1"/>
                      <a:pt x="310" y="1"/>
                      <a:pt x="310" y="1"/>
                    </a:cubicBezTo>
                    <a:cubicBezTo>
                      <a:pt x="310" y="1"/>
                      <a:pt x="309" y="2"/>
                      <a:pt x="309" y="2"/>
                    </a:cubicBezTo>
                    <a:cubicBezTo>
                      <a:pt x="309" y="1"/>
                      <a:pt x="309" y="1"/>
                      <a:pt x="309" y="1"/>
                    </a:cubicBezTo>
                    <a:cubicBezTo>
                      <a:pt x="309" y="0"/>
                      <a:pt x="308" y="1"/>
                      <a:pt x="308" y="0"/>
                    </a:cubicBezTo>
                    <a:cubicBezTo>
                      <a:pt x="308" y="1"/>
                      <a:pt x="307" y="0"/>
                      <a:pt x="307" y="1"/>
                    </a:cubicBezTo>
                    <a:cubicBezTo>
                      <a:pt x="307" y="1"/>
                      <a:pt x="307" y="1"/>
                      <a:pt x="307" y="1"/>
                    </a:cubicBezTo>
                    <a:cubicBezTo>
                      <a:pt x="306" y="2"/>
                      <a:pt x="306" y="2"/>
                      <a:pt x="305" y="2"/>
                    </a:cubicBezTo>
                    <a:cubicBezTo>
                      <a:pt x="305" y="2"/>
                      <a:pt x="305" y="1"/>
                      <a:pt x="305" y="1"/>
                    </a:cubicBezTo>
                    <a:cubicBezTo>
                      <a:pt x="305" y="0"/>
                      <a:pt x="304" y="1"/>
                      <a:pt x="304" y="1"/>
                    </a:cubicBezTo>
                    <a:cubicBezTo>
                      <a:pt x="304" y="1"/>
                      <a:pt x="304" y="1"/>
                      <a:pt x="304" y="1"/>
                    </a:cubicBezTo>
                    <a:cubicBezTo>
                      <a:pt x="304" y="1"/>
                      <a:pt x="304" y="1"/>
                      <a:pt x="304" y="1"/>
                    </a:cubicBezTo>
                    <a:cubicBezTo>
                      <a:pt x="303" y="1"/>
                      <a:pt x="303" y="1"/>
                      <a:pt x="303" y="1"/>
                    </a:cubicBezTo>
                    <a:cubicBezTo>
                      <a:pt x="303" y="1"/>
                      <a:pt x="303" y="1"/>
                      <a:pt x="303" y="1"/>
                    </a:cubicBezTo>
                    <a:cubicBezTo>
                      <a:pt x="303" y="1"/>
                      <a:pt x="303" y="1"/>
                      <a:pt x="304" y="1"/>
                    </a:cubicBezTo>
                    <a:cubicBezTo>
                      <a:pt x="303" y="1"/>
                      <a:pt x="303" y="1"/>
                      <a:pt x="303" y="1"/>
                    </a:cubicBezTo>
                    <a:cubicBezTo>
                      <a:pt x="303" y="1"/>
                      <a:pt x="303" y="1"/>
                      <a:pt x="303" y="1"/>
                    </a:cubicBezTo>
                    <a:cubicBezTo>
                      <a:pt x="303" y="1"/>
                      <a:pt x="303" y="1"/>
                      <a:pt x="302" y="1"/>
                    </a:cubicBezTo>
                    <a:cubicBezTo>
                      <a:pt x="303" y="0"/>
                      <a:pt x="303" y="0"/>
                      <a:pt x="303" y="0"/>
                    </a:cubicBezTo>
                    <a:cubicBezTo>
                      <a:pt x="302" y="0"/>
                      <a:pt x="301" y="1"/>
                      <a:pt x="301" y="1"/>
                    </a:cubicBezTo>
                    <a:cubicBezTo>
                      <a:pt x="299" y="0"/>
                      <a:pt x="297" y="1"/>
                      <a:pt x="296" y="1"/>
                    </a:cubicBezTo>
                    <a:cubicBezTo>
                      <a:pt x="296" y="1"/>
                      <a:pt x="296" y="1"/>
                      <a:pt x="296" y="1"/>
                    </a:cubicBezTo>
                    <a:cubicBezTo>
                      <a:pt x="296" y="1"/>
                      <a:pt x="295" y="2"/>
                      <a:pt x="295" y="1"/>
                    </a:cubicBezTo>
                    <a:cubicBezTo>
                      <a:pt x="294" y="1"/>
                      <a:pt x="294" y="1"/>
                      <a:pt x="294" y="1"/>
                    </a:cubicBezTo>
                    <a:cubicBezTo>
                      <a:pt x="294" y="0"/>
                      <a:pt x="294" y="1"/>
                      <a:pt x="294" y="1"/>
                    </a:cubicBezTo>
                    <a:cubicBezTo>
                      <a:pt x="292" y="0"/>
                      <a:pt x="291" y="2"/>
                      <a:pt x="289" y="1"/>
                    </a:cubicBezTo>
                    <a:cubicBezTo>
                      <a:pt x="289" y="1"/>
                      <a:pt x="289" y="1"/>
                      <a:pt x="290" y="1"/>
                    </a:cubicBezTo>
                    <a:cubicBezTo>
                      <a:pt x="288" y="1"/>
                      <a:pt x="287" y="1"/>
                      <a:pt x="286" y="2"/>
                    </a:cubicBezTo>
                    <a:cubicBezTo>
                      <a:pt x="286" y="2"/>
                      <a:pt x="286" y="1"/>
                      <a:pt x="286" y="1"/>
                    </a:cubicBezTo>
                    <a:cubicBezTo>
                      <a:pt x="286" y="1"/>
                      <a:pt x="285" y="2"/>
                      <a:pt x="284" y="2"/>
                    </a:cubicBezTo>
                    <a:cubicBezTo>
                      <a:pt x="285" y="2"/>
                      <a:pt x="284" y="2"/>
                      <a:pt x="285" y="2"/>
                    </a:cubicBezTo>
                    <a:cubicBezTo>
                      <a:pt x="285" y="2"/>
                      <a:pt x="284" y="3"/>
                      <a:pt x="284" y="3"/>
                    </a:cubicBezTo>
                    <a:cubicBezTo>
                      <a:pt x="284" y="3"/>
                      <a:pt x="284" y="3"/>
                      <a:pt x="284" y="3"/>
                    </a:cubicBezTo>
                    <a:cubicBezTo>
                      <a:pt x="283" y="3"/>
                      <a:pt x="283" y="3"/>
                      <a:pt x="282" y="3"/>
                    </a:cubicBezTo>
                    <a:cubicBezTo>
                      <a:pt x="281" y="3"/>
                      <a:pt x="282" y="3"/>
                      <a:pt x="282" y="3"/>
                    </a:cubicBezTo>
                    <a:cubicBezTo>
                      <a:pt x="282" y="2"/>
                      <a:pt x="280" y="2"/>
                      <a:pt x="280" y="2"/>
                    </a:cubicBezTo>
                    <a:cubicBezTo>
                      <a:pt x="280" y="2"/>
                      <a:pt x="280" y="2"/>
                      <a:pt x="280" y="3"/>
                    </a:cubicBezTo>
                    <a:cubicBezTo>
                      <a:pt x="279" y="3"/>
                      <a:pt x="279" y="2"/>
                      <a:pt x="279" y="2"/>
                    </a:cubicBezTo>
                    <a:cubicBezTo>
                      <a:pt x="277" y="4"/>
                      <a:pt x="277" y="4"/>
                      <a:pt x="277" y="4"/>
                    </a:cubicBezTo>
                    <a:cubicBezTo>
                      <a:pt x="278" y="4"/>
                      <a:pt x="276" y="3"/>
                      <a:pt x="277" y="3"/>
                    </a:cubicBezTo>
                    <a:cubicBezTo>
                      <a:pt x="276" y="3"/>
                      <a:pt x="275" y="5"/>
                      <a:pt x="274" y="5"/>
                    </a:cubicBezTo>
                    <a:cubicBezTo>
                      <a:pt x="274" y="5"/>
                      <a:pt x="273" y="6"/>
                      <a:pt x="272" y="6"/>
                    </a:cubicBezTo>
                    <a:cubicBezTo>
                      <a:pt x="272" y="5"/>
                      <a:pt x="272" y="6"/>
                      <a:pt x="273" y="5"/>
                    </a:cubicBezTo>
                    <a:cubicBezTo>
                      <a:pt x="272" y="5"/>
                      <a:pt x="272" y="5"/>
                      <a:pt x="272" y="5"/>
                    </a:cubicBezTo>
                    <a:cubicBezTo>
                      <a:pt x="273" y="5"/>
                      <a:pt x="272" y="4"/>
                      <a:pt x="272" y="3"/>
                    </a:cubicBezTo>
                    <a:cubicBezTo>
                      <a:pt x="271" y="4"/>
                      <a:pt x="270" y="3"/>
                      <a:pt x="268" y="3"/>
                    </a:cubicBezTo>
                    <a:cubicBezTo>
                      <a:pt x="269" y="5"/>
                      <a:pt x="267" y="4"/>
                      <a:pt x="267" y="5"/>
                    </a:cubicBezTo>
                    <a:cubicBezTo>
                      <a:pt x="266" y="6"/>
                      <a:pt x="267" y="4"/>
                      <a:pt x="266" y="4"/>
                    </a:cubicBezTo>
                    <a:cubicBezTo>
                      <a:pt x="265" y="5"/>
                      <a:pt x="263" y="5"/>
                      <a:pt x="262" y="5"/>
                    </a:cubicBezTo>
                    <a:cubicBezTo>
                      <a:pt x="262" y="5"/>
                      <a:pt x="262" y="5"/>
                      <a:pt x="262" y="5"/>
                    </a:cubicBezTo>
                    <a:cubicBezTo>
                      <a:pt x="261" y="5"/>
                      <a:pt x="259" y="5"/>
                      <a:pt x="258" y="6"/>
                    </a:cubicBezTo>
                    <a:cubicBezTo>
                      <a:pt x="258" y="6"/>
                      <a:pt x="258" y="6"/>
                      <a:pt x="259" y="6"/>
                    </a:cubicBezTo>
                    <a:cubicBezTo>
                      <a:pt x="257" y="5"/>
                      <a:pt x="259" y="7"/>
                      <a:pt x="257" y="7"/>
                    </a:cubicBezTo>
                    <a:cubicBezTo>
                      <a:pt x="257" y="6"/>
                      <a:pt x="257" y="6"/>
                      <a:pt x="257" y="6"/>
                    </a:cubicBezTo>
                    <a:cubicBezTo>
                      <a:pt x="257" y="7"/>
                      <a:pt x="256" y="6"/>
                      <a:pt x="255" y="7"/>
                    </a:cubicBezTo>
                    <a:cubicBezTo>
                      <a:pt x="255" y="7"/>
                      <a:pt x="255" y="6"/>
                      <a:pt x="255" y="6"/>
                    </a:cubicBezTo>
                    <a:cubicBezTo>
                      <a:pt x="254" y="7"/>
                      <a:pt x="253" y="7"/>
                      <a:pt x="253" y="8"/>
                    </a:cubicBezTo>
                    <a:cubicBezTo>
                      <a:pt x="252" y="7"/>
                      <a:pt x="252" y="7"/>
                      <a:pt x="253" y="7"/>
                    </a:cubicBezTo>
                    <a:cubicBezTo>
                      <a:pt x="252" y="6"/>
                      <a:pt x="252" y="8"/>
                      <a:pt x="251" y="7"/>
                    </a:cubicBezTo>
                    <a:cubicBezTo>
                      <a:pt x="251" y="7"/>
                      <a:pt x="250" y="7"/>
                      <a:pt x="251" y="7"/>
                    </a:cubicBezTo>
                    <a:cubicBezTo>
                      <a:pt x="250" y="8"/>
                      <a:pt x="249" y="8"/>
                      <a:pt x="249" y="8"/>
                    </a:cubicBezTo>
                    <a:cubicBezTo>
                      <a:pt x="248" y="8"/>
                      <a:pt x="248" y="8"/>
                      <a:pt x="248" y="7"/>
                    </a:cubicBezTo>
                    <a:cubicBezTo>
                      <a:pt x="243" y="8"/>
                      <a:pt x="239" y="9"/>
                      <a:pt x="235" y="11"/>
                    </a:cubicBezTo>
                    <a:cubicBezTo>
                      <a:pt x="234" y="11"/>
                      <a:pt x="236" y="10"/>
                      <a:pt x="235" y="10"/>
                    </a:cubicBezTo>
                    <a:cubicBezTo>
                      <a:pt x="235" y="11"/>
                      <a:pt x="234" y="10"/>
                      <a:pt x="233" y="11"/>
                    </a:cubicBezTo>
                    <a:cubicBezTo>
                      <a:pt x="233" y="11"/>
                      <a:pt x="233" y="11"/>
                      <a:pt x="233" y="11"/>
                    </a:cubicBezTo>
                    <a:cubicBezTo>
                      <a:pt x="232" y="11"/>
                      <a:pt x="232" y="11"/>
                      <a:pt x="231" y="11"/>
                    </a:cubicBezTo>
                    <a:cubicBezTo>
                      <a:pt x="232" y="11"/>
                      <a:pt x="232" y="11"/>
                      <a:pt x="232" y="11"/>
                    </a:cubicBezTo>
                    <a:cubicBezTo>
                      <a:pt x="231" y="12"/>
                      <a:pt x="230" y="11"/>
                      <a:pt x="230" y="12"/>
                    </a:cubicBezTo>
                    <a:cubicBezTo>
                      <a:pt x="229" y="11"/>
                      <a:pt x="229" y="11"/>
                      <a:pt x="229" y="11"/>
                    </a:cubicBezTo>
                    <a:cubicBezTo>
                      <a:pt x="229" y="13"/>
                      <a:pt x="228" y="11"/>
                      <a:pt x="228" y="13"/>
                    </a:cubicBezTo>
                    <a:cubicBezTo>
                      <a:pt x="228" y="12"/>
                      <a:pt x="228" y="12"/>
                      <a:pt x="228" y="12"/>
                    </a:cubicBezTo>
                    <a:cubicBezTo>
                      <a:pt x="226" y="12"/>
                      <a:pt x="226" y="14"/>
                      <a:pt x="225" y="13"/>
                    </a:cubicBezTo>
                    <a:cubicBezTo>
                      <a:pt x="224" y="14"/>
                      <a:pt x="223" y="14"/>
                      <a:pt x="224" y="15"/>
                    </a:cubicBezTo>
                    <a:cubicBezTo>
                      <a:pt x="223" y="15"/>
                      <a:pt x="223" y="15"/>
                      <a:pt x="223" y="14"/>
                    </a:cubicBezTo>
                    <a:cubicBezTo>
                      <a:pt x="220" y="16"/>
                      <a:pt x="216" y="17"/>
                      <a:pt x="214" y="19"/>
                    </a:cubicBezTo>
                    <a:cubicBezTo>
                      <a:pt x="214" y="19"/>
                      <a:pt x="214" y="19"/>
                      <a:pt x="214" y="19"/>
                    </a:cubicBezTo>
                    <a:cubicBezTo>
                      <a:pt x="213" y="20"/>
                      <a:pt x="210" y="19"/>
                      <a:pt x="210" y="21"/>
                    </a:cubicBezTo>
                    <a:cubicBezTo>
                      <a:pt x="209" y="22"/>
                      <a:pt x="209" y="22"/>
                      <a:pt x="209" y="22"/>
                    </a:cubicBezTo>
                    <a:cubicBezTo>
                      <a:pt x="209" y="22"/>
                      <a:pt x="209" y="22"/>
                      <a:pt x="208" y="22"/>
                    </a:cubicBezTo>
                    <a:cubicBezTo>
                      <a:pt x="208" y="22"/>
                      <a:pt x="207" y="23"/>
                      <a:pt x="207" y="23"/>
                    </a:cubicBezTo>
                    <a:cubicBezTo>
                      <a:pt x="207" y="23"/>
                      <a:pt x="207" y="23"/>
                      <a:pt x="207" y="23"/>
                    </a:cubicBezTo>
                    <a:cubicBezTo>
                      <a:pt x="206" y="23"/>
                      <a:pt x="205" y="24"/>
                      <a:pt x="205" y="24"/>
                    </a:cubicBezTo>
                    <a:cubicBezTo>
                      <a:pt x="205" y="24"/>
                      <a:pt x="205" y="24"/>
                      <a:pt x="205" y="24"/>
                    </a:cubicBezTo>
                    <a:cubicBezTo>
                      <a:pt x="200" y="25"/>
                      <a:pt x="195" y="27"/>
                      <a:pt x="193" y="30"/>
                    </a:cubicBezTo>
                    <a:cubicBezTo>
                      <a:pt x="192" y="31"/>
                      <a:pt x="192" y="29"/>
                      <a:pt x="191" y="30"/>
                    </a:cubicBezTo>
                    <a:cubicBezTo>
                      <a:pt x="190" y="32"/>
                      <a:pt x="187" y="33"/>
                      <a:pt x="185" y="34"/>
                    </a:cubicBezTo>
                    <a:cubicBezTo>
                      <a:pt x="185" y="34"/>
                      <a:pt x="185" y="34"/>
                      <a:pt x="185" y="34"/>
                    </a:cubicBezTo>
                    <a:cubicBezTo>
                      <a:pt x="185" y="34"/>
                      <a:pt x="185" y="34"/>
                      <a:pt x="185" y="34"/>
                    </a:cubicBezTo>
                    <a:cubicBezTo>
                      <a:pt x="186" y="34"/>
                      <a:pt x="186" y="34"/>
                      <a:pt x="186" y="34"/>
                    </a:cubicBezTo>
                    <a:cubicBezTo>
                      <a:pt x="186" y="33"/>
                      <a:pt x="184" y="32"/>
                      <a:pt x="184" y="33"/>
                    </a:cubicBezTo>
                    <a:cubicBezTo>
                      <a:pt x="184" y="30"/>
                      <a:pt x="181" y="28"/>
                      <a:pt x="181" y="27"/>
                    </a:cubicBezTo>
                    <a:cubicBezTo>
                      <a:pt x="181" y="28"/>
                      <a:pt x="182" y="28"/>
                      <a:pt x="181" y="27"/>
                    </a:cubicBezTo>
                    <a:cubicBezTo>
                      <a:pt x="181" y="27"/>
                      <a:pt x="180" y="27"/>
                      <a:pt x="180" y="26"/>
                    </a:cubicBezTo>
                    <a:cubicBezTo>
                      <a:pt x="180" y="26"/>
                      <a:pt x="180" y="26"/>
                      <a:pt x="180" y="25"/>
                    </a:cubicBezTo>
                    <a:cubicBezTo>
                      <a:pt x="180" y="25"/>
                      <a:pt x="179" y="25"/>
                      <a:pt x="179" y="25"/>
                    </a:cubicBezTo>
                    <a:cubicBezTo>
                      <a:pt x="180" y="23"/>
                      <a:pt x="177" y="23"/>
                      <a:pt x="177" y="21"/>
                    </a:cubicBezTo>
                    <a:cubicBezTo>
                      <a:pt x="177" y="21"/>
                      <a:pt x="177" y="21"/>
                      <a:pt x="178" y="21"/>
                    </a:cubicBezTo>
                    <a:cubicBezTo>
                      <a:pt x="177" y="20"/>
                      <a:pt x="175" y="19"/>
                      <a:pt x="174" y="18"/>
                    </a:cubicBezTo>
                    <a:cubicBezTo>
                      <a:pt x="174" y="18"/>
                      <a:pt x="175" y="18"/>
                      <a:pt x="175" y="18"/>
                    </a:cubicBezTo>
                    <a:cubicBezTo>
                      <a:pt x="174" y="17"/>
                      <a:pt x="173" y="17"/>
                      <a:pt x="172" y="17"/>
                    </a:cubicBezTo>
                    <a:cubicBezTo>
                      <a:pt x="173" y="17"/>
                      <a:pt x="173" y="16"/>
                      <a:pt x="173" y="17"/>
                    </a:cubicBezTo>
                    <a:cubicBezTo>
                      <a:pt x="173" y="18"/>
                      <a:pt x="172" y="17"/>
                      <a:pt x="171" y="17"/>
                    </a:cubicBezTo>
                    <a:cubicBezTo>
                      <a:pt x="171" y="17"/>
                      <a:pt x="171" y="17"/>
                      <a:pt x="171" y="17"/>
                    </a:cubicBezTo>
                    <a:cubicBezTo>
                      <a:pt x="171" y="16"/>
                      <a:pt x="170" y="16"/>
                      <a:pt x="170" y="16"/>
                    </a:cubicBezTo>
                    <a:cubicBezTo>
                      <a:pt x="170" y="15"/>
                      <a:pt x="170" y="16"/>
                      <a:pt x="171" y="15"/>
                    </a:cubicBezTo>
                    <a:cubicBezTo>
                      <a:pt x="171" y="14"/>
                      <a:pt x="170" y="13"/>
                      <a:pt x="170" y="13"/>
                    </a:cubicBezTo>
                    <a:cubicBezTo>
                      <a:pt x="169" y="13"/>
                      <a:pt x="169" y="13"/>
                      <a:pt x="169" y="13"/>
                    </a:cubicBezTo>
                    <a:cubicBezTo>
                      <a:pt x="168" y="13"/>
                      <a:pt x="169" y="12"/>
                      <a:pt x="168" y="12"/>
                    </a:cubicBezTo>
                    <a:cubicBezTo>
                      <a:pt x="167" y="12"/>
                      <a:pt x="166" y="12"/>
                      <a:pt x="165" y="12"/>
                    </a:cubicBezTo>
                    <a:cubicBezTo>
                      <a:pt x="166" y="13"/>
                      <a:pt x="165" y="11"/>
                      <a:pt x="166" y="11"/>
                    </a:cubicBezTo>
                    <a:cubicBezTo>
                      <a:pt x="165" y="10"/>
                      <a:pt x="163" y="11"/>
                      <a:pt x="162" y="11"/>
                    </a:cubicBezTo>
                    <a:cubicBezTo>
                      <a:pt x="162" y="11"/>
                      <a:pt x="160" y="11"/>
                      <a:pt x="160" y="10"/>
                    </a:cubicBezTo>
                    <a:cubicBezTo>
                      <a:pt x="160" y="10"/>
                      <a:pt x="160" y="11"/>
                      <a:pt x="160" y="10"/>
                    </a:cubicBezTo>
                    <a:cubicBezTo>
                      <a:pt x="160" y="9"/>
                      <a:pt x="160" y="9"/>
                      <a:pt x="160" y="9"/>
                    </a:cubicBezTo>
                    <a:cubicBezTo>
                      <a:pt x="161" y="9"/>
                      <a:pt x="161" y="8"/>
                      <a:pt x="162" y="8"/>
                    </a:cubicBezTo>
                    <a:cubicBezTo>
                      <a:pt x="161" y="8"/>
                      <a:pt x="160" y="7"/>
                      <a:pt x="160" y="7"/>
                    </a:cubicBezTo>
                    <a:cubicBezTo>
                      <a:pt x="159" y="6"/>
                      <a:pt x="159" y="6"/>
                      <a:pt x="158" y="5"/>
                    </a:cubicBezTo>
                    <a:cubicBezTo>
                      <a:pt x="158" y="7"/>
                      <a:pt x="156" y="6"/>
                      <a:pt x="156" y="7"/>
                    </a:cubicBezTo>
                    <a:cubicBezTo>
                      <a:pt x="154" y="7"/>
                      <a:pt x="155" y="6"/>
                      <a:pt x="155" y="5"/>
                    </a:cubicBezTo>
                    <a:cubicBezTo>
                      <a:pt x="153" y="5"/>
                      <a:pt x="152" y="4"/>
                      <a:pt x="151" y="4"/>
                    </a:cubicBezTo>
                    <a:cubicBezTo>
                      <a:pt x="151" y="4"/>
                      <a:pt x="151" y="4"/>
                      <a:pt x="151" y="4"/>
                    </a:cubicBezTo>
                    <a:cubicBezTo>
                      <a:pt x="149" y="4"/>
                      <a:pt x="147" y="3"/>
                      <a:pt x="146" y="5"/>
                    </a:cubicBezTo>
                    <a:cubicBezTo>
                      <a:pt x="146" y="4"/>
                      <a:pt x="146" y="4"/>
                      <a:pt x="146" y="4"/>
                    </a:cubicBezTo>
                    <a:cubicBezTo>
                      <a:pt x="145" y="3"/>
                      <a:pt x="146" y="6"/>
                      <a:pt x="144" y="5"/>
                    </a:cubicBezTo>
                    <a:cubicBezTo>
                      <a:pt x="145" y="4"/>
                      <a:pt x="145" y="4"/>
                      <a:pt x="145" y="4"/>
                    </a:cubicBezTo>
                    <a:cubicBezTo>
                      <a:pt x="144" y="5"/>
                      <a:pt x="143" y="3"/>
                      <a:pt x="142" y="5"/>
                    </a:cubicBezTo>
                    <a:cubicBezTo>
                      <a:pt x="142" y="4"/>
                      <a:pt x="142" y="4"/>
                      <a:pt x="142" y="4"/>
                    </a:cubicBezTo>
                    <a:cubicBezTo>
                      <a:pt x="141" y="4"/>
                      <a:pt x="140" y="4"/>
                      <a:pt x="139" y="5"/>
                    </a:cubicBezTo>
                    <a:cubicBezTo>
                      <a:pt x="139" y="5"/>
                      <a:pt x="139" y="4"/>
                      <a:pt x="140" y="4"/>
                    </a:cubicBezTo>
                    <a:cubicBezTo>
                      <a:pt x="139" y="3"/>
                      <a:pt x="139" y="5"/>
                      <a:pt x="138" y="5"/>
                    </a:cubicBezTo>
                    <a:cubicBezTo>
                      <a:pt x="137" y="5"/>
                      <a:pt x="137" y="4"/>
                      <a:pt x="137" y="4"/>
                    </a:cubicBezTo>
                    <a:cubicBezTo>
                      <a:pt x="137" y="5"/>
                      <a:pt x="135" y="5"/>
                      <a:pt x="135" y="6"/>
                    </a:cubicBezTo>
                    <a:cubicBezTo>
                      <a:pt x="135" y="5"/>
                      <a:pt x="134" y="5"/>
                      <a:pt x="134" y="5"/>
                    </a:cubicBezTo>
                    <a:cubicBezTo>
                      <a:pt x="129" y="6"/>
                      <a:pt x="124" y="8"/>
                      <a:pt x="120" y="11"/>
                    </a:cubicBezTo>
                    <a:cubicBezTo>
                      <a:pt x="119" y="10"/>
                      <a:pt x="121" y="10"/>
                      <a:pt x="120" y="9"/>
                    </a:cubicBezTo>
                    <a:cubicBezTo>
                      <a:pt x="120" y="10"/>
                      <a:pt x="119" y="10"/>
                      <a:pt x="118" y="11"/>
                    </a:cubicBezTo>
                    <a:cubicBezTo>
                      <a:pt x="118" y="11"/>
                      <a:pt x="118" y="11"/>
                      <a:pt x="118" y="11"/>
                    </a:cubicBezTo>
                    <a:cubicBezTo>
                      <a:pt x="117" y="11"/>
                      <a:pt x="117" y="11"/>
                      <a:pt x="116" y="12"/>
                    </a:cubicBezTo>
                    <a:cubicBezTo>
                      <a:pt x="116" y="12"/>
                      <a:pt x="116" y="12"/>
                      <a:pt x="116" y="12"/>
                    </a:cubicBezTo>
                    <a:cubicBezTo>
                      <a:pt x="116" y="13"/>
                      <a:pt x="114" y="11"/>
                      <a:pt x="115" y="13"/>
                    </a:cubicBezTo>
                    <a:cubicBezTo>
                      <a:pt x="114" y="12"/>
                      <a:pt x="114" y="12"/>
                      <a:pt x="114" y="12"/>
                    </a:cubicBezTo>
                    <a:cubicBezTo>
                      <a:pt x="114" y="14"/>
                      <a:pt x="113" y="13"/>
                      <a:pt x="112" y="14"/>
                    </a:cubicBezTo>
                    <a:cubicBezTo>
                      <a:pt x="112" y="14"/>
                      <a:pt x="112" y="14"/>
                      <a:pt x="112" y="14"/>
                    </a:cubicBezTo>
                    <a:cubicBezTo>
                      <a:pt x="111" y="14"/>
                      <a:pt x="111" y="17"/>
                      <a:pt x="110" y="16"/>
                    </a:cubicBezTo>
                    <a:cubicBezTo>
                      <a:pt x="109" y="17"/>
                      <a:pt x="109" y="18"/>
                      <a:pt x="109" y="19"/>
                    </a:cubicBezTo>
                    <a:cubicBezTo>
                      <a:pt x="109" y="19"/>
                      <a:pt x="109" y="18"/>
                      <a:pt x="108" y="18"/>
                    </a:cubicBezTo>
                    <a:cubicBezTo>
                      <a:pt x="106" y="20"/>
                      <a:pt x="102" y="23"/>
                      <a:pt x="101" y="27"/>
                    </a:cubicBezTo>
                    <a:cubicBezTo>
                      <a:pt x="101" y="26"/>
                      <a:pt x="101" y="26"/>
                      <a:pt x="101" y="26"/>
                    </a:cubicBezTo>
                    <a:cubicBezTo>
                      <a:pt x="100" y="28"/>
                      <a:pt x="97" y="28"/>
                      <a:pt x="98" y="31"/>
                    </a:cubicBezTo>
                    <a:cubicBezTo>
                      <a:pt x="98" y="32"/>
                      <a:pt x="98" y="32"/>
                      <a:pt x="98" y="32"/>
                    </a:cubicBezTo>
                    <a:cubicBezTo>
                      <a:pt x="97" y="32"/>
                      <a:pt x="97" y="32"/>
                      <a:pt x="96" y="32"/>
                    </a:cubicBezTo>
                    <a:cubicBezTo>
                      <a:pt x="97" y="32"/>
                      <a:pt x="95" y="33"/>
                      <a:pt x="96" y="34"/>
                    </a:cubicBezTo>
                    <a:cubicBezTo>
                      <a:pt x="95" y="34"/>
                      <a:pt x="95" y="34"/>
                      <a:pt x="95" y="33"/>
                    </a:cubicBezTo>
                    <a:cubicBezTo>
                      <a:pt x="94" y="34"/>
                      <a:pt x="95" y="36"/>
                      <a:pt x="94" y="36"/>
                    </a:cubicBezTo>
                    <a:cubicBezTo>
                      <a:pt x="94" y="36"/>
                      <a:pt x="94" y="36"/>
                      <a:pt x="94" y="36"/>
                    </a:cubicBezTo>
                    <a:cubicBezTo>
                      <a:pt x="90" y="38"/>
                      <a:pt x="85" y="43"/>
                      <a:pt x="85" y="48"/>
                    </a:cubicBezTo>
                    <a:cubicBezTo>
                      <a:pt x="85" y="49"/>
                      <a:pt x="84" y="48"/>
                      <a:pt x="84" y="48"/>
                    </a:cubicBezTo>
                    <a:cubicBezTo>
                      <a:pt x="84" y="50"/>
                      <a:pt x="82" y="52"/>
                      <a:pt x="82" y="54"/>
                    </a:cubicBezTo>
                    <a:cubicBezTo>
                      <a:pt x="81" y="56"/>
                      <a:pt x="80" y="59"/>
                      <a:pt x="81" y="61"/>
                    </a:cubicBezTo>
                    <a:cubicBezTo>
                      <a:pt x="82" y="64"/>
                      <a:pt x="85" y="64"/>
                      <a:pt x="85" y="64"/>
                    </a:cubicBezTo>
                    <a:cubicBezTo>
                      <a:pt x="85" y="62"/>
                      <a:pt x="85" y="59"/>
                      <a:pt x="87" y="56"/>
                    </a:cubicBezTo>
                    <a:cubicBezTo>
                      <a:pt x="88" y="53"/>
                      <a:pt x="90" y="51"/>
                      <a:pt x="92" y="49"/>
                    </a:cubicBezTo>
                    <a:cubicBezTo>
                      <a:pt x="93" y="47"/>
                      <a:pt x="94" y="44"/>
                      <a:pt x="96" y="43"/>
                    </a:cubicBezTo>
                    <a:cubicBezTo>
                      <a:pt x="100" y="36"/>
                      <a:pt x="108" y="31"/>
                      <a:pt x="114" y="25"/>
                    </a:cubicBezTo>
                    <a:cubicBezTo>
                      <a:pt x="113" y="25"/>
                      <a:pt x="113" y="24"/>
                      <a:pt x="113" y="24"/>
                    </a:cubicBezTo>
                    <a:cubicBezTo>
                      <a:pt x="114" y="24"/>
                      <a:pt x="114" y="24"/>
                      <a:pt x="114" y="24"/>
                    </a:cubicBezTo>
                    <a:cubicBezTo>
                      <a:pt x="114" y="23"/>
                      <a:pt x="114" y="23"/>
                      <a:pt x="114" y="23"/>
                    </a:cubicBezTo>
                    <a:cubicBezTo>
                      <a:pt x="114" y="23"/>
                      <a:pt x="115" y="24"/>
                      <a:pt x="114" y="24"/>
                    </a:cubicBezTo>
                    <a:cubicBezTo>
                      <a:pt x="117" y="22"/>
                      <a:pt x="119" y="20"/>
                      <a:pt x="122" y="19"/>
                    </a:cubicBezTo>
                    <a:cubicBezTo>
                      <a:pt x="122" y="17"/>
                      <a:pt x="124" y="18"/>
                      <a:pt x="123" y="17"/>
                    </a:cubicBezTo>
                    <a:cubicBezTo>
                      <a:pt x="123" y="17"/>
                      <a:pt x="123" y="17"/>
                      <a:pt x="123" y="17"/>
                    </a:cubicBezTo>
                    <a:cubicBezTo>
                      <a:pt x="125" y="15"/>
                      <a:pt x="125" y="15"/>
                      <a:pt x="128" y="16"/>
                    </a:cubicBezTo>
                    <a:cubicBezTo>
                      <a:pt x="136" y="14"/>
                      <a:pt x="143" y="12"/>
                      <a:pt x="150" y="14"/>
                    </a:cubicBezTo>
                    <a:cubicBezTo>
                      <a:pt x="151" y="14"/>
                      <a:pt x="152" y="14"/>
                      <a:pt x="153" y="15"/>
                    </a:cubicBezTo>
                    <a:cubicBezTo>
                      <a:pt x="154" y="15"/>
                      <a:pt x="154" y="15"/>
                      <a:pt x="154" y="15"/>
                    </a:cubicBezTo>
                    <a:cubicBezTo>
                      <a:pt x="155" y="15"/>
                      <a:pt x="155" y="15"/>
                      <a:pt x="156" y="16"/>
                    </a:cubicBezTo>
                    <a:cubicBezTo>
                      <a:pt x="157" y="16"/>
                      <a:pt x="159" y="17"/>
                      <a:pt x="161" y="18"/>
                    </a:cubicBezTo>
                    <a:cubicBezTo>
                      <a:pt x="164" y="20"/>
                      <a:pt x="167" y="23"/>
                      <a:pt x="169" y="27"/>
                    </a:cubicBezTo>
                    <a:cubicBezTo>
                      <a:pt x="172" y="27"/>
                      <a:pt x="172" y="29"/>
                      <a:pt x="174" y="30"/>
                    </a:cubicBezTo>
                    <a:cubicBezTo>
                      <a:pt x="173" y="30"/>
                      <a:pt x="173" y="30"/>
                      <a:pt x="173" y="30"/>
                    </a:cubicBezTo>
                    <a:cubicBezTo>
                      <a:pt x="175" y="31"/>
                      <a:pt x="174" y="32"/>
                      <a:pt x="174" y="34"/>
                    </a:cubicBezTo>
                    <a:cubicBezTo>
                      <a:pt x="175" y="34"/>
                      <a:pt x="175" y="34"/>
                      <a:pt x="176" y="34"/>
                    </a:cubicBezTo>
                    <a:cubicBezTo>
                      <a:pt x="177" y="34"/>
                      <a:pt x="175" y="35"/>
                      <a:pt x="175" y="36"/>
                    </a:cubicBezTo>
                    <a:cubicBezTo>
                      <a:pt x="175" y="36"/>
                      <a:pt x="176" y="36"/>
                      <a:pt x="176" y="36"/>
                    </a:cubicBezTo>
                    <a:cubicBezTo>
                      <a:pt x="178" y="38"/>
                      <a:pt x="175" y="36"/>
                      <a:pt x="175" y="39"/>
                    </a:cubicBezTo>
                    <a:cubicBezTo>
                      <a:pt x="176" y="41"/>
                      <a:pt x="177" y="43"/>
                      <a:pt x="178" y="45"/>
                    </a:cubicBezTo>
                    <a:cubicBezTo>
                      <a:pt x="177" y="46"/>
                      <a:pt x="176" y="47"/>
                      <a:pt x="175" y="47"/>
                    </a:cubicBezTo>
                    <a:cubicBezTo>
                      <a:pt x="173" y="48"/>
                      <a:pt x="171" y="48"/>
                      <a:pt x="170" y="50"/>
                    </a:cubicBezTo>
                    <a:cubicBezTo>
                      <a:pt x="170" y="49"/>
                      <a:pt x="169" y="50"/>
                      <a:pt x="169" y="50"/>
                    </a:cubicBezTo>
                    <a:cubicBezTo>
                      <a:pt x="169" y="52"/>
                      <a:pt x="165" y="51"/>
                      <a:pt x="165" y="53"/>
                    </a:cubicBezTo>
                    <a:cubicBezTo>
                      <a:pt x="165" y="53"/>
                      <a:pt x="165" y="53"/>
                      <a:pt x="165" y="53"/>
                    </a:cubicBezTo>
                    <a:cubicBezTo>
                      <a:pt x="161" y="56"/>
                      <a:pt x="156" y="59"/>
                      <a:pt x="153" y="63"/>
                    </a:cubicBezTo>
                    <a:cubicBezTo>
                      <a:pt x="151" y="65"/>
                      <a:pt x="147" y="66"/>
                      <a:pt x="145" y="69"/>
                    </a:cubicBezTo>
                    <a:cubicBezTo>
                      <a:pt x="145" y="69"/>
                      <a:pt x="146" y="69"/>
                      <a:pt x="146" y="70"/>
                    </a:cubicBezTo>
                    <a:cubicBezTo>
                      <a:pt x="145" y="70"/>
                      <a:pt x="145" y="69"/>
                      <a:pt x="145" y="69"/>
                    </a:cubicBezTo>
                    <a:cubicBezTo>
                      <a:pt x="144" y="71"/>
                      <a:pt x="142" y="72"/>
                      <a:pt x="141" y="73"/>
                    </a:cubicBezTo>
                    <a:cubicBezTo>
                      <a:pt x="141" y="74"/>
                      <a:pt x="140" y="74"/>
                      <a:pt x="141" y="74"/>
                    </a:cubicBezTo>
                    <a:cubicBezTo>
                      <a:pt x="138" y="75"/>
                      <a:pt x="138" y="78"/>
                      <a:pt x="135" y="79"/>
                    </a:cubicBezTo>
                    <a:cubicBezTo>
                      <a:pt x="137" y="80"/>
                      <a:pt x="135" y="81"/>
                      <a:pt x="135" y="82"/>
                    </a:cubicBezTo>
                    <a:cubicBezTo>
                      <a:pt x="135" y="82"/>
                      <a:pt x="134" y="82"/>
                      <a:pt x="134" y="81"/>
                    </a:cubicBezTo>
                    <a:cubicBezTo>
                      <a:pt x="133" y="83"/>
                      <a:pt x="133" y="83"/>
                      <a:pt x="131" y="84"/>
                    </a:cubicBezTo>
                    <a:cubicBezTo>
                      <a:pt x="131" y="85"/>
                      <a:pt x="131" y="86"/>
                      <a:pt x="130" y="87"/>
                    </a:cubicBezTo>
                    <a:cubicBezTo>
                      <a:pt x="129" y="86"/>
                      <a:pt x="129" y="89"/>
                      <a:pt x="128" y="89"/>
                    </a:cubicBezTo>
                    <a:cubicBezTo>
                      <a:pt x="129" y="90"/>
                      <a:pt x="129" y="91"/>
                      <a:pt x="127" y="92"/>
                    </a:cubicBezTo>
                    <a:cubicBezTo>
                      <a:pt x="126" y="90"/>
                      <a:pt x="126" y="90"/>
                      <a:pt x="126" y="90"/>
                    </a:cubicBezTo>
                    <a:cubicBezTo>
                      <a:pt x="125" y="94"/>
                      <a:pt x="121" y="97"/>
                      <a:pt x="120" y="101"/>
                    </a:cubicBezTo>
                    <a:cubicBezTo>
                      <a:pt x="119" y="101"/>
                      <a:pt x="119" y="101"/>
                      <a:pt x="119" y="101"/>
                    </a:cubicBezTo>
                    <a:cubicBezTo>
                      <a:pt x="118" y="102"/>
                      <a:pt x="117" y="104"/>
                      <a:pt x="116" y="105"/>
                    </a:cubicBezTo>
                    <a:cubicBezTo>
                      <a:pt x="116" y="105"/>
                      <a:pt x="114" y="104"/>
                      <a:pt x="113" y="103"/>
                    </a:cubicBezTo>
                    <a:cubicBezTo>
                      <a:pt x="112" y="104"/>
                      <a:pt x="111" y="103"/>
                      <a:pt x="110" y="104"/>
                    </a:cubicBezTo>
                    <a:cubicBezTo>
                      <a:pt x="110" y="104"/>
                      <a:pt x="110" y="103"/>
                      <a:pt x="110" y="103"/>
                    </a:cubicBezTo>
                    <a:cubicBezTo>
                      <a:pt x="108" y="102"/>
                      <a:pt x="107" y="100"/>
                      <a:pt x="105" y="101"/>
                    </a:cubicBezTo>
                    <a:cubicBezTo>
                      <a:pt x="106" y="100"/>
                      <a:pt x="106" y="100"/>
                      <a:pt x="106" y="100"/>
                    </a:cubicBezTo>
                    <a:cubicBezTo>
                      <a:pt x="104" y="100"/>
                      <a:pt x="102" y="100"/>
                      <a:pt x="101" y="99"/>
                    </a:cubicBezTo>
                    <a:cubicBezTo>
                      <a:pt x="101" y="99"/>
                      <a:pt x="99" y="98"/>
                      <a:pt x="99" y="99"/>
                    </a:cubicBezTo>
                    <a:cubicBezTo>
                      <a:pt x="99" y="99"/>
                      <a:pt x="100" y="98"/>
                      <a:pt x="99" y="98"/>
                    </a:cubicBezTo>
                    <a:cubicBezTo>
                      <a:pt x="100" y="98"/>
                      <a:pt x="100" y="98"/>
                      <a:pt x="100" y="98"/>
                    </a:cubicBezTo>
                    <a:cubicBezTo>
                      <a:pt x="97" y="96"/>
                      <a:pt x="95" y="94"/>
                      <a:pt x="92" y="92"/>
                    </a:cubicBezTo>
                    <a:cubicBezTo>
                      <a:pt x="93" y="91"/>
                      <a:pt x="90" y="90"/>
                      <a:pt x="90" y="88"/>
                    </a:cubicBezTo>
                    <a:cubicBezTo>
                      <a:pt x="89" y="88"/>
                      <a:pt x="89" y="85"/>
                      <a:pt x="87" y="85"/>
                    </a:cubicBezTo>
                    <a:cubicBezTo>
                      <a:pt x="87" y="85"/>
                      <a:pt x="87" y="85"/>
                      <a:pt x="87" y="85"/>
                    </a:cubicBezTo>
                    <a:cubicBezTo>
                      <a:pt x="87" y="84"/>
                      <a:pt x="86" y="82"/>
                      <a:pt x="86" y="80"/>
                    </a:cubicBezTo>
                    <a:cubicBezTo>
                      <a:pt x="86" y="79"/>
                      <a:pt x="84" y="79"/>
                      <a:pt x="84" y="79"/>
                    </a:cubicBezTo>
                    <a:cubicBezTo>
                      <a:pt x="85" y="78"/>
                      <a:pt x="85" y="78"/>
                      <a:pt x="85" y="78"/>
                    </a:cubicBezTo>
                    <a:cubicBezTo>
                      <a:pt x="84" y="77"/>
                      <a:pt x="83" y="78"/>
                      <a:pt x="82" y="77"/>
                    </a:cubicBezTo>
                    <a:cubicBezTo>
                      <a:pt x="82" y="77"/>
                      <a:pt x="81" y="77"/>
                      <a:pt x="82" y="76"/>
                    </a:cubicBezTo>
                    <a:cubicBezTo>
                      <a:pt x="82" y="76"/>
                      <a:pt x="83" y="77"/>
                      <a:pt x="85" y="77"/>
                    </a:cubicBezTo>
                    <a:cubicBezTo>
                      <a:pt x="85" y="76"/>
                      <a:pt x="82" y="75"/>
                      <a:pt x="83" y="74"/>
                    </a:cubicBezTo>
                    <a:cubicBezTo>
                      <a:pt x="83" y="73"/>
                      <a:pt x="83" y="72"/>
                      <a:pt x="82" y="72"/>
                    </a:cubicBezTo>
                    <a:cubicBezTo>
                      <a:pt x="82" y="72"/>
                      <a:pt x="82" y="72"/>
                      <a:pt x="83" y="72"/>
                    </a:cubicBezTo>
                    <a:cubicBezTo>
                      <a:pt x="83" y="71"/>
                      <a:pt x="83" y="71"/>
                      <a:pt x="82" y="70"/>
                    </a:cubicBezTo>
                    <a:cubicBezTo>
                      <a:pt x="82" y="71"/>
                      <a:pt x="82" y="71"/>
                      <a:pt x="82" y="71"/>
                    </a:cubicBezTo>
                    <a:cubicBezTo>
                      <a:pt x="81" y="71"/>
                      <a:pt x="81" y="70"/>
                      <a:pt x="80" y="70"/>
                    </a:cubicBezTo>
                    <a:cubicBezTo>
                      <a:pt x="80" y="71"/>
                      <a:pt x="81" y="71"/>
                      <a:pt x="81" y="71"/>
                    </a:cubicBezTo>
                    <a:cubicBezTo>
                      <a:pt x="80" y="71"/>
                      <a:pt x="79" y="70"/>
                      <a:pt x="80" y="69"/>
                    </a:cubicBezTo>
                    <a:cubicBezTo>
                      <a:pt x="81" y="69"/>
                      <a:pt x="82" y="70"/>
                      <a:pt x="82" y="69"/>
                    </a:cubicBezTo>
                    <a:cubicBezTo>
                      <a:pt x="81" y="69"/>
                      <a:pt x="80" y="68"/>
                      <a:pt x="80" y="67"/>
                    </a:cubicBezTo>
                    <a:cubicBezTo>
                      <a:pt x="80" y="68"/>
                      <a:pt x="80" y="69"/>
                      <a:pt x="79" y="69"/>
                    </a:cubicBezTo>
                    <a:cubicBezTo>
                      <a:pt x="80" y="69"/>
                      <a:pt x="80" y="69"/>
                      <a:pt x="80" y="69"/>
                    </a:cubicBezTo>
                    <a:cubicBezTo>
                      <a:pt x="79" y="69"/>
                      <a:pt x="79" y="69"/>
                      <a:pt x="79" y="69"/>
                    </a:cubicBezTo>
                    <a:cubicBezTo>
                      <a:pt x="79" y="71"/>
                      <a:pt x="79" y="72"/>
                      <a:pt x="80" y="73"/>
                    </a:cubicBezTo>
                    <a:cubicBezTo>
                      <a:pt x="80" y="73"/>
                      <a:pt x="80" y="73"/>
                      <a:pt x="80" y="73"/>
                    </a:cubicBezTo>
                    <a:cubicBezTo>
                      <a:pt x="80" y="73"/>
                      <a:pt x="82" y="74"/>
                      <a:pt x="81" y="75"/>
                    </a:cubicBezTo>
                    <a:cubicBezTo>
                      <a:pt x="81" y="75"/>
                      <a:pt x="80" y="75"/>
                      <a:pt x="80" y="75"/>
                    </a:cubicBezTo>
                    <a:cubicBezTo>
                      <a:pt x="80" y="75"/>
                      <a:pt x="80" y="76"/>
                      <a:pt x="80" y="76"/>
                    </a:cubicBezTo>
                    <a:cubicBezTo>
                      <a:pt x="79" y="76"/>
                      <a:pt x="79" y="76"/>
                      <a:pt x="79" y="76"/>
                    </a:cubicBezTo>
                    <a:cubicBezTo>
                      <a:pt x="81" y="76"/>
                      <a:pt x="80" y="78"/>
                      <a:pt x="80" y="78"/>
                    </a:cubicBezTo>
                    <a:cubicBezTo>
                      <a:pt x="80" y="78"/>
                      <a:pt x="80" y="78"/>
                      <a:pt x="80" y="78"/>
                    </a:cubicBezTo>
                    <a:cubicBezTo>
                      <a:pt x="80" y="80"/>
                      <a:pt x="81" y="78"/>
                      <a:pt x="81" y="79"/>
                    </a:cubicBezTo>
                    <a:cubicBezTo>
                      <a:pt x="81" y="79"/>
                      <a:pt x="80" y="79"/>
                      <a:pt x="79" y="80"/>
                    </a:cubicBezTo>
                    <a:cubicBezTo>
                      <a:pt x="80" y="82"/>
                      <a:pt x="82" y="83"/>
                      <a:pt x="81" y="85"/>
                    </a:cubicBezTo>
                    <a:cubicBezTo>
                      <a:pt x="82" y="86"/>
                      <a:pt x="83" y="87"/>
                      <a:pt x="84" y="88"/>
                    </a:cubicBezTo>
                    <a:cubicBezTo>
                      <a:pt x="85" y="89"/>
                      <a:pt x="83" y="89"/>
                      <a:pt x="84" y="89"/>
                    </a:cubicBezTo>
                    <a:cubicBezTo>
                      <a:pt x="83" y="89"/>
                      <a:pt x="83" y="90"/>
                      <a:pt x="82" y="90"/>
                    </a:cubicBezTo>
                    <a:cubicBezTo>
                      <a:pt x="83" y="90"/>
                      <a:pt x="84" y="92"/>
                      <a:pt x="84" y="91"/>
                    </a:cubicBezTo>
                    <a:cubicBezTo>
                      <a:pt x="85" y="92"/>
                      <a:pt x="86" y="94"/>
                      <a:pt x="87" y="95"/>
                    </a:cubicBezTo>
                    <a:cubicBezTo>
                      <a:pt x="87" y="95"/>
                      <a:pt x="86" y="95"/>
                      <a:pt x="86" y="96"/>
                    </a:cubicBezTo>
                    <a:cubicBezTo>
                      <a:pt x="87" y="96"/>
                      <a:pt x="88" y="96"/>
                      <a:pt x="89" y="98"/>
                    </a:cubicBezTo>
                    <a:cubicBezTo>
                      <a:pt x="90" y="97"/>
                      <a:pt x="90" y="97"/>
                      <a:pt x="90" y="96"/>
                    </a:cubicBezTo>
                    <a:cubicBezTo>
                      <a:pt x="91" y="96"/>
                      <a:pt x="91" y="96"/>
                      <a:pt x="91" y="96"/>
                    </a:cubicBezTo>
                    <a:cubicBezTo>
                      <a:pt x="91" y="97"/>
                      <a:pt x="90" y="98"/>
                      <a:pt x="90" y="99"/>
                    </a:cubicBezTo>
                    <a:cubicBezTo>
                      <a:pt x="89" y="100"/>
                      <a:pt x="89" y="97"/>
                      <a:pt x="88" y="99"/>
                    </a:cubicBezTo>
                    <a:cubicBezTo>
                      <a:pt x="87" y="100"/>
                      <a:pt x="85" y="98"/>
                      <a:pt x="85" y="97"/>
                    </a:cubicBezTo>
                    <a:cubicBezTo>
                      <a:pt x="84" y="97"/>
                      <a:pt x="86" y="98"/>
                      <a:pt x="85" y="98"/>
                    </a:cubicBezTo>
                    <a:cubicBezTo>
                      <a:pt x="86" y="99"/>
                      <a:pt x="86" y="99"/>
                      <a:pt x="88" y="100"/>
                    </a:cubicBezTo>
                    <a:cubicBezTo>
                      <a:pt x="88" y="100"/>
                      <a:pt x="88" y="99"/>
                      <a:pt x="89" y="99"/>
                    </a:cubicBezTo>
                    <a:cubicBezTo>
                      <a:pt x="91" y="99"/>
                      <a:pt x="90" y="101"/>
                      <a:pt x="90" y="102"/>
                    </a:cubicBezTo>
                    <a:cubicBezTo>
                      <a:pt x="90" y="102"/>
                      <a:pt x="89" y="101"/>
                      <a:pt x="89" y="101"/>
                    </a:cubicBezTo>
                    <a:cubicBezTo>
                      <a:pt x="90" y="102"/>
                      <a:pt x="90" y="102"/>
                      <a:pt x="91" y="103"/>
                    </a:cubicBezTo>
                    <a:cubicBezTo>
                      <a:pt x="90" y="104"/>
                      <a:pt x="90" y="102"/>
                      <a:pt x="89" y="102"/>
                    </a:cubicBezTo>
                    <a:cubicBezTo>
                      <a:pt x="88" y="104"/>
                      <a:pt x="88" y="104"/>
                      <a:pt x="88" y="104"/>
                    </a:cubicBezTo>
                    <a:cubicBezTo>
                      <a:pt x="90" y="105"/>
                      <a:pt x="90" y="103"/>
                      <a:pt x="91" y="104"/>
                    </a:cubicBezTo>
                    <a:cubicBezTo>
                      <a:pt x="90" y="105"/>
                      <a:pt x="90" y="105"/>
                      <a:pt x="90" y="105"/>
                    </a:cubicBezTo>
                    <a:cubicBezTo>
                      <a:pt x="91" y="105"/>
                      <a:pt x="91" y="105"/>
                      <a:pt x="91" y="105"/>
                    </a:cubicBezTo>
                    <a:cubicBezTo>
                      <a:pt x="92" y="105"/>
                      <a:pt x="92" y="104"/>
                      <a:pt x="91" y="103"/>
                    </a:cubicBezTo>
                    <a:cubicBezTo>
                      <a:pt x="93" y="102"/>
                      <a:pt x="92" y="104"/>
                      <a:pt x="94" y="104"/>
                    </a:cubicBezTo>
                    <a:cubicBezTo>
                      <a:pt x="94" y="104"/>
                      <a:pt x="93" y="104"/>
                      <a:pt x="94" y="103"/>
                    </a:cubicBezTo>
                    <a:cubicBezTo>
                      <a:pt x="94" y="102"/>
                      <a:pt x="95" y="103"/>
                      <a:pt x="95" y="103"/>
                    </a:cubicBezTo>
                    <a:cubicBezTo>
                      <a:pt x="96" y="104"/>
                      <a:pt x="95" y="104"/>
                      <a:pt x="95" y="105"/>
                    </a:cubicBezTo>
                    <a:cubicBezTo>
                      <a:pt x="95" y="105"/>
                      <a:pt x="94" y="105"/>
                      <a:pt x="95" y="104"/>
                    </a:cubicBezTo>
                    <a:cubicBezTo>
                      <a:pt x="93" y="104"/>
                      <a:pt x="94" y="106"/>
                      <a:pt x="93" y="106"/>
                    </a:cubicBezTo>
                    <a:cubicBezTo>
                      <a:pt x="93" y="107"/>
                      <a:pt x="94" y="106"/>
                      <a:pt x="95" y="107"/>
                    </a:cubicBezTo>
                    <a:cubicBezTo>
                      <a:pt x="94" y="106"/>
                      <a:pt x="95" y="106"/>
                      <a:pt x="95" y="105"/>
                    </a:cubicBezTo>
                    <a:cubicBezTo>
                      <a:pt x="98" y="104"/>
                      <a:pt x="95" y="108"/>
                      <a:pt x="97" y="108"/>
                    </a:cubicBezTo>
                    <a:cubicBezTo>
                      <a:pt x="98" y="107"/>
                      <a:pt x="100" y="107"/>
                      <a:pt x="100" y="105"/>
                    </a:cubicBezTo>
                    <a:cubicBezTo>
                      <a:pt x="101" y="105"/>
                      <a:pt x="101" y="105"/>
                      <a:pt x="102" y="105"/>
                    </a:cubicBezTo>
                    <a:cubicBezTo>
                      <a:pt x="101" y="106"/>
                      <a:pt x="102" y="106"/>
                      <a:pt x="101" y="107"/>
                    </a:cubicBezTo>
                    <a:cubicBezTo>
                      <a:pt x="101" y="107"/>
                      <a:pt x="101" y="107"/>
                      <a:pt x="101" y="107"/>
                    </a:cubicBezTo>
                    <a:cubicBezTo>
                      <a:pt x="100" y="108"/>
                      <a:pt x="100" y="108"/>
                      <a:pt x="100" y="108"/>
                    </a:cubicBezTo>
                    <a:cubicBezTo>
                      <a:pt x="100" y="109"/>
                      <a:pt x="100" y="110"/>
                      <a:pt x="101" y="111"/>
                    </a:cubicBezTo>
                    <a:cubicBezTo>
                      <a:pt x="102" y="111"/>
                      <a:pt x="101" y="110"/>
                      <a:pt x="102" y="110"/>
                    </a:cubicBezTo>
                    <a:cubicBezTo>
                      <a:pt x="101" y="111"/>
                      <a:pt x="102" y="111"/>
                      <a:pt x="102" y="112"/>
                    </a:cubicBezTo>
                    <a:cubicBezTo>
                      <a:pt x="101" y="111"/>
                      <a:pt x="103" y="110"/>
                      <a:pt x="104" y="110"/>
                    </a:cubicBezTo>
                    <a:cubicBezTo>
                      <a:pt x="104" y="110"/>
                      <a:pt x="105" y="112"/>
                      <a:pt x="104" y="112"/>
                    </a:cubicBezTo>
                    <a:cubicBezTo>
                      <a:pt x="103" y="113"/>
                      <a:pt x="103" y="113"/>
                      <a:pt x="103" y="113"/>
                    </a:cubicBezTo>
                    <a:cubicBezTo>
                      <a:pt x="104" y="112"/>
                      <a:pt x="103" y="113"/>
                      <a:pt x="104" y="113"/>
                    </a:cubicBezTo>
                    <a:cubicBezTo>
                      <a:pt x="104" y="113"/>
                      <a:pt x="105" y="112"/>
                      <a:pt x="105" y="112"/>
                    </a:cubicBezTo>
                    <a:cubicBezTo>
                      <a:pt x="105" y="113"/>
                      <a:pt x="104" y="114"/>
                      <a:pt x="104" y="114"/>
                    </a:cubicBezTo>
                    <a:cubicBezTo>
                      <a:pt x="104" y="114"/>
                      <a:pt x="104" y="114"/>
                      <a:pt x="104" y="114"/>
                    </a:cubicBezTo>
                    <a:cubicBezTo>
                      <a:pt x="103" y="115"/>
                      <a:pt x="105" y="114"/>
                      <a:pt x="104" y="115"/>
                    </a:cubicBezTo>
                    <a:cubicBezTo>
                      <a:pt x="104" y="115"/>
                      <a:pt x="103" y="114"/>
                      <a:pt x="102" y="115"/>
                    </a:cubicBezTo>
                    <a:cubicBezTo>
                      <a:pt x="102" y="116"/>
                      <a:pt x="101" y="118"/>
                      <a:pt x="100" y="119"/>
                    </a:cubicBezTo>
                    <a:cubicBezTo>
                      <a:pt x="100" y="120"/>
                      <a:pt x="99" y="122"/>
                      <a:pt x="99" y="123"/>
                    </a:cubicBezTo>
                    <a:cubicBezTo>
                      <a:pt x="99" y="124"/>
                      <a:pt x="98" y="122"/>
                      <a:pt x="98" y="124"/>
                    </a:cubicBezTo>
                    <a:cubicBezTo>
                      <a:pt x="98" y="123"/>
                      <a:pt x="98" y="123"/>
                      <a:pt x="97" y="123"/>
                    </a:cubicBezTo>
                    <a:cubicBezTo>
                      <a:pt x="98" y="123"/>
                      <a:pt x="96" y="125"/>
                      <a:pt x="98" y="125"/>
                    </a:cubicBezTo>
                    <a:cubicBezTo>
                      <a:pt x="97" y="126"/>
                      <a:pt x="96" y="127"/>
                      <a:pt x="95" y="129"/>
                    </a:cubicBezTo>
                    <a:cubicBezTo>
                      <a:pt x="96" y="128"/>
                      <a:pt x="95" y="128"/>
                      <a:pt x="95" y="128"/>
                    </a:cubicBezTo>
                    <a:cubicBezTo>
                      <a:pt x="95" y="129"/>
                      <a:pt x="95" y="131"/>
                      <a:pt x="94" y="132"/>
                    </a:cubicBezTo>
                    <a:cubicBezTo>
                      <a:pt x="95" y="132"/>
                      <a:pt x="95" y="132"/>
                      <a:pt x="95" y="132"/>
                    </a:cubicBezTo>
                    <a:cubicBezTo>
                      <a:pt x="95" y="132"/>
                      <a:pt x="96" y="133"/>
                      <a:pt x="95" y="133"/>
                    </a:cubicBezTo>
                    <a:cubicBezTo>
                      <a:pt x="95" y="133"/>
                      <a:pt x="94" y="132"/>
                      <a:pt x="93" y="133"/>
                    </a:cubicBezTo>
                    <a:cubicBezTo>
                      <a:pt x="92" y="133"/>
                      <a:pt x="94" y="132"/>
                      <a:pt x="93" y="132"/>
                    </a:cubicBezTo>
                    <a:cubicBezTo>
                      <a:pt x="92" y="131"/>
                      <a:pt x="93" y="129"/>
                      <a:pt x="94" y="129"/>
                    </a:cubicBezTo>
                    <a:cubicBezTo>
                      <a:pt x="93" y="127"/>
                      <a:pt x="93" y="129"/>
                      <a:pt x="92" y="129"/>
                    </a:cubicBezTo>
                    <a:cubicBezTo>
                      <a:pt x="92" y="130"/>
                      <a:pt x="92" y="130"/>
                      <a:pt x="92" y="132"/>
                    </a:cubicBezTo>
                    <a:cubicBezTo>
                      <a:pt x="92" y="132"/>
                      <a:pt x="93" y="131"/>
                      <a:pt x="93" y="132"/>
                    </a:cubicBezTo>
                    <a:cubicBezTo>
                      <a:pt x="93" y="134"/>
                      <a:pt x="91" y="134"/>
                      <a:pt x="91" y="134"/>
                    </a:cubicBezTo>
                    <a:cubicBezTo>
                      <a:pt x="91" y="134"/>
                      <a:pt x="91" y="133"/>
                      <a:pt x="91" y="133"/>
                    </a:cubicBezTo>
                    <a:cubicBezTo>
                      <a:pt x="91" y="134"/>
                      <a:pt x="91" y="134"/>
                      <a:pt x="91" y="135"/>
                    </a:cubicBezTo>
                    <a:cubicBezTo>
                      <a:pt x="89" y="135"/>
                      <a:pt x="91" y="134"/>
                      <a:pt x="90" y="133"/>
                    </a:cubicBezTo>
                    <a:cubicBezTo>
                      <a:pt x="89" y="133"/>
                      <a:pt x="89" y="133"/>
                      <a:pt x="89" y="133"/>
                    </a:cubicBezTo>
                    <a:cubicBezTo>
                      <a:pt x="89" y="135"/>
                      <a:pt x="90" y="134"/>
                      <a:pt x="89" y="135"/>
                    </a:cubicBezTo>
                    <a:cubicBezTo>
                      <a:pt x="89" y="135"/>
                      <a:pt x="89" y="135"/>
                      <a:pt x="89" y="135"/>
                    </a:cubicBezTo>
                    <a:cubicBezTo>
                      <a:pt x="89" y="136"/>
                      <a:pt x="89" y="136"/>
                      <a:pt x="89" y="136"/>
                    </a:cubicBezTo>
                    <a:cubicBezTo>
                      <a:pt x="89" y="136"/>
                      <a:pt x="90" y="136"/>
                      <a:pt x="90" y="136"/>
                    </a:cubicBezTo>
                    <a:cubicBezTo>
                      <a:pt x="91" y="137"/>
                      <a:pt x="90" y="136"/>
                      <a:pt x="90" y="138"/>
                    </a:cubicBezTo>
                    <a:cubicBezTo>
                      <a:pt x="91" y="138"/>
                      <a:pt x="90" y="137"/>
                      <a:pt x="91" y="137"/>
                    </a:cubicBezTo>
                    <a:cubicBezTo>
                      <a:pt x="92" y="137"/>
                      <a:pt x="91" y="138"/>
                      <a:pt x="91" y="139"/>
                    </a:cubicBezTo>
                    <a:cubicBezTo>
                      <a:pt x="91" y="140"/>
                      <a:pt x="90" y="139"/>
                      <a:pt x="90" y="139"/>
                    </a:cubicBezTo>
                    <a:cubicBezTo>
                      <a:pt x="89" y="139"/>
                      <a:pt x="90" y="138"/>
                      <a:pt x="90" y="139"/>
                    </a:cubicBezTo>
                    <a:cubicBezTo>
                      <a:pt x="90" y="137"/>
                      <a:pt x="88" y="139"/>
                      <a:pt x="88" y="138"/>
                    </a:cubicBezTo>
                    <a:cubicBezTo>
                      <a:pt x="87" y="138"/>
                      <a:pt x="89" y="139"/>
                      <a:pt x="88" y="140"/>
                    </a:cubicBezTo>
                    <a:cubicBezTo>
                      <a:pt x="88" y="138"/>
                      <a:pt x="89" y="140"/>
                      <a:pt x="89" y="139"/>
                    </a:cubicBezTo>
                    <a:cubicBezTo>
                      <a:pt x="91" y="142"/>
                      <a:pt x="88" y="140"/>
                      <a:pt x="87" y="142"/>
                    </a:cubicBezTo>
                    <a:cubicBezTo>
                      <a:pt x="89" y="142"/>
                      <a:pt x="88" y="144"/>
                      <a:pt x="90" y="144"/>
                    </a:cubicBezTo>
                    <a:cubicBezTo>
                      <a:pt x="90" y="144"/>
                      <a:pt x="90" y="145"/>
                      <a:pt x="90" y="145"/>
                    </a:cubicBezTo>
                    <a:cubicBezTo>
                      <a:pt x="89" y="144"/>
                      <a:pt x="89" y="146"/>
                      <a:pt x="89" y="145"/>
                    </a:cubicBezTo>
                    <a:cubicBezTo>
                      <a:pt x="88" y="145"/>
                      <a:pt x="88" y="145"/>
                      <a:pt x="88" y="145"/>
                    </a:cubicBezTo>
                    <a:cubicBezTo>
                      <a:pt x="88" y="144"/>
                      <a:pt x="88" y="144"/>
                      <a:pt x="88" y="144"/>
                    </a:cubicBezTo>
                    <a:cubicBezTo>
                      <a:pt x="87" y="144"/>
                      <a:pt x="86" y="145"/>
                      <a:pt x="85" y="145"/>
                    </a:cubicBezTo>
                    <a:cubicBezTo>
                      <a:pt x="85" y="146"/>
                      <a:pt x="86" y="145"/>
                      <a:pt x="86" y="146"/>
                    </a:cubicBezTo>
                    <a:cubicBezTo>
                      <a:pt x="86" y="146"/>
                      <a:pt x="85" y="146"/>
                      <a:pt x="85" y="147"/>
                    </a:cubicBezTo>
                    <a:cubicBezTo>
                      <a:pt x="86" y="146"/>
                      <a:pt x="86" y="147"/>
                      <a:pt x="86" y="148"/>
                    </a:cubicBezTo>
                    <a:cubicBezTo>
                      <a:pt x="86" y="149"/>
                      <a:pt x="85" y="149"/>
                      <a:pt x="85" y="149"/>
                    </a:cubicBezTo>
                    <a:cubicBezTo>
                      <a:pt x="85" y="148"/>
                      <a:pt x="85" y="148"/>
                      <a:pt x="85" y="148"/>
                    </a:cubicBezTo>
                    <a:cubicBezTo>
                      <a:pt x="85" y="149"/>
                      <a:pt x="84" y="148"/>
                      <a:pt x="84" y="149"/>
                    </a:cubicBezTo>
                    <a:cubicBezTo>
                      <a:pt x="85" y="149"/>
                      <a:pt x="85" y="150"/>
                      <a:pt x="86" y="150"/>
                    </a:cubicBezTo>
                    <a:cubicBezTo>
                      <a:pt x="86" y="151"/>
                      <a:pt x="85" y="151"/>
                      <a:pt x="85" y="151"/>
                    </a:cubicBezTo>
                    <a:cubicBezTo>
                      <a:pt x="85" y="150"/>
                      <a:pt x="85" y="150"/>
                      <a:pt x="85" y="150"/>
                    </a:cubicBezTo>
                    <a:cubicBezTo>
                      <a:pt x="85" y="151"/>
                      <a:pt x="83" y="150"/>
                      <a:pt x="83" y="151"/>
                    </a:cubicBezTo>
                    <a:cubicBezTo>
                      <a:pt x="84" y="152"/>
                      <a:pt x="84" y="152"/>
                      <a:pt x="84" y="152"/>
                    </a:cubicBezTo>
                    <a:cubicBezTo>
                      <a:pt x="84" y="152"/>
                      <a:pt x="83" y="152"/>
                      <a:pt x="83" y="152"/>
                    </a:cubicBezTo>
                    <a:cubicBezTo>
                      <a:pt x="84" y="152"/>
                      <a:pt x="83" y="153"/>
                      <a:pt x="84" y="153"/>
                    </a:cubicBezTo>
                    <a:cubicBezTo>
                      <a:pt x="83" y="153"/>
                      <a:pt x="83" y="153"/>
                      <a:pt x="83" y="153"/>
                    </a:cubicBezTo>
                    <a:cubicBezTo>
                      <a:pt x="83" y="153"/>
                      <a:pt x="84" y="154"/>
                      <a:pt x="83" y="155"/>
                    </a:cubicBezTo>
                    <a:cubicBezTo>
                      <a:pt x="84" y="155"/>
                      <a:pt x="83" y="154"/>
                      <a:pt x="84" y="153"/>
                    </a:cubicBezTo>
                    <a:cubicBezTo>
                      <a:pt x="85" y="153"/>
                      <a:pt x="84" y="154"/>
                      <a:pt x="84" y="155"/>
                    </a:cubicBezTo>
                    <a:cubicBezTo>
                      <a:pt x="83" y="154"/>
                      <a:pt x="84" y="156"/>
                      <a:pt x="84" y="157"/>
                    </a:cubicBezTo>
                    <a:cubicBezTo>
                      <a:pt x="83" y="157"/>
                      <a:pt x="83" y="157"/>
                      <a:pt x="83" y="157"/>
                    </a:cubicBezTo>
                    <a:cubicBezTo>
                      <a:pt x="83" y="158"/>
                      <a:pt x="83" y="158"/>
                      <a:pt x="83" y="158"/>
                    </a:cubicBezTo>
                    <a:cubicBezTo>
                      <a:pt x="82" y="157"/>
                      <a:pt x="83" y="159"/>
                      <a:pt x="83" y="159"/>
                    </a:cubicBezTo>
                    <a:cubicBezTo>
                      <a:pt x="82" y="159"/>
                      <a:pt x="82" y="159"/>
                      <a:pt x="82" y="159"/>
                    </a:cubicBezTo>
                    <a:cubicBezTo>
                      <a:pt x="83" y="159"/>
                      <a:pt x="83" y="161"/>
                      <a:pt x="83" y="161"/>
                    </a:cubicBezTo>
                    <a:cubicBezTo>
                      <a:pt x="83" y="162"/>
                      <a:pt x="82" y="160"/>
                      <a:pt x="81" y="160"/>
                    </a:cubicBezTo>
                    <a:cubicBezTo>
                      <a:pt x="82" y="161"/>
                      <a:pt x="80" y="161"/>
                      <a:pt x="81" y="162"/>
                    </a:cubicBezTo>
                    <a:cubicBezTo>
                      <a:pt x="82" y="161"/>
                      <a:pt x="82" y="162"/>
                      <a:pt x="82" y="163"/>
                    </a:cubicBezTo>
                    <a:cubicBezTo>
                      <a:pt x="82" y="164"/>
                      <a:pt x="82" y="162"/>
                      <a:pt x="81" y="163"/>
                    </a:cubicBezTo>
                    <a:cubicBezTo>
                      <a:pt x="82" y="164"/>
                      <a:pt x="82" y="164"/>
                      <a:pt x="83" y="164"/>
                    </a:cubicBezTo>
                    <a:cubicBezTo>
                      <a:pt x="82" y="164"/>
                      <a:pt x="83" y="165"/>
                      <a:pt x="82" y="166"/>
                    </a:cubicBezTo>
                    <a:cubicBezTo>
                      <a:pt x="82" y="166"/>
                      <a:pt x="82" y="164"/>
                      <a:pt x="82" y="165"/>
                    </a:cubicBezTo>
                    <a:cubicBezTo>
                      <a:pt x="81" y="166"/>
                      <a:pt x="83" y="166"/>
                      <a:pt x="83" y="167"/>
                    </a:cubicBezTo>
                    <a:cubicBezTo>
                      <a:pt x="84" y="167"/>
                      <a:pt x="85" y="168"/>
                      <a:pt x="85" y="168"/>
                    </a:cubicBezTo>
                    <a:cubicBezTo>
                      <a:pt x="85" y="170"/>
                      <a:pt x="85" y="168"/>
                      <a:pt x="84" y="168"/>
                    </a:cubicBezTo>
                    <a:cubicBezTo>
                      <a:pt x="84" y="169"/>
                      <a:pt x="84" y="169"/>
                      <a:pt x="84" y="169"/>
                    </a:cubicBezTo>
                    <a:cubicBezTo>
                      <a:pt x="82" y="169"/>
                      <a:pt x="82" y="166"/>
                      <a:pt x="81" y="167"/>
                    </a:cubicBezTo>
                    <a:cubicBezTo>
                      <a:pt x="81" y="168"/>
                      <a:pt x="81" y="168"/>
                      <a:pt x="81" y="168"/>
                    </a:cubicBezTo>
                    <a:cubicBezTo>
                      <a:pt x="81" y="168"/>
                      <a:pt x="80" y="167"/>
                      <a:pt x="80" y="167"/>
                    </a:cubicBezTo>
                    <a:cubicBezTo>
                      <a:pt x="81" y="168"/>
                      <a:pt x="80" y="169"/>
                      <a:pt x="80" y="169"/>
                    </a:cubicBezTo>
                    <a:cubicBezTo>
                      <a:pt x="81" y="170"/>
                      <a:pt x="80" y="169"/>
                      <a:pt x="81" y="169"/>
                    </a:cubicBezTo>
                    <a:cubicBezTo>
                      <a:pt x="81" y="170"/>
                      <a:pt x="82" y="170"/>
                      <a:pt x="81" y="171"/>
                    </a:cubicBezTo>
                    <a:cubicBezTo>
                      <a:pt x="81" y="171"/>
                      <a:pt x="80" y="171"/>
                      <a:pt x="80" y="171"/>
                    </a:cubicBezTo>
                    <a:cubicBezTo>
                      <a:pt x="79" y="171"/>
                      <a:pt x="81" y="171"/>
                      <a:pt x="80" y="172"/>
                    </a:cubicBezTo>
                    <a:cubicBezTo>
                      <a:pt x="80" y="172"/>
                      <a:pt x="80" y="172"/>
                      <a:pt x="80" y="172"/>
                    </a:cubicBezTo>
                    <a:cubicBezTo>
                      <a:pt x="79" y="175"/>
                      <a:pt x="79" y="179"/>
                      <a:pt x="80" y="181"/>
                    </a:cubicBezTo>
                    <a:cubicBezTo>
                      <a:pt x="79" y="182"/>
                      <a:pt x="79" y="183"/>
                      <a:pt x="78" y="184"/>
                    </a:cubicBezTo>
                    <a:cubicBezTo>
                      <a:pt x="79" y="183"/>
                      <a:pt x="79" y="184"/>
                      <a:pt x="79" y="184"/>
                    </a:cubicBezTo>
                    <a:cubicBezTo>
                      <a:pt x="78" y="185"/>
                      <a:pt x="78" y="185"/>
                      <a:pt x="78" y="185"/>
                    </a:cubicBezTo>
                    <a:cubicBezTo>
                      <a:pt x="78" y="186"/>
                      <a:pt x="79" y="187"/>
                      <a:pt x="79" y="188"/>
                    </a:cubicBezTo>
                    <a:cubicBezTo>
                      <a:pt x="79" y="188"/>
                      <a:pt x="79" y="188"/>
                      <a:pt x="78" y="188"/>
                    </a:cubicBezTo>
                    <a:cubicBezTo>
                      <a:pt x="78" y="189"/>
                      <a:pt x="79" y="189"/>
                      <a:pt x="79" y="189"/>
                    </a:cubicBezTo>
                    <a:cubicBezTo>
                      <a:pt x="78" y="190"/>
                      <a:pt x="78" y="190"/>
                      <a:pt x="78" y="190"/>
                    </a:cubicBezTo>
                    <a:cubicBezTo>
                      <a:pt x="79" y="190"/>
                      <a:pt x="79" y="190"/>
                      <a:pt x="79" y="190"/>
                    </a:cubicBezTo>
                    <a:cubicBezTo>
                      <a:pt x="79" y="191"/>
                      <a:pt x="79" y="192"/>
                      <a:pt x="78" y="192"/>
                    </a:cubicBezTo>
                    <a:cubicBezTo>
                      <a:pt x="78" y="192"/>
                      <a:pt x="78" y="192"/>
                      <a:pt x="79" y="192"/>
                    </a:cubicBezTo>
                    <a:cubicBezTo>
                      <a:pt x="78" y="193"/>
                      <a:pt x="78" y="195"/>
                      <a:pt x="78" y="196"/>
                    </a:cubicBezTo>
                    <a:cubicBezTo>
                      <a:pt x="79" y="195"/>
                      <a:pt x="79" y="196"/>
                      <a:pt x="79" y="195"/>
                    </a:cubicBezTo>
                    <a:cubicBezTo>
                      <a:pt x="80" y="196"/>
                      <a:pt x="79" y="196"/>
                      <a:pt x="80" y="196"/>
                    </a:cubicBezTo>
                    <a:cubicBezTo>
                      <a:pt x="79" y="196"/>
                      <a:pt x="79" y="197"/>
                      <a:pt x="79" y="196"/>
                    </a:cubicBezTo>
                    <a:cubicBezTo>
                      <a:pt x="78" y="198"/>
                      <a:pt x="79" y="201"/>
                      <a:pt x="78" y="203"/>
                    </a:cubicBezTo>
                    <a:cubicBezTo>
                      <a:pt x="79" y="204"/>
                      <a:pt x="79" y="203"/>
                      <a:pt x="79" y="204"/>
                    </a:cubicBezTo>
                    <a:cubicBezTo>
                      <a:pt x="78" y="205"/>
                      <a:pt x="79" y="207"/>
                      <a:pt x="79" y="209"/>
                    </a:cubicBezTo>
                    <a:cubicBezTo>
                      <a:pt x="79" y="208"/>
                      <a:pt x="81" y="209"/>
                      <a:pt x="81" y="209"/>
                    </a:cubicBezTo>
                    <a:cubicBezTo>
                      <a:pt x="82" y="210"/>
                      <a:pt x="80" y="210"/>
                      <a:pt x="79" y="211"/>
                    </a:cubicBezTo>
                    <a:cubicBezTo>
                      <a:pt x="80" y="211"/>
                      <a:pt x="80" y="212"/>
                      <a:pt x="80" y="212"/>
                    </a:cubicBezTo>
                    <a:cubicBezTo>
                      <a:pt x="80" y="212"/>
                      <a:pt x="80" y="212"/>
                      <a:pt x="80" y="212"/>
                    </a:cubicBezTo>
                    <a:cubicBezTo>
                      <a:pt x="80" y="213"/>
                      <a:pt x="81" y="214"/>
                      <a:pt x="80" y="214"/>
                    </a:cubicBezTo>
                    <a:cubicBezTo>
                      <a:pt x="80" y="214"/>
                      <a:pt x="80" y="214"/>
                      <a:pt x="80" y="214"/>
                    </a:cubicBezTo>
                    <a:cubicBezTo>
                      <a:pt x="80" y="215"/>
                      <a:pt x="80" y="215"/>
                      <a:pt x="80" y="216"/>
                    </a:cubicBezTo>
                    <a:cubicBezTo>
                      <a:pt x="81" y="216"/>
                      <a:pt x="80" y="217"/>
                      <a:pt x="81" y="218"/>
                    </a:cubicBezTo>
                    <a:cubicBezTo>
                      <a:pt x="81" y="218"/>
                      <a:pt x="81" y="218"/>
                      <a:pt x="81" y="218"/>
                    </a:cubicBezTo>
                    <a:cubicBezTo>
                      <a:pt x="82" y="218"/>
                      <a:pt x="82" y="218"/>
                      <a:pt x="82" y="218"/>
                    </a:cubicBezTo>
                    <a:cubicBezTo>
                      <a:pt x="81" y="219"/>
                      <a:pt x="81" y="219"/>
                      <a:pt x="81" y="219"/>
                    </a:cubicBezTo>
                    <a:cubicBezTo>
                      <a:pt x="81" y="219"/>
                      <a:pt x="81" y="219"/>
                      <a:pt x="81" y="218"/>
                    </a:cubicBezTo>
                    <a:cubicBezTo>
                      <a:pt x="80" y="220"/>
                      <a:pt x="81" y="219"/>
                      <a:pt x="82" y="219"/>
                    </a:cubicBezTo>
                    <a:cubicBezTo>
                      <a:pt x="82" y="220"/>
                      <a:pt x="82" y="220"/>
                      <a:pt x="81" y="220"/>
                    </a:cubicBezTo>
                    <a:cubicBezTo>
                      <a:pt x="81" y="220"/>
                      <a:pt x="81" y="220"/>
                      <a:pt x="81" y="220"/>
                    </a:cubicBezTo>
                    <a:cubicBezTo>
                      <a:pt x="81" y="219"/>
                      <a:pt x="81" y="220"/>
                      <a:pt x="81" y="220"/>
                    </a:cubicBezTo>
                    <a:cubicBezTo>
                      <a:pt x="81" y="220"/>
                      <a:pt x="82" y="220"/>
                      <a:pt x="82" y="221"/>
                    </a:cubicBezTo>
                    <a:cubicBezTo>
                      <a:pt x="82" y="221"/>
                      <a:pt x="82" y="223"/>
                      <a:pt x="81" y="223"/>
                    </a:cubicBezTo>
                    <a:cubicBezTo>
                      <a:pt x="82" y="223"/>
                      <a:pt x="82" y="223"/>
                      <a:pt x="82" y="224"/>
                    </a:cubicBezTo>
                    <a:cubicBezTo>
                      <a:pt x="82" y="223"/>
                      <a:pt x="82" y="222"/>
                      <a:pt x="83" y="222"/>
                    </a:cubicBezTo>
                    <a:cubicBezTo>
                      <a:pt x="83" y="223"/>
                      <a:pt x="83" y="223"/>
                      <a:pt x="83" y="223"/>
                    </a:cubicBezTo>
                    <a:cubicBezTo>
                      <a:pt x="83" y="223"/>
                      <a:pt x="83" y="223"/>
                      <a:pt x="83" y="223"/>
                    </a:cubicBezTo>
                    <a:cubicBezTo>
                      <a:pt x="83" y="223"/>
                      <a:pt x="83" y="225"/>
                      <a:pt x="83" y="224"/>
                    </a:cubicBezTo>
                    <a:cubicBezTo>
                      <a:pt x="83" y="225"/>
                      <a:pt x="83" y="225"/>
                      <a:pt x="83" y="225"/>
                    </a:cubicBezTo>
                    <a:cubicBezTo>
                      <a:pt x="83" y="225"/>
                      <a:pt x="83" y="226"/>
                      <a:pt x="84" y="226"/>
                    </a:cubicBezTo>
                    <a:cubicBezTo>
                      <a:pt x="83" y="227"/>
                      <a:pt x="82" y="226"/>
                      <a:pt x="82" y="227"/>
                    </a:cubicBezTo>
                    <a:cubicBezTo>
                      <a:pt x="83" y="228"/>
                      <a:pt x="83" y="228"/>
                      <a:pt x="83" y="228"/>
                    </a:cubicBezTo>
                    <a:cubicBezTo>
                      <a:pt x="83" y="229"/>
                      <a:pt x="83" y="229"/>
                      <a:pt x="83" y="229"/>
                    </a:cubicBezTo>
                    <a:cubicBezTo>
                      <a:pt x="83" y="231"/>
                      <a:pt x="85" y="230"/>
                      <a:pt x="85" y="232"/>
                    </a:cubicBezTo>
                    <a:cubicBezTo>
                      <a:pt x="84" y="232"/>
                      <a:pt x="84" y="232"/>
                      <a:pt x="84" y="233"/>
                    </a:cubicBezTo>
                    <a:cubicBezTo>
                      <a:pt x="84" y="233"/>
                      <a:pt x="85" y="233"/>
                      <a:pt x="85" y="233"/>
                    </a:cubicBezTo>
                    <a:cubicBezTo>
                      <a:pt x="85" y="233"/>
                      <a:pt x="84" y="233"/>
                      <a:pt x="84" y="232"/>
                    </a:cubicBezTo>
                    <a:cubicBezTo>
                      <a:pt x="85" y="232"/>
                      <a:pt x="85" y="233"/>
                      <a:pt x="85" y="233"/>
                    </a:cubicBezTo>
                    <a:cubicBezTo>
                      <a:pt x="84" y="235"/>
                      <a:pt x="86" y="237"/>
                      <a:pt x="86" y="239"/>
                    </a:cubicBezTo>
                    <a:cubicBezTo>
                      <a:pt x="87" y="239"/>
                      <a:pt x="87" y="240"/>
                      <a:pt x="87" y="240"/>
                    </a:cubicBezTo>
                    <a:cubicBezTo>
                      <a:pt x="86" y="241"/>
                      <a:pt x="88" y="241"/>
                      <a:pt x="87" y="242"/>
                    </a:cubicBezTo>
                    <a:cubicBezTo>
                      <a:pt x="88" y="242"/>
                      <a:pt x="88" y="242"/>
                      <a:pt x="88" y="242"/>
                    </a:cubicBezTo>
                    <a:cubicBezTo>
                      <a:pt x="88" y="243"/>
                      <a:pt x="91" y="243"/>
                      <a:pt x="90" y="244"/>
                    </a:cubicBezTo>
                    <a:cubicBezTo>
                      <a:pt x="90" y="245"/>
                      <a:pt x="89" y="244"/>
                      <a:pt x="89" y="244"/>
                    </a:cubicBezTo>
                    <a:cubicBezTo>
                      <a:pt x="88" y="245"/>
                      <a:pt x="91" y="246"/>
                      <a:pt x="90" y="247"/>
                    </a:cubicBezTo>
                    <a:cubicBezTo>
                      <a:pt x="90" y="247"/>
                      <a:pt x="91" y="247"/>
                      <a:pt x="91" y="247"/>
                    </a:cubicBezTo>
                    <a:cubicBezTo>
                      <a:pt x="91" y="248"/>
                      <a:pt x="91" y="249"/>
                      <a:pt x="91" y="249"/>
                    </a:cubicBezTo>
                    <a:cubicBezTo>
                      <a:pt x="92" y="250"/>
                      <a:pt x="92" y="250"/>
                      <a:pt x="92" y="251"/>
                    </a:cubicBezTo>
                    <a:cubicBezTo>
                      <a:pt x="92" y="251"/>
                      <a:pt x="91" y="250"/>
                      <a:pt x="91" y="250"/>
                    </a:cubicBezTo>
                    <a:cubicBezTo>
                      <a:pt x="91" y="251"/>
                      <a:pt x="92" y="252"/>
                      <a:pt x="93" y="252"/>
                    </a:cubicBezTo>
                    <a:cubicBezTo>
                      <a:pt x="92" y="253"/>
                      <a:pt x="94" y="255"/>
                      <a:pt x="94" y="256"/>
                    </a:cubicBezTo>
                    <a:cubicBezTo>
                      <a:pt x="95" y="256"/>
                      <a:pt x="94" y="258"/>
                      <a:pt x="96" y="257"/>
                    </a:cubicBezTo>
                    <a:cubicBezTo>
                      <a:pt x="96" y="257"/>
                      <a:pt x="95" y="257"/>
                      <a:pt x="95" y="257"/>
                    </a:cubicBezTo>
                    <a:cubicBezTo>
                      <a:pt x="96" y="258"/>
                      <a:pt x="97" y="257"/>
                      <a:pt x="97" y="258"/>
                    </a:cubicBezTo>
                    <a:cubicBezTo>
                      <a:pt x="96" y="258"/>
                      <a:pt x="96" y="258"/>
                      <a:pt x="96" y="258"/>
                    </a:cubicBezTo>
                    <a:cubicBezTo>
                      <a:pt x="95" y="259"/>
                      <a:pt x="97" y="260"/>
                      <a:pt x="97" y="260"/>
                    </a:cubicBezTo>
                    <a:cubicBezTo>
                      <a:pt x="97" y="259"/>
                      <a:pt x="97" y="261"/>
                      <a:pt x="98" y="260"/>
                    </a:cubicBezTo>
                    <a:cubicBezTo>
                      <a:pt x="98" y="261"/>
                      <a:pt x="98" y="261"/>
                      <a:pt x="98" y="261"/>
                    </a:cubicBezTo>
                    <a:cubicBezTo>
                      <a:pt x="99" y="261"/>
                      <a:pt x="99" y="261"/>
                      <a:pt x="99" y="262"/>
                    </a:cubicBezTo>
                    <a:cubicBezTo>
                      <a:pt x="100" y="262"/>
                      <a:pt x="99" y="262"/>
                      <a:pt x="99" y="262"/>
                    </a:cubicBezTo>
                    <a:cubicBezTo>
                      <a:pt x="99" y="263"/>
                      <a:pt x="99" y="263"/>
                      <a:pt x="100" y="264"/>
                    </a:cubicBezTo>
                    <a:cubicBezTo>
                      <a:pt x="99" y="263"/>
                      <a:pt x="99" y="263"/>
                      <a:pt x="100" y="263"/>
                    </a:cubicBezTo>
                    <a:cubicBezTo>
                      <a:pt x="100" y="263"/>
                      <a:pt x="100" y="263"/>
                      <a:pt x="100" y="264"/>
                    </a:cubicBezTo>
                    <a:cubicBezTo>
                      <a:pt x="100" y="264"/>
                      <a:pt x="100" y="264"/>
                      <a:pt x="100" y="264"/>
                    </a:cubicBezTo>
                    <a:cubicBezTo>
                      <a:pt x="100" y="264"/>
                      <a:pt x="100" y="264"/>
                      <a:pt x="100" y="264"/>
                    </a:cubicBezTo>
                    <a:cubicBezTo>
                      <a:pt x="100" y="264"/>
                      <a:pt x="100" y="264"/>
                      <a:pt x="100" y="264"/>
                    </a:cubicBezTo>
                    <a:cubicBezTo>
                      <a:pt x="100" y="264"/>
                      <a:pt x="100" y="264"/>
                      <a:pt x="100" y="264"/>
                    </a:cubicBezTo>
                    <a:cubicBezTo>
                      <a:pt x="100" y="264"/>
                      <a:pt x="100" y="264"/>
                      <a:pt x="100" y="264"/>
                    </a:cubicBezTo>
                    <a:cubicBezTo>
                      <a:pt x="100" y="265"/>
                      <a:pt x="100" y="265"/>
                      <a:pt x="100" y="265"/>
                    </a:cubicBezTo>
                    <a:cubicBezTo>
                      <a:pt x="100" y="265"/>
                      <a:pt x="100" y="265"/>
                      <a:pt x="100" y="265"/>
                    </a:cubicBezTo>
                    <a:cubicBezTo>
                      <a:pt x="100" y="266"/>
                      <a:pt x="101" y="266"/>
                      <a:pt x="101" y="266"/>
                    </a:cubicBezTo>
                    <a:cubicBezTo>
                      <a:pt x="102" y="268"/>
                      <a:pt x="105" y="270"/>
                      <a:pt x="105" y="270"/>
                    </a:cubicBezTo>
                    <a:cubicBezTo>
                      <a:pt x="105" y="270"/>
                      <a:pt x="104" y="270"/>
                      <a:pt x="105" y="270"/>
                    </a:cubicBezTo>
                    <a:cubicBezTo>
                      <a:pt x="105" y="271"/>
                      <a:pt x="106" y="271"/>
                      <a:pt x="106" y="271"/>
                    </a:cubicBezTo>
                    <a:cubicBezTo>
                      <a:pt x="107" y="271"/>
                      <a:pt x="106" y="272"/>
                      <a:pt x="106" y="273"/>
                    </a:cubicBezTo>
                    <a:cubicBezTo>
                      <a:pt x="106" y="273"/>
                      <a:pt x="107" y="272"/>
                      <a:pt x="107" y="272"/>
                    </a:cubicBezTo>
                    <a:cubicBezTo>
                      <a:pt x="107" y="274"/>
                      <a:pt x="110" y="274"/>
                      <a:pt x="110" y="276"/>
                    </a:cubicBezTo>
                    <a:cubicBezTo>
                      <a:pt x="110" y="276"/>
                      <a:pt x="110" y="276"/>
                      <a:pt x="109" y="276"/>
                    </a:cubicBezTo>
                    <a:cubicBezTo>
                      <a:pt x="111" y="277"/>
                      <a:pt x="112" y="278"/>
                      <a:pt x="113" y="278"/>
                    </a:cubicBezTo>
                    <a:cubicBezTo>
                      <a:pt x="113" y="278"/>
                      <a:pt x="113" y="278"/>
                      <a:pt x="112" y="278"/>
                    </a:cubicBezTo>
                    <a:cubicBezTo>
                      <a:pt x="113" y="279"/>
                      <a:pt x="114" y="280"/>
                      <a:pt x="115" y="279"/>
                    </a:cubicBezTo>
                    <a:cubicBezTo>
                      <a:pt x="114" y="279"/>
                      <a:pt x="114" y="280"/>
                      <a:pt x="114" y="279"/>
                    </a:cubicBezTo>
                    <a:cubicBezTo>
                      <a:pt x="114" y="278"/>
                      <a:pt x="115" y="279"/>
                      <a:pt x="116" y="279"/>
                    </a:cubicBezTo>
                    <a:cubicBezTo>
                      <a:pt x="116" y="280"/>
                      <a:pt x="116" y="280"/>
                      <a:pt x="116" y="280"/>
                    </a:cubicBezTo>
                    <a:cubicBezTo>
                      <a:pt x="116" y="280"/>
                      <a:pt x="116" y="280"/>
                      <a:pt x="117" y="281"/>
                    </a:cubicBezTo>
                    <a:cubicBezTo>
                      <a:pt x="117" y="281"/>
                      <a:pt x="117" y="280"/>
                      <a:pt x="117" y="281"/>
                    </a:cubicBezTo>
                    <a:cubicBezTo>
                      <a:pt x="116" y="281"/>
                      <a:pt x="117" y="282"/>
                      <a:pt x="117" y="282"/>
                    </a:cubicBezTo>
                    <a:cubicBezTo>
                      <a:pt x="117" y="284"/>
                      <a:pt x="116" y="283"/>
                      <a:pt x="116" y="284"/>
                    </a:cubicBezTo>
                    <a:cubicBezTo>
                      <a:pt x="116" y="284"/>
                      <a:pt x="115" y="283"/>
                      <a:pt x="115" y="283"/>
                    </a:cubicBezTo>
                    <a:cubicBezTo>
                      <a:pt x="114" y="283"/>
                      <a:pt x="114" y="284"/>
                      <a:pt x="112" y="283"/>
                    </a:cubicBezTo>
                    <a:cubicBezTo>
                      <a:pt x="112" y="284"/>
                      <a:pt x="112" y="285"/>
                      <a:pt x="111" y="285"/>
                    </a:cubicBezTo>
                    <a:cubicBezTo>
                      <a:pt x="111" y="283"/>
                      <a:pt x="110" y="285"/>
                      <a:pt x="109" y="285"/>
                    </a:cubicBezTo>
                    <a:cubicBezTo>
                      <a:pt x="110" y="286"/>
                      <a:pt x="109" y="287"/>
                      <a:pt x="108" y="287"/>
                    </a:cubicBezTo>
                    <a:cubicBezTo>
                      <a:pt x="108" y="285"/>
                      <a:pt x="108" y="285"/>
                      <a:pt x="108" y="285"/>
                    </a:cubicBezTo>
                    <a:cubicBezTo>
                      <a:pt x="106" y="287"/>
                      <a:pt x="102" y="286"/>
                      <a:pt x="101" y="289"/>
                    </a:cubicBezTo>
                    <a:cubicBezTo>
                      <a:pt x="100" y="288"/>
                      <a:pt x="100" y="288"/>
                      <a:pt x="100" y="288"/>
                    </a:cubicBezTo>
                    <a:cubicBezTo>
                      <a:pt x="98" y="290"/>
                      <a:pt x="95" y="290"/>
                      <a:pt x="93" y="293"/>
                    </a:cubicBezTo>
                    <a:cubicBezTo>
                      <a:pt x="93" y="292"/>
                      <a:pt x="91" y="293"/>
                      <a:pt x="91" y="293"/>
                    </a:cubicBezTo>
                    <a:cubicBezTo>
                      <a:pt x="90" y="294"/>
                      <a:pt x="90" y="294"/>
                      <a:pt x="90" y="296"/>
                    </a:cubicBezTo>
                    <a:cubicBezTo>
                      <a:pt x="90" y="296"/>
                      <a:pt x="89" y="295"/>
                      <a:pt x="89" y="295"/>
                    </a:cubicBezTo>
                    <a:cubicBezTo>
                      <a:pt x="88" y="295"/>
                      <a:pt x="86" y="295"/>
                      <a:pt x="86" y="297"/>
                    </a:cubicBezTo>
                    <a:cubicBezTo>
                      <a:pt x="86" y="296"/>
                      <a:pt x="86" y="296"/>
                      <a:pt x="86" y="296"/>
                    </a:cubicBezTo>
                    <a:cubicBezTo>
                      <a:pt x="85" y="297"/>
                      <a:pt x="85" y="299"/>
                      <a:pt x="83" y="299"/>
                    </a:cubicBezTo>
                    <a:cubicBezTo>
                      <a:pt x="83" y="299"/>
                      <a:pt x="83" y="300"/>
                      <a:pt x="83" y="301"/>
                    </a:cubicBezTo>
                    <a:cubicBezTo>
                      <a:pt x="83" y="301"/>
                      <a:pt x="82" y="300"/>
                      <a:pt x="83" y="301"/>
                    </a:cubicBezTo>
                    <a:cubicBezTo>
                      <a:pt x="82" y="299"/>
                      <a:pt x="82" y="299"/>
                      <a:pt x="82" y="299"/>
                    </a:cubicBezTo>
                    <a:cubicBezTo>
                      <a:pt x="80" y="300"/>
                      <a:pt x="79" y="302"/>
                      <a:pt x="77" y="304"/>
                    </a:cubicBezTo>
                    <a:cubicBezTo>
                      <a:pt x="76" y="303"/>
                      <a:pt x="76" y="306"/>
                      <a:pt x="74" y="306"/>
                    </a:cubicBezTo>
                    <a:cubicBezTo>
                      <a:pt x="74" y="307"/>
                      <a:pt x="72" y="307"/>
                      <a:pt x="73" y="309"/>
                    </a:cubicBezTo>
                    <a:cubicBezTo>
                      <a:pt x="73" y="308"/>
                      <a:pt x="73" y="308"/>
                      <a:pt x="73" y="308"/>
                    </a:cubicBezTo>
                    <a:cubicBezTo>
                      <a:pt x="72" y="309"/>
                      <a:pt x="71" y="310"/>
                      <a:pt x="70" y="310"/>
                    </a:cubicBezTo>
                    <a:cubicBezTo>
                      <a:pt x="69" y="311"/>
                      <a:pt x="70" y="311"/>
                      <a:pt x="70" y="312"/>
                    </a:cubicBezTo>
                    <a:cubicBezTo>
                      <a:pt x="69" y="312"/>
                      <a:pt x="69" y="312"/>
                      <a:pt x="69" y="312"/>
                    </a:cubicBezTo>
                    <a:cubicBezTo>
                      <a:pt x="69" y="313"/>
                      <a:pt x="70" y="313"/>
                      <a:pt x="70" y="314"/>
                    </a:cubicBezTo>
                    <a:cubicBezTo>
                      <a:pt x="69" y="314"/>
                      <a:pt x="70" y="315"/>
                      <a:pt x="69" y="315"/>
                    </a:cubicBezTo>
                    <a:cubicBezTo>
                      <a:pt x="69" y="314"/>
                      <a:pt x="69" y="313"/>
                      <a:pt x="68" y="312"/>
                    </a:cubicBezTo>
                    <a:cubicBezTo>
                      <a:pt x="67" y="313"/>
                      <a:pt x="68" y="314"/>
                      <a:pt x="67" y="314"/>
                    </a:cubicBezTo>
                    <a:cubicBezTo>
                      <a:pt x="66" y="314"/>
                      <a:pt x="66" y="315"/>
                      <a:pt x="67" y="316"/>
                    </a:cubicBezTo>
                    <a:cubicBezTo>
                      <a:pt x="67" y="315"/>
                      <a:pt x="66" y="316"/>
                      <a:pt x="66" y="315"/>
                    </a:cubicBezTo>
                    <a:cubicBezTo>
                      <a:pt x="66" y="316"/>
                      <a:pt x="66" y="316"/>
                      <a:pt x="66" y="316"/>
                    </a:cubicBezTo>
                    <a:cubicBezTo>
                      <a:pt x="66" y="316"/>
                      <a:pt x="66" y="316"/>
                      <a:pt x="66" y="316"/>
                    </a:cubicBezTo>
                    <a:cubicBezTo>
                      <a:pt x="67" y="317"/>
                      <a:pt x="66" y="317"/>
                      <a:pt x="67" y="318"/>
                    </a:cubicBezTo>
                    <a:cubicBezTo>
                      <a:pt x="67" y="317"/>
                      <a:pt x="67" y="317"/>
                      <a:pt x="67" y="317"/>
                    </a:cubicBezTo>
                    <a:cubicBezTo>
                      <a:pt x="68" y="318"/>
                      <a:pt x="68" y="319"/>
                      <a:pt x="67" y="318"/>
                    </a:cubicBezTo>
                    <a:cubicBezTo>
                      <a:pt x="66" y="318"/>
                      <a:pt x="66" y="317"/>
                      <a:pt x="65" y="317"/>
                    </a:cubicBezTo>
                    <a:cubicBezTo>
                      <a:pt x="66" y="318"/>
                      <a:pt x="66" y="318"/>
                      <a:pt x="66" y="318"/>
                    </a:cubicBezTo>
                    <a:cubicBezTo>
                      <a:pt x="66" y="319"/>
                      <a:pt x="65" y="319"/>
                      <a:pt x="65" y="319"/>
                    </a:cubicBezTo>
                    <a:cubicBezTo>
                      <a:pt x="65" y="319"/>
                      <a:pt x="64" y="319"/>
                      <a:pt x="64" y="318"/>
                    </a:cubicBezTo>
                    <a:cubicBezTo>
                      <a:pt x="64" y="319"/>
                      <a:pt x="64" y="319"/>
                      <a:pt x="65" y="319"/>
                    </a:cubicBezTo>
                    <a:cubicBezTo>
                      <a:pt x="64" y="319"/>
                      <a:pt x="63" y="319"/>
                      <a:pt x="63" y="319"/>
                    </a:cubicBezTo>
                    <a:cubicBezTo>
                      <a:pt x="63" y="319"/>
                      <a:pt x="63" y="319"/>
                      <a:pt x="63" y="319"/>
                    </a:cubicBezTo>
                    <a:cubicBezTo>
                      <a:pt x="61" y="318"/>
                      <a:pt x="57" y="317"/>
                      <a:pt x="54" y="317"/>
                    </a:cubicBezTo>
                    <a:cubicBezTo>
                      <a:pt x="51" y="318"/>
                      <a:pt x="48" y="319"/>
                      <a:pt x="46" y="321"/>
                    </a:cubicBezTo>
                    <a:cubicBezTo>
                      <a:pt x="46" y="322"/>
                      <a:pt x="45" y="320"/>
                      <a:pt x="45" y="321"/>
                    </a:cubicBezTo>
                    <a:cubicBezTo>
                      <a:pt x="43" y="323"/>
                      <a:pt x="41" y="324"/>
                      <a:pt x="39" y="325"/>
                    </a:cubicBezTo>
                    <a:cubicBezTo>
                      <a:pt x="37" y="327"/>
                      <a:pt x="35" y="329"/>
                      <a:pt x="34" y="331"/>
                    </a:cubicBezTo>
                    <a:cubicBezTo>
                      <a:pt x="32" y="334"/>
                      <a:pt x="34" y="337"/>
                      <a:pt x="34" y="337"/>
                    </a:cubicBezTo>
                    <a:cubicBezTo>
                      <a:pt x="39" y="330"/>
                      <a:pt x="45" y="327"/>
                      <a:pt x="52" y="326"/>
                    </a:cubicBezTo>
                    <a:cubicBezTo>
                      <a:pt x="54" y="325"/>
                      <a:pt x="56" y="324"/>
                      <a:pt x="59" y="324"/>
                    </a:cubicBezTo>
                    <a:cubicBezTo>
                      <a:pt x="60" y="324"/>
                      <a:pt x="62" y="324"/>
                      <a:pt x="65" y="325"/>
                    </a:cubicBezTo>
                    <a:cubicBezTo>
                      <a:pt x="64" y="325"/>
                      <a:pt x="63" y="326"/>
                      <a:pt x="63" y="326"/>
                    </a:cubicBezTo>
                    <a:cubicBezTo>
                      <a:pt x="68" y="326"/>
                      <a:pt x="72" y="329"/>
                      <a:pt x="76" y="332"/>
                    </a:cubicBezTo>
                    <a:cubicBezTo>
                      <a:pt x="77" y="332"/>
                      <a:pt x="79" y="332"/>
                      <a:pt x="80" y="333"/>
                    </a:cubicBezTo>
                    <a:cubicBezTo>
                      <a:pt x="86" y="334"/>
                      <a:pt x="91" y="338"/>
                      <a:pt x="97" y="338"/>
                    </a:cubicBezTo>
                    <a:cubicBezTo>
                      <a:pt x="97" y="338"/>
                      <a:pt x="97" y="337"/>
                      <a:pt x="98" y="337"/>
                    </a:cubicBezTo>
                    <a:cubicBezTo>
                      <a:pt x="98" y="338"/>
                      <a:pt x="98" y="338"/>
                      <a:pt x="98" y="338"/>
                    </a:cubicBezTo>
                    <a:cubicBezTo>
                      <a:pt x="98" y="337"/>
                      <a:pt x="98" y="337"/>
                      <a:pt x="98" y="337"/>
                    </a:cubicBezTo>
                    <a:cubicBezTo>
                      <a:pt x="99" y="337"/>
                      <a:pt x="98" y="338"/>
                      <a:pt x="98" y="338"/>
                    </a:cubicBezTo>
                    <a:cubicBezTo>
                      <a:pt x="100" y="339"/>
                      <a:pt x="102" y="339"/>
                      <a:pt x="104" y="340"/>
                    </a:cubicBezTo>
                    <a:cubicBezTo>
                      <a:pt x="105" y="339"/>
                      <a:pt x="105" y="340"/>
                      <a:pt x="106" y="339"/>
                    </a:cubicBezTo>
                    <a:cubicBezTo>
                      <a:pt x="106" y="339"/>
                      <a:pt x="106" y="339"/>
                      <a:pt x="106" y="339"/>
                    </a:cubicBezTo>
                    <a:cubicBezTo>
                      <a:pt x="106" y="339"/>
                      <a:pt x="106" y="339"/>
                      <a:pt x="107" y="339"/>
                    </a:cubicBezTo>
                    <a:cubicBezTo>
                      <a:pt x="107" y="339"/>
                      <a:pt x="107" y="339"/>
                      <a:pt x="107" y="339"/>
                    </a:cubicBezTo>
                    <a:cubicBezTo>
                      <a:pt x="116" y="345"/>
                      <a:pt x="123" y="350"/>
                      <a:pt x="127" y="359"/>
                    </a:cubicBezTo>
                    <a:cubicBezTo>
                      <a:pt x="132" y="367"/>
                      <a:pt x="134" y="377"/>
                      <a:pt x="131" y="387"/>
                    </a:cubicBezTo>
                    <a:cubicBezTo>
                      <a:pt x="133" y="389"/>
                      <a:pt x="131" y="391"/>
                      <a:pt x="132" y="393"/>
                    </a:cubicBezTo>
                    <a:cubicBezTo>
                      <a:pt x="132" y="393"/>
                      <a:pt x="132" y="393"/>
                      <a:pt x="132" y="393"/>
                    </a:cubicBezTo>
                    <a:cubicBezTo>
                      <a:pt x="132" y="395"/>
                      <a:pt x="131" y="395"/>
                      <a:pt x="129" y="396"/>
                    </a:cubicBezTo>
                    <a:cubicBezTo>
                      <a:pt x="130" y="396"/>
                      <a:pt x="129" y="397"/>
                      <a:pt x="130" y="397"/>
                    </a:cubicBezTo>
                    <a:cubicBezTo>
                      <a:pt x="130" y="398"/>
                      <a:pt x="128" y="397"/>
                      <a:pt x="128" y="398"/>
                    </a:cubicBezTo>
                    <a:cubicBezTo>
                      <a:pt x="128" y="398"/>
                      <a:pt x="128" y="399"/>
                      <a:pt x="128" y="399"/>
                    </a:cubicBezTo>
                    <a:cubicBezTo>
                      <a:pt x="128" y="401"/>
                      <a:pt x="128" y="398"/>
                      <a:pt x="125" y="400"/>
                    </a:cubicBezTo>
                    <a:cubicBezTo>
                      <a:pt x="122" y="403"/>
                      <a:pt x="119" y="408"/>
                      <a:pt x="115" y="410"/>
                    </a:cubicBezTo>
                    <a:cubicBezTo>
                      <a:pt x="115" y="409"/>
                      <a:pt x="116" y="410"/>
                      <a:pt x="115" y="410"/>
                    </a:cubicBezTo>
                    <a:cubicBezTo>
                      <a:pt x="114" y="409"/>
                      <a:pt x="114" y="412"/>
                      <a:pt x="113" y="412"/>
                    </a:cubicBezTo>
                    <a:cubicBezTo>
                      <a:pt x="113" y="411"/>
                      <a:pt x="113" y="411"/>
                      <a:pt x="114" y="411"/>
                    </a:cubicBezTo>
                    <a:cubicBezTo>
                      <a:pt x="111" y="411"/>
                      <a:pt x="110" y="413"/>
                      <a:pt x="108" y="413"/>
                    </a:cubicBezTo>
                    <a:cubicBezTo>
                      <a:pt x="107" y="415"/>
                      <a:pt x="104" y="414"/>
                      <a:pt x="103" y="416"/>
                    </a:cubicBezTo>
                    <a:cubicBezTo>
                      <a:pt x="103" y="415"/>
                      <a:pt x="102" y="415"/>
                      <a:pt x="102" y="415"/>
                    </a:cubicBezTo>
                    <a:cubicBezTo>
                      <a:pt x="101" y="418"/>
                      <a:pt x="98" y="416"/>
                      <a:pt x="97" y="418"/>
                    </a:cubicBezTo>
                    <a:cubicBezTo>
                      <a:pt x="97" y="417"/>
                      <a:pt x="97" y="417"/>
                      <a:pt x="97" y="417"/>
                    </a:cubicBezTo>
                    <a:cubicBezTo>
                      <a:pt x="92" y="419"/>
                      <a:pt x="87" y="420"/>
                      <a:pt x="81" y="421"/>
                    </a:cubicBezTo>
                    <a:cubicBezTo>
                      <a:pt x="78" y="422"/>
                      <a:pt x="75" y="420"/>
                      <a:pt x="72" y="420"/>
                    </a:cubicBezTo>
                    <a:cubicBezTo>
                      <a:pt x="71" y="421"/>
                      <a:pt x="71" y="421"/>
                      <a:pt x="71" y="421"/>
                    </a:cubicBezTo>
                    <a:cubicBezTo>
                      <a:pt x="70" y="421"/>
                      <a:pt x="71" y="421"/>
                      <a:pt x="71" y="420"/>
                    </a:cubicBezTo>
                    <a:cubicBezTo>
                      <a:pt x="69" y="421"/>
                      <a:pt x="67" y="420"/>
                      <a:pt x="65" y="419"/>
                    </a:cubicBezTo>
                    <a:cubicBezTo>
                      <a:pt x="65" y="420"/>
                      <a:pt x="64" y="420"/>
                      <a:pt x="64" y="420"/>
                    </a:cubicBezTo>
                    <a:cubicBezTo>
                      <a:pt x="62" y="418"/>
                      <a:pt x="59" y="419"/>
                      <a:pt x="57" y="418"/>
                    </a:cubicBezTo>
                    <a:cubicBezTo>
                      <a:pt x="57" y="420"/>
                      <a:pt x="55" y="418"/>
                      <a:pt x="54" y="418"/>
                    </a:cubicBezTo>
                    <a:cubicBezTo>
                      <a:pt x="54" y="418"/>
                      <a:pt x="54" y="418"/>
                      <a:pt x="54" y="417"/>
                    </a:cubicBezTo>
                    <a:cubicBezTo>
                      <a:pt x="53" y="417"/>
                      <a:pt x="52" y="417"/>
                      <a:pt x="50" y="415"/>
                    </a:cubicBezTo>
                    <a:cubicBezTo>
                      <a:pt x="49" y="415"/>
                      <a:pt x="48" y="416"/>
                      <a:pt x="48" y="415"/>
                    </a:cubicBezTo>
                    <a:cubicBezTo>
                      <a:pt x="48" y="413"/>
                      <a:pt x="45" y="414"/>
                      <a:pt x="45" y="413"/>
                    </a:cubicBezTo>
                    <a:cubicBezTo>
                      <a:pt x="44" y="414"/>
                      <a:pt x="43" y="414"/>
                      <a:pt x="42" y="413"/>
                    </a:cubicBezTo>
                    <a:cubicBezTo>
                      <a:pt x="43" y="412"/>
                      <a:pt x="43" y="412"/>
                      <a:pt x="43" y="412"/>
                    </a:cubicBezTo>
                    <a:cubicBezTo>
                      <a:pt x="39" y="411"/>
                      <a:pt x="36" y="406"/>
                      <a:pt x="32" y="404"/>
                    </a:cubicBezTo>
                    <a:cubicBezTo>
                      <a:pt x="32" y="404"/>
                      <a:pt x="32" y="404"/>
                      <a:pt x="32" y="404"/>
                    </a:cubicBezTo>
                    <a:cubicBezTo>
                      <a:pt x="28" y="401"/>
                      <a:pt x="25" y="397"/>
                      <a:pt x="21" y="395"/>
                    </a:cubicBezTo>
                    <a:cubicBezTo>
                      <a:pt x="21" y="394"/>
                      <a:pt x="20" y="392"/>
                      <a:pt x="20" y="391"/>
                    </a:cubicBezTo>
                    <a:cubicBezTo>
                      <a:pt x="18" y="391"/>
                      <a:pt x="18" y="390"/>
                      <a:pt x="16" y="390"/>
                    </a:cubicBezTo>
                    <a:cubicBezTo>
                      <a:pt x="16" y="389"/>
                      <a:pt x="16" y="389"/>
                      <a:pt x="17" y="388"/>
                    </a:cubicBezTo>
                    <a:cubicBezTo>
                      <a:pt x="16" y="386"/>
                      <a:pt x="16" y="384"/>
                      <a:pt x="15" y="384"/>
                    </a:cubicBezTo>
                    <a:cubicBezTo>
                      <a:pt x="15" y="383"/>
                      <a:pt x="15" y="383"/>
                      <a:pt x="15" y="383"/>
                    </a:cubicBezTo>
                    <a:cubicBezTo>
                      <a:pt x="14" y="382"/>
                      <a:pt x="12" y="380"/>
                      <a:pt x="13" y="378"/>
                    </a:cubicBezTo>
                    <a:cubicBezTo>
                      <a:pt x="12" y="378"/>
                      <a:pt x="12" y="376"/>
                      <a:pt x="11" y="377"/>
                    </a:cubicBezTo>
                    <a:cubicBezTo>
                      <a:pt x="11" y="377"/>
                      <a:pt x="12" y="377"/>
                      <a:pt x="11" y="376"/>
                    </a:cubicBezTo>
                    <a:cubicBezTo>
                      <a:pt x="13" y="377"/>
                      <a:pt x="13" y="377"/>
                      <a:pt x="13" y="377"/>
                    </a:cubicBezTo>
                    <a:cubicBezTo>
                      <a:pt x="12" y="373"/>
                      <a:pt x="12" y="370"/>
                      <a:pt x="12" y="366"/>
                    </a:cubicBezTo>
                    <a:cubicBezTo>
                      <a:pt x="14" y="365"/>
                      <a:pt x="13" y="362"/>
                      <a:pt x="15" y="360"/>
                    </a:cubicBezTo>
                    <a:cubicBezTo>
                      <a:pt x="15" y="359"/>
                      <a:pt x="16" y="357"/>
                      <a:pt x="15" y="356"/>
                    </a:cubicBezTo>
                    <a:cubicBezTo>
                      <a:pt x="16" y="356"/>
                      <a:pt x="16" y="356"/>
                      <a:pt x="16" y="356"/>
                    </a:cubicBezTo>
                    <a:cubicBezTo>
                      <a:pt x="17" y="354"/>
                      <a:pt x="18" y="352"/>
                      <a:pt x="20" y="351"/>
                    </a:cubicBezTo>
                    <a:cubicBezTo>
                      <a:pt x="21" y="350"/>
                      <a:pt x="20" y="349"/>
                      <a:pt x="20" y="348"/>
                    </a:cubicBezTo>
                    <a:cubicBezTo>
                      <a:pt x="21" y="348"/>
                      <a:pt x="21" y="348"/>
                      <a:pt x="21" y="348"/>
                    </a:cubicBezTo>
                    <a:cubicBezTo>
                      <a:pt x="21" y="347"/>
                      <a:pt x="20" y="346"/>
                      <a:pt x="20" y="345"/>
                    </a:cubicBezTo>
                    <a:cubicBezTo>
                      <a:pt x="21" y="345"/>
                      <a:pt x="20" y="344"/>
                      <a:pt x="21" y="344"/>
                    </a:cubicBezTo>
                    <a:cubicBezTo>
                      <a:pt x="21" y="345"/>
                      <a:pt x="21" y="346"/>
                      <a:pt x="22" y="347"/>
                    </a:cubicBezTo>
                    <a:cubicBezTo>
                      <a:pt x="23" y="346"/>
                      <a:pt x="22" y="344"/>
                      <a:pt x="24" y="344"/>
                    </a:cubicBezTo>
                    <a:cubicBezTo>
                      <a:pt x="25" y="343"/>
                      <a:pt x="25" y="342"/>
                      <a:pt x="25" y="342"/>
                    </a:cubicBezTo>
                    <a:cubicBezTo>
                      <a:pt x="25" y="342"/>
                      <a:pt x="26" y="341"/>
                      <a:pt x="25" y="342"/>
                    </a:cubicBezTo>
                    <a:cubicBezTo>
                      <a:pt x="26" y="341"/>
                      <a:pt x="26" y="341"/>
                      <a:pt x="26" y="340"/>
                    </a:cubicBezTo>
                    <a:cubicBezTo>
                      <a:pt x="26" y="340"/>
                      <a:pt x="26" y="340"/>
                      <a:pt x="26" y="341"/>
                    </a:cubicBezTo>
                    <a:cubicBezTo>
                      <a:pt x="26" y="340"/>
                      <a:pt x="26" y="339"/>
                      <a:pt x="25" y="338"/>
                    </a:cubicBezTo>
                    <a:cubicBezTo>
                      <a:pt x="25" y="339"/>
                      <a:pt x="25" y="339"/>
                      <a:pt x="25" y="340"/>
                    </a:cubicBezTo>
                    <a:cubicBezTo>
                      <a:pt x="24" y="339"/>
                      <a:pt x="25" y="337"/>
                      <a:pt x="26" y="338"/>
                    </a:cubicBezTo>
                    <a:cubicBezTo>
                      <a:pt x="27" y="338"/>
                      <a:pt x="26" y="339"/>
                      <a:pt x="27" y="339"/>
                    </a:cubicBezTo>
                    <a:cubicBezTo>
                      <a:pt x="27" y="336"/>
                      <a:pt x="27" y="336"/>
                      <a:pt x="27" y="336"/>
                    </a:cubicBezTo>
                    <a:cubicBezTo>
                      <a:pt x="27" y="337"/>
                      <a:pt x="26" y="337"/>
                      <a:pt x="26" y="336"/>
                    </a:cubicBezTo>
                    <a:cubicBezTo>
                      <a:pt x="26" y="337"/>
                      <a:pt x="26" y="337"/>
                      <a:pt x="26" y="337"/>
                    </a:cubicBezTo>
                    <a:cubicBezTo>
                      <a:pt x="25" y="337"/>
                      <a:pt x="25" y="337"/>
                      <a:pt x="25" y="337"/>
                    </a:cubicBezTo>
                    <a:cubicBezTo>
                      <a:pt x="24" y="338"/>
                      <a:pt x="23" y="339"/>
                      <a:pt x="22" y="340"/>
                    </a:cubicBezTo>
                    <a:cubicBezTo>
                      <a:pt x="23" y="340"/>
                      <a:pt x="23" y="340"/>
                      <a:pt x="23" y="340"/>
                    </a:cubicBezTo>
                    <a:cubicBezTo>
                      <a:pt x="23" y="341"/>
                      <a:pt x="23" y="343"/>
                      <a:pt x="21" y="343"/>
                    </a:cubicBezTo>
                    <a:cubicBezTo>
                      <a:pt x="22" y="342"/>
                      <a:pt x="21" y="342"/>
                      <a:pt x="21" y="342"/>
                    </a:cubicBezTo>
                    <a:cubicBezTo>
                      <a:pt x="21" y="342"/>
                      <a:pt x="21" y="343"/>
                      <a:pt x="20" y="343"/>
                    </a:cubicBezTo>
                    <a:cubicBezTo>
                      <a:pt x="19" y="342"/>
                      <a:pt x="19" y="342"/>
                      <a:pt x="19" y="342"/>
                    </a:cubicBezTo>
                    <a:cubicBezTo>
                      <a:pt x="21" y="343"/>
                      <a:pt x="18" y="344"/>
                      <a:pt x="18" y="345"/>
                    </a:cubicBezTo>
                    <a:cubicBezTo>
                      <a:pt x="18" y="345"/>
                      <a:pt x="18" y="345"/>
                      <a:pt x="18" y="345"/>
                    </a:cubicBezTo>
                    <a:cubicBezTo>
                      <a:pt x="17" y="345"/>
                      <a:pt x="19" y="345"/>
                      <a:pt x="18" y="346"/>
                    </a:cubicBezTo>
                    <a:cubicBezTo>
                      <a:pt x="18" y="346"/>
                      <a:pt x="17" y="345"/>
                      <a:pt x="16" y="345"/>
                    </a:cubicBezTo>
                    <a:cubicBezTo>
                      <a:pt x="15" y="347"/>
                      <a:pt x="14" y="350"/>
                      <a:pt x="13" y="351"/>
                    </a:cubicBezTo>
                    <a:cubicBezTo>
                      <a:pt x="12" y="352"/>
                      <a:pt x="12" y="354"/>
                      <a:pt x="12" y="355"/>
                    </a:cubicBezTo>
                    <a:cubicBezTo>
                      <a:pt x="11" y="356"/>
                      <a:pt x="10" y="354"/>
                      <a:pt x="11" y="356"/>
                    </a:cubicBezTo>
                    <a:cubicBezTo>
                      <a:pt x="10" y="355"/>
                      <a:pt x="10" y="355"/>
                      <a:pt x="9" y="355"/>
                    </a:cubicBezTo>
                    <a:cubicBezTo>
                      <a:pt x="9" y="356"/>
                      <a:pt x="8" y="358"/>
                      <a:pt x="10" y="357"/>
                    </a:cubicBezTo>
                    <a:cubicBezTo>
                      <a:pt x="9" y="359"/>
                      <a:pt x="8" y="361"/>
                      <a:pt x="7" y="363"/>
                    </a:cubicBezTo>
                    <a:cubicBezTo>
                      <a:pt x="8" y="362"/>
                      <a:pt x="7" y="362"/>
                      <a:pt x="6" y="362"/>
                    </a:cubicBezTo>
                    <a:cubicBezTo>
                      <a:pt x="7" y="363"/>
                      <a:pt x="7" y="365"/>
                      <a:pt x="6" y="367"/>
                    </a:cubicBezTo>
                    <a:cubicBezTo>
                      <a:pt x="7" y="367"/>
                      <a:pt x="7" y="366"/>
                      <a:pt x="8" y="367"/>
                    </a:cubicBezTo>
                    <a:cubicBezTo>
                      <a:pt x="8" y="367"/>
                      <a:pt x="9" y="367"/>
                      <a:pt x="8" y="368"/>
                    </a:cubicBezTo>
                    <a:cubicBezTo>
                      <a:pt x="7" y="368"/>
                      <a:pt x="6" y="367"/>
                      <a:pt x="6" y="369"/>
                    </a:cubicBezTo>
                    <a:cubicBezTo>
                      <a:pt x="4" y="368"/>
                      <a:pt x="6" y="366"/>
                      <a:pt x="5" y="367"/>
                    </a:cubicBezTo>
                    <a:cubicBezTo>
                      <a:pt x="3" y="366"/>
                      <a:pt x="4" y="363"/>
                      <a:pt x="5" y="363"/>
                    </a:cubicBezTo>
                    <a:cubicBezTo>
                      <a:pt x="4" y="361"/>
                      <a:pt x="4" y="364"/>
                      <a:pt x="3" y="363"/>
                    </a:cubicBezTo>
                    <a:cubicBezTo>
                      <a:pt x="3" y="364"/>
                      <a:pt x="4" y="365"/>
                      <a:pt x="3" y="367"/>
                    </a:cubicBezTo>
                    <a:cubicBezTo>
                      <a:pt x="4" y="367"/>
                      <a:pt x="4" y="367"/>
                      <a:pt x="5" y="368"/>
                    </a:cubicBezTo>
                    <a:cubicBezTo>
                      <a:pt x="6" y="370"/>
                      <a:pt x="3" y="370"/>
                      <a:pt x="3" y="370"/>
                    </a:cubicBezTo>
                    <a:cubicBezTo>
                      <a:pt x="3" y="370"/>
                      <a:pt x="3" y="370"/>
                      <a:pt x="3" y="369"/>
                    </a:cubicBezTo>
                    <a:cubicBezTo>
                      <a:pt x="2" y="370"/>
                      <a:pt x="3" y="371"/>
                      <a:pt x="3" y="372"/>
                    </a:cubicBezTo>
                    <a:cubicBezTo>
                      <a:pt x="1" y="373"/>
                      <a:pt x="3" y="370"/>
                      <a:pt x="2" y="370"/>
                    </a:cubicBezTo>
                    <a:cubicBezTo>
                      <a:pt x="1" y="370"/>
                      <a:pt x="1" y="370"/>
                      <a:pt x="1" y="370"/>
                    </a:cubicBezTo>
                    <a:cubicBezTo>
                      <a:pt x="0" y="373"/>
                      <a:pt x="2" y="371"/>
                      <a:pt x="2" y="373"/>
                    </a:cubicBezTo>
                    <a:cubicBezTo>
                      <a:pt x="1" y="373"/>
                      <a:pt x="1" y="373"/>
                      <a:pt x="1" y="373"/>
                    </a:cubicBezTo>
                    <a:cubicBezTo>
                      <a:pt x="1" y="374"/>
                      <a:pt x="1" y="374"/>
                      <a:pt x="1" y="374"/>
                    </a:cubicBezTo>
                    <a:cubicBezTo>
                      <a:pt x="2" y="374"/>
                      <a:pt x="3" y="374"/>
                      <a:pt x="3" y="373"/>
                    </a:cubicBezTo>
                    <a:cubicBezTo>
                      <a:pt x="5" y="374"/>
                      <a:pt x="3" y="374"/>
                      <a:pt x="4" y="376"/>
                    </a:cubicBezTo>
                    <a:cubicBezTo>
                      <a:pt x="5" y="376"/>
                      <a:pt x="3" y="375"/>
                      <a:pt x="4" y="375"/>
                    </a:cubicBezTo>
                    <a:cubicBezTo>
                      <a:pt x="5" y="375"/>
                      <a:pt x="5" y="376"/>
                      <a:pt x="6" y="377"/>
                    </a:cubicBezTo>
                    <a:cubicBezTo>
                      <a:pt x="6" y="378"/>
                      <a:pt x="5" y="377"/>
                      <a:pt x="4" y="378"/>
                    </a:cubicBezTo>
                    <a:cubicBezTo>
                      <a:pt x="4" y="378"/>
                      <a:pt x="4" y="377"/>
                      <a:pt x="4" y="377"/>
                    </a:cubicBezTo>
                    <a:cubicBezTo>
                      <a:pt x="3" y="375"/>
                      <a:pt x="2" y="378"/>
                      <a:pt x="1" y="377"/>
                    </a:cubicBezTo>
                    <a:cubicBezTo>
                      <a:pt x="1" y="378"/>
                      <a:pt x="2" y="378"/>
                      <a:pt x="3" y="379"/>
                    </a:cubicBezTo>
                    <a:cubicBezTo>
                      <a:pt x="3" y="378"/>
                      <a:pt x="4" y="379"/>
                      <a:pt x="4" y="378"/>
                    </a:cubicBezTo>
                    <a:cubicBezTo>
                      <a:pt x="7" y="380"/>
                      <a:pt x="2" y="380"/>
                      <a:pt x="3" y="382"/>
                    </a:cubicBezTo>
                    <a:cubicBezTo>
                      <a:pt x="5" y="381"/>
                      <a:pt x="6" y="385"/>
                      <a:pt x="8" y="383"/>
                    </a:cubicBezTo>
                    <a:cubicBezTo>
                      <a:pt x="8" y="383"/>
                      <a:pt x="9" y="383"/>
                      <a:pt x="9" y="384"/>
                    </a:cubicBezTo>
                    <a:cubicBezTo>
                      <a:pt x="7" y="384"/>
                      <a:pt x="8" y="385"/>
                      <a:pt x="7" y="385"/>
                    </a:cubicBezTo>
                    <a:cubicBezTo>
                      <a:pt x="7" y="385"/>
                      <a:pt x="7" y="385"/>
                      <a:pt x="7" y="385"/>
                    </a:cubicBezTo>
                    <a:cubicBezTo>
                      <a:pt x="5" y="385"/>
                      <a:pt x="5" y="385"/>
                      <a:pt x="5" y="385"/>
                    </a:cubicBezTo>
                    <a:cubicBezTo>
                      <a:pt x="5" y="386"/>
                      <a:pt x="4" y="387"/>
                      <a:pt x="4" y="388"/>
                    </a:cubicBezTo>
                    <a:cubicBezTo>
                      <a:pt x="5" y="389"/>
                      <a:pt x="5" y="387"/>
                      <a:pt x="6" y="388"/>
                    </a:cubicBezTo>
                    <a:cubicBezTo>
                      <a:pt x="5" y="388"/>
                      <a:pt x="5" y="389"/>
                      <a:pt x="5" y="390"/>
                    </a:cubicBezTo>
                    <a:cubicBezTo>
                      <a:pt x="5" y="388"/>
                      <a:pt x="7" y="389"/>
                      <a:pt x="7" y="390"/>
                    </a:cubicBezTo>
                    <a:cubicBezTo>
                      <a:pt x="8" y="391"/>
                      <a:pt x="7" y="392"/>
                      <a:pt x="7" y="392"/>
                    </a:cubicBezTo>
                    <a:cubicBezTo>
                      <a:pt x="5" y="391"/>
                      <a:pt x="5" y="391"/>
                      <a:pt x="5" y="391"/>
                    </a:cubicBezTo>
                    <a:cubicBezTo>
                      <a:pt x="7" y="392"/>
                      <a:pt x="5" y="392"/>
                      <a:pt x="6" y="393"/>
                    </a:cubicBezTo>
                    <a:cubicBezTo>
                      <a:pt x="7" y="393"/>
                      <a:pt x="8" y="393"/>
                      <a:pt x="9" y="392"/>
                    </a:cubicBezTo>
                    <a:cubicBezTo>
                      <a:pt x="9" y="393"/>
                      <a:pt x="9" y="394"/>
                      <a:pt x="9" y="394"/>
                    </a:cubicBezTo>
                    <a:cubicBezTo>
                      <a:pt x="8" y="393"/>
                      <a:pt x="8" y="393"/>
                      <a:pt x="8" y="393"/>
                    </a:cubicBezTo>
                    <a:cubicBezTo>
                      <a:pt x="9" y="395"/>
                      <a:pt x="6" y="394"/>
                      <a:pt x="8" y="396"/>
                    </a:cubicBezTo>
                    <a:cubicBezTo>
                      <a:pt x="9" y="396"/>
                      <a:pt x="9" y="396"/>
                      <a:pt x="9" y="396"/>
                    </a:cubicBezTo>
                    <a:cubicBezTo>
                      <a:pt x="9" y="396"/>
                      <a:pt x="8" y="396"/>
                      <a:pt x="8" y="396"/>
                    </a:cubicBezTo>
                    <a:cubicBezTo>
                      <a:pt x="9" y="396"/>
                      <a:pt x="9" y="397"/>
                      <a:pt x="9" y="397"/>
                    </a:cubicBezTo>
                    <a:cubicBezTo>
                      <a:pt x="9" y="398"/>
                      <a:pt x="9" y="398"/>
                      <a:pt x="9" y="398"/>
                    </a:cubicBezTo>
                    <a:cubicBezTo>
                      <a:pt x="10" y="398"/>
                      <a:pt x="11" y="398"/>
                      <a:pt x="11" y="399"/>
                    </a:cubicBezTo>
                    <a:cubicBezTo>
                      <a:pt x="11" y="398"/>
                      <a:pt x="10" y="398"/>
                      <a:pt x="10" y="397"/>
                    </a:cubicBezTo>
                    <a:cubicBezTo>
                      <a:pt x="11" y="396"/>
                      <a:pt x="12" y="398"/>
                      <a:pt x="12" y="398"/>
                    </a:cubicBezTo>
                    <a:cubicBezTo>
                      <a:pt x="11" y="398"/>
                      <a:pt x="13" y="399"/>
                      <a:pt x="13" y="400"/>
                    </a:cubicBezTo>
                    <a:cubicBezTo>
                      <a:pt x="13" y="400"/>
                      <a:pt x="13" y="401"/>
                      <a:pt x="13" y="401"/>
                    </a:cubicBezTo>
                    <a:cubicBezTo>
                      <a:pt x="14" y="401"/>
                      <a:pt x="14" y="401"/>
                      <a:pt x="14" y="401"/>
                    </a:cubicBezTo>
                    <a:cubicBezTo>
                      <a:pt x="13" y="402"/>
                      <a:pt x="15" y="402"/>
                      <a:pt x="15" y="403"/>
                    </a:cubicBezTo>
                    <a:cubicBezTo>
                      <a:pt x="15" y="403"/>
                      <a:pt x="14" y="404"/>
                      <a:pt x="14" y="404"/>
                    </a:cubicBezTo>
                    <a:cubicBezTo>
                      <a:pt x="15" y="403"/>
                      <a:pt x="16" y="404"/>
                      <a:pt x="17" y="403"/>
                    </a:cubicBezTo>
                    <a:cubicBezTo>
                      <a:pt x="18" y="405"/>
                      <a:pt x="15" y="404"/>
                      <a:pt x="15" y="405"/>
                    </a:cubicBezTo>
                    <a:cubicBezTo>
                      <a:pt x="16" y="405"/>
                      <a:pt x="16" y="407"/>
                      <a:pt x="17" y="406"/>
                    </a:cubicBezTo>
                    <a:cubicBezTo>
                      <a:pt x="17" y="405"/>
                      <a:pt x="18" y="406"/>
                      <a:pt x="18" y="406"/>
                    </a:cubicBezTo>
                    <a:cubicBezTo>
                      <a:pt x="19" y="407"/>
                      <a:pt x="18" y="406"/>
                      <a:pt x="18" y="407"/>
                    </a:cubicBezTo>
                    <a:cubicBezTo>
                      <a:pt x="19" y="407"/>
                      <a:pt x="20" y="407"/>
                      <a:pt x="20" y="406"/>
                    </a:cubicBezTo>
                    <a:cubicBezTo>
                      <a:pt x="20" y="407"/>
                      <a:pt x="22" y="406"/>
                      <a:pt x="22" y="408"/>
                    </a:cubicBezTo>
                    <a:cubicBezTo>
                      <a:pt x="21" y="409"/>
                      <a:pt x="20" y="407"/>
                      <a:pt x="20" y="408"/>
                    </a:cubicBezTo>
                    <a:cubicBezTo>
                      <a:pt x="21" y="409"/>
                      <a:pt x="22" y="407"/>
                      <a:pt x="24" y="408"/>
                    </a:cubicBezTo>
                    <a:cubicBezTo>
                      <a:pt x="24" y="407"/>
                      <a:pt x="25" y="406"/>
                      <a:pt x="26" y="406"/>
                    </a:cubicBezTo>
                    <a:cubicBezTo>
                      <a:pt x="27" y="408"/>
                      <a:pt x="25" y="406"/>
                      <a:pt x="25" y="407"/>
                    </a:cubicBezTo>
                    <a:cubicBezTo>
                      <a:pt x="26" y="408"/>
                      <a:pt x="26" y="408"/>
                      <a:pt x="26" y="408"/>
                    </a:cubicBezTo>
                    <a:cubicBezTo>
                      <a:pt x="25" y="410"/>
                      <a:pt x="22" y="408"/>
                      <a:pt x="22" y="410"/>
                    </a:cubicBezTo>
                    <a:cubicBezTo>
                      <a:pt x="23" y="410"/>
                      <a:pt x="23" y="410"/>
                      <a:pt x="23" y="410"/>
                    </a:cubicBezTo>
                    <a:cubicBezTo>
                      <a:pt x="23" y="410"/>
                      <a:pt x="22" y="411"/>
                      <a:pt x="22" y="411"/>
                    </a:cubicBezTo>
                    <a:cubicBezTo>
                      <a:pt x="23" y="411"/>
                      <a:pt x="24" y="412"/>
                      <a:pt x="24" y="412"/>
                    </a:cubicBezTo>
                    <a:cubicBezTo>
                      <a:pt x="25" y="412"/>
                      <a:pt x="23" y="412"/>
                      <a:pt x="24" y="412"/>
                    </a:cubicBezTo>
                    <a:cubicBezTo>
                      <a:pt x="25" y="412"/>
                      <a:pt x="26" y="411"/>
                      <a:pt x="27" y="412"/>
                    </a:cubicBezTo>
                    <a:cubicBezTo>
                      <a:pt x="26" y="412"/>
                      <a:pt x="26" y="414"/>
                      <a:pt x="25" y="414"/>
                    </a:cubicBezTo>
                    <a:cubicBezTo>
                      <a:pt x="26" y="415"/>
                      <a:pt x="26" y="413"/>
                      <a:pt x="27" y="414"/>
                    </a:cubicBezTo>
                    <a:cubicBezTo>
                      <a:pt x="26" y="415"/>
                      <a:pt x="26" y="415"/>
                      <a:pt x="26" y="415"/>
                    </a:cubicBezTo>
                    <a:cubicBezTo>
                      <a:pt x="29" y="417"/>
                      <a:pt x="33" y="420"/>
                      <a:pt x="37" y="419"/>
                    </a:cubicBezTo>
                    <a:cubicBezTo>
                      <a:pt x="36" y="421"/>
                      <a:pt x="37" y="421"/>
                      <a:pt x="39" y="423"/>
                    </a:cubicBezTo>
                    <a:cubicBezTo>
                      <a:pt x="38" y="422"/>
                      <a:pt x="39" y="422"/>
                      <a:pt x="40" y="422"/>
                    </a:cubicBezTo>
                    <a:cubicBezTo>
                      <a:pt x="40" y="423"/>
                      <a:pt x="40" y="423"/>
                      <a:pt x="40" y="423"/>
                    </a:cubicBezTo>
                    <a:cubicBezTo>
                      <a:pt x="40" y="424"/>
                      <a:pt x="40" y="424"/>
                      <a:pt x="41" y="424"/>
                    </a:cubicBezTo>
                    <a:cubicBezTo>
                      <a:pt x="41" y="424"/>
                      <a:pt x="41" y="424"/>
                      <a:pt x="41" y="425"/>
                    </a:cubicBezTo>
                    <a:cubicBezTo>
                      <a:pt x="41" y="424"/>
                      <a:pt x="41" y="424"/>
                      <a:pt x="41" y="424"/>
                    </a:cubicBezTo>
                    <a:cubicBezTo>
                      <a:pt x="41" y="424"/>
                      <a:pt x="42" y="424"/>
                      <a:pt x="42" y="424"/>
                    </a:cubicBezTo>
                    <a:cubicBezTo>
                      <a:pt x="42" y="424"/>
                      <a:pt x="42" y="425"/>
                      <a:pt x="43" y="425"/>
                    </a:cubicBezTo>
                    <a:cubicBezTo>
                      <a:pt x="42" y="425"/>
                      <a:pt x="42" y="425"/>
                      <a:pt x="41" y="426"/>
                    </a:cubicBezTo>
                    <a:cubicBezTo>
                      <a:pt x="41" y="426"/>
                      <a:pt x="41" y="425"/>
                      <a:pt x="41" y="425"/>
                    </a:cubicBezTo>
                    <a:cubicBezTo>
                      <a:pt x="41" y="426"/>
                      <a:pt x="41" y="426"/>
                      <a:pt x="40" y="426"/>
                    </a:cubicBezTo>
                    <a:cubicBezTo>
                      <a:pt x="41" y="427"/>
                      <a:pt x="41" y="427"/>
                      <a:pt x="41" y="427"/>
                    </a:cubicBezTo>
                    <a:cubicBezTo>
                      <a:pt x="41" y="428"/>
                      <a:pt x="41" y="428"/>
                      <a:pt x="41" y="428"/>
                    </a:cubicBezTo>
                    <a:cubicBezTo>
                      <a:pt x="41" y="427"/>
                      <a:pt x="40" y="426"/>
                      <a:pt x="40" y="427"/>
                    </a:cubicBezTo>
                    <a:cubicBezTo>
                      <a:pt x="39" y="426"/>
                      <a:pt x="40" y="426"/>
                      <a:pt x="39" y="426"/>
                    </a:cubicBezTo>
                    <a:cubicBezTo>
                      <a:pt x="39" y="425"/>
                      <a:pt x="40" y="424"/>
                      <a:pt x="40" y="424"/>
                    </a:cubicBezTo>
                    <a:cubicBezTo>
                      <a:pt x="40" y="423"/>
                      <a:pt x="40" y="425"/>
                      <a:pt x="39" y="424"/>
                    </a:cubicBezTo>
                    <a:cubicBezTo>
                      <a:pt x="39" y="424"/>
                      <a:pt x="39" y="425"/>
                      <a:pt x="39" y="425"/>
                    </a:cubicBezTo>
                    <a:cubicBezTo>
                      <a:pt x="39" y="425"/>
                      <a:pt x="39" y="425"/>
                      <a:pt x="39" y="426"/>
                    </a:cubicBezTo>
                    <a:cubicBezTo>
                      <a:pt x="40" y="427"/>
                      <a:pt x="38" y="426"/>
                      <a:pt x="38" y="426"/>
                    </a:cubicBezTo>
                    <a:cubicBezTo>
                      <a:pt x="38" y="426"/>
                      <a:pt x="38" y="425"/>
                      <a:pt x="38" y="425"/>
                    </a:cubicBezTo>
                    <a:cubicBezTo>
                      <a:pt x="38" y="425"/>
                      <a:pt x="38" y="426"/>
                      <a:pt x="38" y="426"/>
                    </a:cubicBezTo>
                    <a:cubicBezTo>
                      <a:pt x="37" y="425"/>
                      <a:pt x="38" y="426"/>
                      <a:pt x="38" y="425"/>
                    </a:cubicBezTo>
                    <a:cubicBezTo>
                      <a:pt x="37" y="424"/>
                      <a:pt x="37" y="424"/>
                      <a:pt x="37" y="424"/>
                    </a:cubicBezTo>
                    <a:cubicBezTo>
                      <a:pt x="36" y="425"/>
                      <a:pt x="37" y="425"/>
                      <a:pt x="37" y="425"/>
                    </a:cubicBezTo>
                    <a:cubicBezTo>
                      <a:pt x="37" y="425"/>
                      <a:pt x="37" y="425"/>
                      <a:pt x="37" y="425"/>
                    </a:cubicBezTo>
                    <a:cubicBezTo>
                      <a:pt x="36" y="425"/>
                      <a:pt x="36" y="425"/>
                      <a:pt x="36" y="425"/>
                    </a:cubicBezTo>
                    <a:cubicBezTo>
                      <a:pt x="37" y="426"/>
                      <a:pt x="37" y="426"/>
                      <a:pt x="38" y="426"/>
                    </a:cubicBezTo>
                    <a:cubicBezTo>
                      <a:pt x="38" y="427"/>
                      <a:pt x="37" y="426"/>
                      <a:pt x="37" y="427"/>
                    </a:cubicBezTo>
                    <a:cubicBezTo>
                      <a:pt x="38" y="428"/>
                      <a:pt x="37" y="427"/>
                      <a:pt x="38" y="427"/>
                    </a:cubicBezTo>
                    <a:cubicBezTo>
                      <a:pt x="38" y="428"/>
                      <a:pt x="38" y="428"/>
                      <a:pt x="38" y="428"/>
                    </a:cubicBezTo>
                    <a:cubicBezTo>
                      <a:pt x="38" y="428"/>
                      <a:pt x="37" y="428"/>
                      <a:pt x="37" y="427"/>
                    </a:cubicBezTo>
                    <a:cubicBezTo>
                      <a:pt x="37" y="427"/>
                      <a:pt x="37" y="427"/>
                      <a:pt x="37" y="427"/>
                    </a:cubicBezTo>
                    <a:cubicBezTo>
                      <a:pt x="37" y="426"/>
                      <a:pt x="36" y="426"/>
                      <a:pt x="36" y="426"/>
                    </a:cubicBezTo>
                    <a:cubicBezTo>
                      <a:pt x="35" y="426"/>
                      <a:pt x="36" y="427"/>
                      <a:pt x="36" y="427"/>
                    </a:cubicBezTo>
                    <a:cubicBezTo>
                      <a:pt x="36" y="426"/>
                      <a:pt x="36" y="427"/>
                      <a:pt x="37" y="427"/>
                    </a:cubicBezTo>
                    <a:cubicBezTo>
                      <a:pt x="38" y="429"/>
                      <a:pt x="35" y="426"/>
                      <a:pt x="35" y="427"/>
                    </a:cubicBezTo>
                    <a:cubicBezTo>
                      <a:pt x="36" y="428"/>
                      <a:pt x="36" y="429"/>
                      <a:pt x="37" y="430"/>
                    </a:cubicBezTo>
                    <a:cubicBezTo>
                      <a:pt x="37" y="430"/>
                      <a:pt x="37" y="430"/>
                      <a:pt x="37" y="430"/>
                    </a:cubicBezTo>
                    <a:cubicBezTo>
                      <a:pt x="36" y="430"/>
                      <a:pt x="36" y="430"/>
                      <a:pt x="36" y="429"/>
                    </a:cubicBezTo>
                    <a:cubicBezTo>
                      <a:pt x="36" y="429"/>
                      <a:pt x="36" y="429"/>
                      <a:pt x="36" y="429"/>
                    </a:cubicBezTo>
                    <a:cubicBezTo>
                      <a:pt x="35" y="428"/>
                      <a:pt x="35" y="428"/>
                      <a:pt x="35" y="428"/>
                    </a:cubicBezTo>
                    <a:cubicBezTo>
                      <a:pt x="35" y="428"/>
                      <a:pt x="34" y="428"/>
                      <a:pt x="34" y="428"/>
                    </a:cubicBezTo>
                    <a:cubicBezTo>
                      <a:pt x="34" y="428"/>
                      <a:pt x="34" y="428"/>
                      <a:pt x="34" y="429"/>
                    </a:cubicBezTo>
                    <a:cubicBezTo>
                      <a:pt x="34" y="428"/>
                      <a:pt x="33" y="428"/>
                      <a:pt x="33" y="428"/>
                    </a:cubicBezTo>
                    <a:cubicBezTo>
                      <a:pt x="34" y="428"/>
                      <a:pt x="34" y="429"/>
                      <a:pt x="34" y="430"/>
                    </a:cubicBezTo>
                    <a:cubicBezTo>
                      <a:pt x="34" y="430"/>
                      <a:pt x="33" y="429"/>
                      <a:pt x="33" y="429"/>
                    </a:cubicBezTo>
                    <a:cubicBezTo>
                      <a:pt x="33" y="428"/>
                      <a:pt x="33" y="428"/>
                      <a:pt x="33" y="428"/>
                    </a:cubicBezTo>
                    <a:cubicBezTo>
                      <a:pt x="33" y="429"/>
                      <a:pt x="33" y="428"/>
                      <a:pt x="33" y="429"/>
                    </a:cubicBezTo>
                    <a:cubicBezTo>
                      <a:pt x="34" y="430"/>
                      <a:pt x="34" y="430"/>
                      <a:pt x="34" y="430"/>
                    </a:cubicBezTo>
                    <a:cubicBezTo>
                      <a:pt x="34" y="430"/>
                      <a:pt x="33" y="430"/>
                      <a:pt x="33" y="430"/>
                    </a:cubicBezTo>
                    <a:cubicBezTo>
                      <a:pt x="33" y="430"/>
                      <a:pt x="33" y="430"/>
                      <a:pt x="33" y="430"/>
                    </a:cubicBezTo>
                    <a:cubicBezTo>
                      <a:pt x="33" y="430"/>
                      <a:pt x="32" y="429"/>
                      <a:pt x="32" y="429"/>
                    </a:cubicBezTo>
                    <a:cubicBezTo>
                      <a:pt x="32" y="430"/>
                      <a:pt x="32" y="430"/>
                      <a:pt x="32" y="430"/>
                    </a:cubicBezTo>
                    <a:cubicBezTo>
                      <a:pt x="32" y="430"/>
                      <a:pt x="32" y="430"/>
                      <a:pt x="32" y="429"/>
                    </a:cubicBezTo>
                    <a:cubicBezTo>
                      <a:pt x="32" y="430"/>
                      <a:pt x="32" y="430"/>
                      <a:pt x="32" y="430"/>
                    </a:cubicBezTo>
                    <a:cubicBezTo>
                      <a:pt x="31" y="430"/>
                      <a:pt x="31" y="430"/>
                      <a:pt x="31" y="430"/>
                    </a:cubicBezTo>
                    <a:cubicBezTo>
                      <a:pt x="32" y="430"/>
                      <a:pt x="32" y="431"/>
                      <a:pt x="31" y="431"/>
                    </a:cubicBezTo>
                    <a:cubicBezTo>
                      <a:pt x="32" y="431"/>
                      <a:pt x="31" y="430"/>
                      <a:pt x="32" y="431"/>
                    </a:cubicBezTo>
                    <a:cubicBezTo>
                      <a:pt x="33" y="431"/>
                      <a:pt x="32" y="431"/>
                      <a:pt x="32" y="431"/>
                    </a:cubicBezTo>
                    <a:cubicBezTo>
                      <a:pt x="32" y="431"/>
                      <a:pt x="32" y="432"/>
                      <a:pt x="32" y="432"/>
                    </a:cubicBezTo>
                    <a:cubicBezTo>
                      <a:pt x="31" y="432"/>
                      <a:pt x="31" y="432"/>
                      <a:pt x="31" y="432"/>
                    </a:cubicBezTo>
                    <a:cubicBezTo>
                      <a:pt x="31" y="432"/>
                      <a:pt x="31" y="432"/>
                      <a:pt x="31" y="432"/>
                    </a:cubicBezTo>
                    <a:cubicBezTo>
                      <a:pt x="30" y="431"/>
                      <a:pt x="31" y="433"/>
                      <a:pt x="31" y="433"/>
                    </a:cubicBezTo>
                    <a:cubicBezTo>
                      <a:pt x="31" y="432"/>
                      <a:pt x="30" y="432"/>
                      <a:pt x="30" y="432"/>
                    </a:cubicBezTo>
                    <a:cubicBezTo>
                      <a:pt x="31" y="432"/>
                      <a:pt x="31" y="433"/>
                      <a:pt x="31" y="433"/>
                    </a:cubicBezTo>
                    <a:cubicBezTo>
                      <a:pt x="31" y="434"/>
                      <a:pt x="30" y="432"/>
                      <a:pt x="30" y="432"/>
                    </a:cubicBezTo>
                    <a:cubicBezTo>
                      <a:pt x="30" y="433"/>
                      <a:pt x="29" y="432"/>
                      <a:pt x="30" y="433"/>
                    </a:cubicBezTo>
                    <a:cubicBezTo>
                      <a:pt x="30" y="433"/>
                      <a:pt x="30" y="433"/>
                      <a:pt x="30" y="434"/>
                    </a:cubicBezTo>
                    <a:cubicBezTo>
                      <a:pt x="30" y="434"/>
                      <a:pt x="30" y="433"/>
                      <a:pt x="30" y="433"/>
                    </a:cubicBezTo>
                    <a:cubicBezTo>
                      <a:pt x="30" y="434"/>
                      <a:pt x="30" y="434"/>
                      <a:pt x="30" y="434"/>
                    </a:cubicBezTo>
                    <a:cubicBezTo>
                      <a:pt x="30" y="434"/>
                      <a:pt x="31" y="435"/>
                      <a:pt x="30" y="435"/>
                    </a:cubicBezTo>
                    <a:cubicBezTo>
                      <a:pt x="29" y="435"/>
                      <a:pt x="30" y="434"/>
                      <a:pt x="30" y="434"/>
                    </a:cubicBezTo>
                    <a:cubicBezTo>
                      <a:pt x="29" y="435"/>
                      <a:pt x="31" y="436"/>
                      <a:pt x="31" y="436"/>
                    </a:cubicBezTo>
                    <a:cubicBezTo>
                      <a:pt x="31" y="436"/>
                      <a:pt x="32" y="437"/>
                      <a:pt x="32" y="438"/>
                    </a:cubicBezTo>
                    <a:cubicBezTo>
                      <a:pt x="31" y="438"/>
                      <a:pt x="32" y="437"/>
                      <a:pt x="31" y="437"/>
                    </a:cubicBezTo>
                    <a:cubicBezTo>
                      <a:pt x="31" y="437"/>
                      <a:pt x="31" y="437"/>
                      <a:pt x="31" y="437"/>
                    </a:cubicBezTo>
                    <a:cubicBezTo>
                      <a:pt x="30" y="436"/>
                      <a:pt x="30" y="435"/>
                      <a:pt x="29" y="435"/>
                    </a:cubicBezTo>
                    <a:cubicBezTo>
                      <a:pt x="29" y="435"/>
                      <a:pt x="29" y="435"/>
                      <a:pt x="29" y="435"/>
                    </a:cubicBezTo>
                    <a:cubicBezTo>
                      <a:pt x="29" y="435"/>
                      <a:pt x="28" y="434"/>
                      <a:pt x="28" y="434"/>
                    </a:cubicBezTo>
                    <a:cubicBezTo>
                      <a:pt x="29" y="435"/>
                      <a:pt x="28" y="435"/>
                      <a:pt x="28" y="435"/>
                    </a:cubicBezTo>
                    <a:cubicBezTo>
                      <a:pt x="28" y="436"/>
                      <a:pt x="28" y="435"/>
                      <a:pt x="28" y="435"/>
                    </a:cubicBezTo>
                    <a:cubicBezTo>
                      <a:pt x="28" y="436"/>
                      <a:pt x="29" y="436"/>
                      <a:pt x="29" y="436"/>
                    </a:cubicBezTo>
                    <a:cubicBezTo>
                      <a:pt x="28" y="436"/>
                      <a:pt x="28" y="436"/>
                      <a:pt x="27" y="436"/>
                    </a:cubicBezTo>
                    <a:cubicBezTo>
                      <a:pt x="27" y="435"/>
                      <a:pt x="28" y="436"/>
                      <a:pt x="28" y="436"/>
                    </a:cubicBezTo>
                    <a:cubicBezTo>
                      <a:pt x="27" y="436"/>
                      <a:pt x="27" y="436"/>
                      <a:pt x="27" y="436"/>
                    </a:cubicBezTo>
                    <a:cubicBezTo>
                      <a:pt x="26" y="437"/>
                      <a:pt x="26" y="438"/>
                      <a:pt x="26" y="440"/>
                    </a:cubicBezTo>
                    <a:cubicBezTo>
                      <a:pt x="26" y="439"/>
                      <a:pt x="25" y="439"/>
                      <a:pt x="25" y="440"/>
                    </a:cubicBezTo>
                    <a:cubicBezTo>
                      <a:pt x="25" y="440"/>
                      <a:pt x="25" y="440"/>
                      <a:pt x="25" y="440"/>
                    </a:cubicBezTo>
                    <a:cubicBezTo>
                      <a:pt x="25" y="440"/>
                      <a:pt x="25" y="440"/>
                      <a:pt x="25" y="440"/>
                    </a:cubicBezTo>
                    <a:cubicBezTo>
                      <a:pt x="24" y="440"/>
                      <a:pt x="24" y="441"/>
                      <a:pt x="25" y="441"/>
                    </a:cubicBezTo>
                    <a:cubicBezTo>
                      <a:pt x="24" y="441"/>
                      <a:pt x="24" y="441"/>
                      <a:pt x="24" y="441"/>
                    </a:cubicBezTo>
                    <a:cubicBezTo>
                      <a:pt x="23" y="441"/>
                      <a:pt x="24" y="441"/>
                      <a:pt x="24" y="442"/>
                    </a:cubicBezTo>
                    <a:cubicBezTo>
                      <a:pt x="24" y="442"/>
                      <a:pt x="24" y="442"/>
                      <a:pt x="24" y="442"/>
                    </a:cubicBezTo>
                    <a:cubicBezTo>
                      <a:pt x="24" y="442"/>
                      <a:pt x="24" y="442"/>
                      <a:pt x="24" y="442"/>
                    </a:cubicBezTo>
                    <a:cubicBezTo>
                      <a:pt x="24" y="442"/>
                      <a:pt x="24" y="443"/>
                      <a:pt x="23" y="442"/>
                    </a:cubicBezTo>
                    <a:cubicBezTo>
                      <a:pt x="23" y="442"/>
                      <a:pt x="23" y="442"/>
                      <a:pt x="24" y="442"/>
                    </a:cubicBezTo>
                    <a:cubicBezTo>
                      <a:pt x="23" y="442"/>
                      <a:pt x="23" y="443"/>
                      <a:pt x="23" y="444"/>
                    </a:cubicBezTo>
                    <a:cubicBezTo>
                      <a:pt x="23" y="443"/>
                      <a:pt x="23" y="444"/>
                      <a:pt x="24" y="444"/>
                    </a:cubicBezTo>
                    <a:cubicBezTo>
                      <a:pt x="24" y="445"/>
                      <a:pt x="23" y="444"/>
                      <a:pt x="24" y="444"/>
                    </a:cubicBezTo>
                    <a:cubicBezTo>
                      <a:pt x="24" y="444"/>
                      <a:pt x="23" y="444"/>
                      <a:pt x="23" y="444"/>
                    </a:cubicBezTo>
                    <a:cubicBezTo>
                      <a:pt x="21" y="444"/>
                      <a:pt x="22" y="445"/>
                      <a:pt x="21" y="446"/>
                    </a:cubicBezTo>
                    <a:cubicBezTo>
                      <a:pt x="21" y="446"/>
                      <a:pt x="21" y="446"/>
                      <a:pt x="22" y="446"/>
                    </a:cubicBezTo>
                    <a:cubicBezTo>
                      <a:pt x="20" y="446"/>
                      <a:pt x="21" y="447"/>
                      <a:pt x="20" y="448"/>
                    </a:cubicBezTo>
                    <a:cubicBezTo>
                      <a:pt x="21" y="448"/>
                      <a:pt x="22" y="448"/>
                      <a:pt x="22" y="449"/>
                    </a:cubicBezTo>
                    <a:cubicBezTo>
                      <a:pt x="22" y="449"/>
                      <a:pt x="20" y="448"/>
                      <a:pt x="20" y="448"/>
                    </a:cubicBezTo>
                    <a:cubicBezTo>
                      <a:pt x="20" y="449"/>
                      <a:pt x="20" y="449"/>
                      <a:pt x="20" y="449"/>
                    </a:cubicBezTo>
                    <a:cubicBezTo>
                      <a:pt x="20" y="449"/>
                      <a:pt x="20" y="449"/>
                      <a:pt x="20" y="449"/>
                    </a:cubicBezTo>
                    <a:cubicBezTo>
                      <a:pt x="20" y="449"/>
                      <a:pt x="20" y="450"/>
                      <a:pt x="20" y="450"/>
                    </a:cubicBezTo>
                    <a:cubicBezTo>
                      <a:pt x="20" y="450"/>
                      <a:pt x="20" y="450"/>
                      <a:pt x="20" y="450"/>
                    </a:cubicBezTo>
                    <a:cubicBezTo>
                      <a:pt x="20" y="450"/>
                      <a:pt x="19" y="450"/>
                      <a:pt x="19" y="450"/>
                    </a:cubicBezTo>
                    <a:cubicBezTo>
                      <a:pt x="20" y="450"/>
                      <a:pt x="19" y="451"/>
                      <a:pt x="20" y="451"/>
                    </a:cubicBezTo>
                    <a:cubicBezTo>
                      <a:pt x="19" y="451"/>
                      <a:pt x="19" y="451"/>
                      <a:pt x="19" y="451"/>
                    </a:cubicBezTo>
                    <a:cubicBezTo>
                      <a:pt x="20" y="451"/>
                      <a:pt x="20" y="451"/>
                      <a:pt x="20" y="451"/>
                    </a:cubicBezTo>
                    <a:cubicBezTo>
                      <a:pt x="19" y="451"/>
                      <a:pt x="19" y="451"/>
                      <a:pt x="19" y="451"/>
                    </a:cubicBezTo>
                    <a:cubicBezTo>
                      <a:pt x="19" y="451"/>
                      <a:pt x="19" y="451"/>
                      <a:pt x="19" y="451"/>
                    </a:cubicBezTo>
                    <a:cubicBezTo>
                      <a:pt x="18" y="451"/>
                      <a:pt x="19" y="451"/>
                      <a:pt x="19" y="452"/>
                    </a:cubicBezTo>
                    <a:cubicBezTo>
                      <a:pt x="20" y="452"/>
                      <a:pt x="19" y="452"/>
                      <a:pt x="19" y="452"/>
                    </a:cubicBezTo>
                    <a:cubicBezTo>
                      <a:pt x="19" y="452"/>
                      <a:pt x="19" y="452"/>
                      <a:pt x="19" y="452"/>
                    </a:cubicBezTo>
                    <a:cubicBezTo>
                      <a:pt x="19" y="451"/>
                      <a:pt x="19" y="452"/>
                      <a:pt x="18" y="452"/>
                    </a:cubicBezTo>
                    <a:cubicBezTo>
                      <a:pt x="18" y="452"/>
                      <a:pt x="19" y="452"/>
                      <a:pt x="19" y="452"/>
                    </a:cubicBezTo>
                    <a:cubicBezTo>
                      <a:pt x="19" y="452"/>
                      <a:pt x="19" y="453"/>
                      <a:pt x="18" y="452"/>
                    </a:cubicBezTo>
                    <a:cubicBezTo>
                      <a:pt x="18" y="453"/>
                      <a:pt x="18" y="453"/>
                      <a:pt x="18" y="453"/>
                    </a:cubicBezTo>
                    <a:cubicBezTo>
                      <a:pt x="19" y="453"/>
                      <a:pt x="19" y="453"/>
                      <a:pt x="19" y="453"/>
                    </a:cubicBezTo>
                    <a:cubicBezTo>
                      <a:pt x="19" y="453"/>
                      <a:pt x="19" y="453"/>
                      <a:pt x="19" y="453"/>
                    </a:cubicBezTo>
                    <a:cubicBezTo>
                      <a:pt x="19" y="453"/>
                      <a:pt x="19" y="453"/>
                      <a:pt x="19" y="453"/>
                    </a:cubicBezTo>
                    <a:cubicBezTo>
                      <a:pt x="19" y="453"/>
                      <a:pt x="19" y="454"/>
                      <a:pt x="19" y="454"/>
                    </a:cubicBezTo>
                    <a:cubicBezTo>
                      <a:pt x="18" y="454"/>
                      <a:pt x="18" y="454"/>
                      <a:pt x="18" y="454"/>
                    </a:cubicBezTo>
                    <a:cubicBezTo>
                      <a:pt x="19" y="454"/>
                      <a:pt x="19" y="454"/>
                      <a:pt x="19" y="454"/>
                    </a:cubicBezTo>
                    <a:cubicBezTo>
                      <a:pt x="18" y="454"/>
                      <a:pt x="17" y="454"/>
                      <a:pt x="17" y="454"/>
                    </a:cubicBezTo>
                    <a:cubicBezTo>
                      <a:pt x="18" y="455"/>
                      <a:pt x="18" y="455"/>
                      <a:pt x="18" y="455"/>
                    </a:cubicBezTo>
                    <a:cubicBezTo>
                      <a:pt x="18" y="455"/>
                      <a:pt x="17" y="455"/>
                      <a:pt x="17" y="455"/>
                    </a:cubicBezTo>
                    <a:cubicBezTo>
                      <a:pt x="16" y="455"/>
                      <a:pt x="19" y="456"/>
                      <a:pt x="18" y="456"/>
                    </a:cubicBezTo>
                    <a:cubicBezTo>
                      <a:pt x="17" y="456"/>
                      <a:pt x="17" y="456"/>
                      <a:pt x="17" y="456"/>
                    </a:cubicBezTo>
                    <a:cubicBezTo>
                      <a:pt x="17" y="456"/>
                      <a:pt x="17" y="456"/>
                      <a:pt x="17" y="456"/>
                    </a:cubicBezTo>
                    <a:cubicBezTo>
                      <a:pt x="17" y="456"/>
                      <a:pt x="17" y="456"/>
                      <a:pt x="17" y="456"/>
                    </a:cubicBezTo>
                    <a:cubicBezTo>
                      <a:pt x="18" y="456"/>
                      <a:pt x="17" y="456"/>
                      <a:pt x="18" y="456"/>
                    </a:cubicBezTo>
                    <a:cubicBezTo>
                      <a:pt x="16" y="456"/>
                      <a:pt x="17" y="458"/>
                      <a:pt x="15" y="458"/>
                    </a:cubicBezTo>
                    <a:cubicBezTo>
                      <a:pt x="16" y="458"/>
                      <a:pt x="16" y="459"/>
                      <a:pt x="16" y="459"/>
                    </a:cubicBezTo>
                    <a:cubicBezTo>
                      <a:pt x="15" y="458"/>
                      <a:pt x="16" y="459"/>
                      <a:pt x="15" y="459"/>
                    </a:cubicBezTo>
                    <a:cubicBezTo>
                      <a:pt x="16" y="460"/>
                      <a:pt x="16" y="460"/>
                      <a:pt x="16" y="460"/>
                    </a:cubicBezTo>
                    <a:cubicBezTo>
                      <a:pt x="15" y="460"/>
                      <a:pt x="18" y="461"/>
                      <a:pt x="16" y="461"/>
                    </a:cubicBezTo>
                    <a:cubicBezTo>
                      <a:pt x="16" y="461"/>
                      <a:pt x="15" y="460"/>
                      <a:pt x="15" y="460"/>
                    </a:cubicBezTo>
                    <a:cubicBezTo>
                      <a:pt x="14" y="460"/>
                      <a:pt x="16" y="461"/>
                      <a:pt x="15" y="461"/>
                    </a:cubicBezTo>
                    <a:cubicBezTo>
                      <a:pt x="15" y="461"/>
                      <a:pt x="16" y="462"/>
                      <a:pt x="16" y="462"/>
                    </a:cubicBezTo>
                    <a:cubicBezTo>
                      <a:pt x="15" y="462"/>
                      <a:pt x="15" y="462"/>
                      <a:pt x="15" y="462"/>
                    </a:cubicBezTo>
                    <a:cubicBezTo>
                      <a:pt x="15" y="462"/>
                      <a:pt x="15" y="463"/>
                      <a:pt x="15" y="463"/>
                    </a:cubicBezTo>
                    <a:cubicBezTo>
                      <a:pt x="14" y="463"/>
                      <a:pt x="14" y="463"/>
                      <a:pt x="14" y="462"/>
                    </a:cubicBezTo>
                    <a:cubicBezTo>
                      <a:pt x="14" y="463"/>
                      <a:pt x="14" y="463"/>
                      <a:pt x="15" y="464"/>
                    </a:cubicBezTo>
                    <a:cubicBezTo>
                      <a:pt x="14" y="463"/>
                      <a:pt x="14" y="464"/>
                      <a:pt x="13" y="464"/>
                    </a:cubicBezTo>
                    <a:cubicBezTo>
                      <a:pt x="14" y="465"/>
                      <a:pt x="13" y="465"/>
                      <a:pt x="14" y="465"/>
                    </a:cubicBezTo>
                    <a:cubicBezTo>
                      <a:pt x="14" y="465"/>
                      <a:pt x="14" y="465"/>
                      <a:pt x="14" y="465"/>
                    </a:cubicBezTo>
                    <a:cubicBezTo>
                      <a:pt x="14" y="466"/>
                      <a:pt x="15" y="466"/>
                      <a:pt x="15" y="466"/>
                    </a:cubicBezTo>
                    <a:cubicBezTo>
                      <a:pt x="14" y="466"/>
                      <a:pt x="14" y="466"/>
                      <a:pt x="14" y="466"/>
                    </a:cubicBezTo>
                    <a:cubicBezTo>
                      <a:pt x="13" y="466"/>
                      <a:pt x="14" y="466"/>
                      <a:pt x="13" y="466"/>
                    </a:cubicBezTo>
                    <a:cubicBezTo>
                      <a:pt x="14" y="466"/>
                      <a:pt x="13" y="467"/>
                      <a:pt x="14" y="467"/>
                    </a:cubicBezTo>
                    <a:cubicBezTo>
                      <a:pt x="14" y="467"/>
                      <a:pt x="14" y="467"/>
                      <a:pt x="14" y="467"/>
                    </a:cubicBezTo>
                    <a:cubicBezTo>
                      <a:pt x="14" y="467"/>
                      <a:pt x="14" y="467"/>
                      <a:pt x="14" y="468"/>
                    </a:cubicBezTo>
                    <a:cubicBezTo>
                      <a:pt x="14" y="468"/>
                      <a:pt x="13" y="467"/>
                      <a:pt x="13" y="467"/>
                    </a:cubicBezTo>
                    <a:cubicBezTo>
                      <a:pt x="13" y="468"/>
                      <a:pt x="13" y="468"/>
                      <a:pt x="13" y="468"/>
                    </a:cubicBezTo>
                    <a:cubicBezTo>
                      <a:pt x="13" y="468"/>
                      <a:pt x="13" y="468"/>
                      <a:pt x="13" y="468"/>
                    </a:cubicBezTo>
                    <a:cubicBezTo>
                      <a:pt x="13" y="468"/>
                      <a:pt x="13" y="468"/>
                      <a:pt x="13" y="468"/>
                    </a:cubicBezTo>
                    <a:cubicBezTo>
                      <a:pt x="13" y="468"/>
                      <a:pt x="13" y="468"/>
                      <a:pt x="13" y="468"/>
                    </a:cubicBezTo>
                    <a:cubicBezTo>
                      <a:pt x="13" y="468"/>
                      <a:pt x="13" y="468"/>
                      <a:pt x="13" y="468"/>
                    </a:cubicBezTo>
                    <a:cubicBezTo>
                      <a:pt x="13" y="468"/>
                      <a:pt x="13" y="468"/>
                      <a:pt x="13" y="468"/>
                    </a:cubicBezTo>
                    <a:cubicBezTo>
                      <a:pt x="13" y="468"/>
                      <a:pt x="13" y="468"/>
                      <a:pt x="13" y="468"/>
                    </a:cubicBezTo>
                    <a:cubicBezTo>
                      <a:pt x="13" y="468"/>
                      <a:pt x="13" y="468"/>
                      <a:pt x="13" y="468"/>
                    </a:cubicBezTo>
                    <a:cubicBezTo>
                      <a:pt x="13" y="468"/>
                      <a:pt x="13" y="468"/>
                      <a:pt x="13" y="468"/>
                    </a:cubicBezTo>
                    <a:cubicBezTo>
                      <a:pt x="12" y="468"/>
                      <a:pt x="12" y="468"/>
                      <a:pt x="12" y="468"/>
                    </a:cubicBezTo>
                    <a:cubicBezTo>
                      <a:pt x="12" y="468"/>
                      <a:pt x="13" y="469"/>
                      <a:pt x="13" y="469"/>
                    </a:cubicBezTo>
                    <a:cubicBezTo>
                      <a:pt x="12" y="470"/>
                      <a:pt x="13" y="471"/>
                      <a:pt x="13" y="471"/>
                    </a:cubicBezTo>
                    <a:cubicBezTo>
                      <a:pt x="13" y="471"/>
                      <a:pt x="12" y="471"/>
                      <a:pt x="13" y="471"/>
                    </a:cubicBezTo>
                    <a:cubicBezTo>
                      <a:pt x="13" y="471"/>
                      <a:pt x="13" y="472"/>
                      <a:pt x="13" y="472"/>
                    </a:cubicBezTo>
                    <a:cubicBezTo>
                      <a:pt x="13" y="472"/>
                      <a:pt x="12" y="472"/>
                      <a:pt x="12" y="472"/>
                    </a:cubicBezTo>
                    <a:cubicBezTo>
                      <a:pt x="12" y="472"/>
                      <a:pt x="13" y="472"/>
                      <a:pt x="13" y="472"/>
                    </a:cubicBezTo>
                    <a:cubicBezTo>
                      <a:pt x="12" y="472"/>
                      <a:pt x="13" y="474"/>
                      <a:pt x="12" y="474"/>
                    </a:cubicBezTo>
                    <a:cubicBezTo>
                      <a:pt x="13" y="474"/>
                      <a:pt x="12" y="474"/>
                      <a:pt x="12" y="474"/>
                    </a:cubicBezTo>
                    <a:cubicBezTo>
                      <a:pt x="12" y="474"/>
                      <a:pt x="12" y="475"/>
                      <a:pt x="13" y="475"/>
                    </a:cubicBezTo>
                    <a:cubicBezTo>
                      <a:pt x="13" y="475"/>
                      <a:pt x="12" y="475"/>
                      <a:pt x="12" y="475"/>
                    </a:cubicBezTo>
                    <a:cubicBezTo>
                      <a:pt x="12" y="475"/>
                      <a:pt x="12" y="476"/>
                      <a:pt x="13" y="476"/>
                    </a:cubicBezTo>
                    <a:cubicBezTo>
                      <a:pt x="13" y="476"/>
                      <a:pt x="14" y="476"/>
                      <a:pt x="14" y="476"/>
                    </a:cubicBezTo>
                    <a:cubicBezTo>
                      <a:pt x="13" y="476"/>
                      <a:pt x="13" y="476"/>
                      <a:pt x="13" y="476"/>
                    </a:cubicBezTo>
                    <a:cubicBezTo>
                      <a:pt x="13" y="477"/>
                      <a:pt x="14" y="477"/>
                      <a:pt x="14" y="477"/>
                    </a:cubicBezTo>
                    <a:cubicBezTo>
                      <a:pt x="13" y="477"/>
                      <a:pt x="14" y="477"/>
                      <a:pt x="13" y="477"/>
                    </a:cubicBezTo>
                    <a:cubicBezTo>
                      <a:pt x="12" y="477"/>
                      <a:pt x="12" y="478"/>
                      <a:pt x="12" y="478"/>
                    </a:cubicBezTo>
                    <a:cubicBezTo>
                      <a:pt x="12" y="478"/>
                      <a:pt x="13" y="478"/>
                      <a:pt x="13" y="478"/>
                    </a:cubicBezTo>
                    <a:cubicBezTo>
                      <a:pt x="13" y="478"/>
                      <a:pt x="12" y="478"/>
                      <a:pt x="12" y="478"/>
                    </a:cubicBezTo>
                    <a:cubicBezTo>
                      <a:pt x="14" y="479"/>
                      <a:pt x="14" y="479"/>
                      <a:pt x="14" y="479"/>
                    </a:cubicBezTo>
                    <a:cubicBezTo>
                      <a:pt x="14" y="479"/>
                      <a:pt x="13" y="479"/>
                      <a:pt x="13" y="479"/>
                    </a:cubicBezTo>
                    <a:cubicBezTo>
                      <a:pt x="13" y="480"/>
                      <a:pt x="14" y="480"/>
                      <a:pt x="15" y="481"/>
                    </a:cubicBezTo>
                    <a:cubicBezTo>
                      <a:pt x="15" y="481"/>
                      <a:pt x="15" y="481"/>
                      <a:pt x="15" y="481"/>
                    </a:cubicBezTo>
                    <a:cubicBezTo>
                      <a:pt x="14" y="481"/>
                      <a:pt x="15" y="481"/>
                      <a:pt x="15" y="481"/>
                    </a:cubicBezTo>
                    <a:cubicBezTo>
                      <a:pt x="14" y="481"/>
                      <a:pt x="14" y="481"/>
                      <a:pt x="14" y="481"/>
                    </a:cubicBezTo>
                    <a:cubicBezTo>
                      <a:pt x="14" y="481"/>
                      <a:pt x="13" y="481"/>
                      <a:pt x="13" y="481"/>
                    </a:cubicBezTo>
                    <a:cubicBezTo>
                      <a:pt x="13" y="481"/>
                      <a:pt x="12" y="482"/>
                      <a:pt x="12" y="483"/>
                    </a:cubicBezTo>
                    <a:cubicBezTo>
                      <a:pt x="13" y="482"/>
                      <a:pt x="13" y="483"/>
                      <a:pt x="14" y="483"/>
                    </a:cubicBezTo>
                    <a:cubicBezTo>
                      <a:pt x="14" y="484"/>
                      <a:pt x="13" y="483"/>
                      <a:pt x="13" y="484"/>
                    </a:cubicBezTo>
                    <a:cubicBezTo>
                      <a:pt x="13" y="484"/>
                      <a:pt x="13" y="485"/>
                      <a:pt x="13" y="485"/>
                    </a:cubicBezTo>
                    <a:cubicBezTo>
                      <a:pt x="13" y="485"/>
                      <a:pt x="13" y="485"/>
                      <a:pt x="13" y="485"/>
                    </a:cubicBezTo>
                    <a:cubicBezTo>
                      <a:pt x="13" y="486"/>
                      <a:pt x="13" y="486"/>
                      <a:pt x="13" y="487"/>
                    </a:cubicBezTo>
                    <a:cubicBezTo>
                      <a:pt x="13" y="487"/>
                      <a:pt x="13" y="487"/>
                      <a:pt x="13" y="487"/>
                    </a:cubicBezTo>
                    <a:cubicBezTo>
                      <a:pt x="12" y="487"/>
                      <a:pt x="14" y="487"/>
                      <a:pt x="14" y="487"/>
                    </a:cubicBezTo>
                    <a:cubicBezTo>
                      <a:pt x="13" y="487"/>
                      <a:pt x="13" y="487"/>
                      <a:pt x="13" y="487"/>
                    </a:cubicBezTo>
                    <a:cubicBezTo>
                      <a:pt x="14" y="488"/>
                      <a:pt x="13" y="488"/>
                      <a:pt x="13" y="488"/>
                    </a:cubicBezTo>
                    <a:cubicBezTo>
                      <a:pt x="13" y="488"/>
                      <a:pt x="13" y="488"/>
                      <a:pt x="13" y="488"/>
                    </a:cubicBezTo>
                    <a:cubicBezTo>
                      <a:pt x="13" y="488"/>
                      <a:pt x="13" y="489"/>
                      <a:pt x="14" y="489"/>
                    </a:cubicBezTo>
                    <a:cubicBezTo>
                      <a:pt x="13" y="489"/>
                      <a:pt x="13" y="489"/>
                      <a:pt x="13" y="489"/>
                    </a:cubicBezTo>
                    <a:cubicBezTo>
                      <a:pt x="12" y="489"/>
                      <a:pt x="14" y="489"/>
                      <a:pt x="13" y="490"/>
                    </a:cubicBezTo>
                    <a:cubicBezTo>
                      <a:pt x="13" y="490"/>
                      <a:pt x="13" y="490"/>
                      <a:pt x="13" y="490"/>
                    </a:cubicBezTo>
                    <a:cubicBezTo>
                      <a:pt x="13" y="490"/>
                      <a:pt x="13" y="491"/>
                      <a:pt x="13" y="491"/>
                    </a:cubicBezTo>
                    <a:cubicBezTo>
                      <a:pt x="13" y="491"/>
                      <a:pt x="13" y="491"/>
                      <a:pt x="13" y="491"/>
                    </a:cubicBezTo>
                    <a:cubicBezTo>
                      <a:pt x="13" y="493"/>
                      <a:pt x="13" y="495"/>
                      <a:pt x="14" y="497"/>
                    </a:cubicBezTo>
                    <a:cubicBezTo>
                      <a:pt x="13" y="497"/>
                      <a:pt x="13" y="496"/>
                      <a:pt x="12" y="496"/>
                    </a:cubicBezTo>
                    <a:cubicBezTo>
                      <a:pt x="13" y="496"/>
                      <a:pt x="12" y="497"/>
                      <a:pt x="13" y="497"/>
                    </a:cubicBezTo>
                    <a:cubicBezTo>
                      <a:pt x="13" y="497"/>
                      <a:pt x="13" y="497"/>
                      <a:pt x="13" y="497"/>
                    </a:cubicBezTo>
                    <a:cubicBezTo>
                      <a:pt x="13" y="497"/>
                      <a:pt x="12" y="498"/>
                      <a:pt x="13" y="498"/>
                    </a:cubicBezTo>
                    <a:cubicBezTo>
                      <a:pt x="13" y="498"/>
                      <a:pt x="13" y="498"/>
                      <a:pt x="13" y="498"/>
                    </a:cubicBezTo>
                    <a:cubicBezTo>
                      <a:pt x="13" y="498"/>
                      <a:pt x="12" y="499"/>
                      <a:pt x="13" y="499"/>
                    </a:cubicBezTo>
                    <a:cubicBezTo>
                      <a:pt x="12" y="499"/>
                      <a:pt x="12" y="499"/>
                      <a:pt x="12" y="499"/>
                    </a:cubicBezTo>
                    <a:cubicBezTo>
                      <a:pt x="13" y="499"/>
                      <a:pt x="12" y="499"/>
                      <a:pt x="13" y="500"/>
                    </a:cubicBezTo>
                    <a:cubicBezTo>
                      <a:pt x="13" y="500"/>
                      <a:pt x="13" y="500"/>
                      <a:pt x="13" y="500"/>
                    </a:cubicBezTo>
                    <a:cubicBezTo>
                      <a:pt x="12" y="500"/>
                      <a:pt x="14" y="500"/>
                      <a:pt x="13" y="501"/>
                    </a:cubicBezTo>
                    <a:cubicBezTo>
                      <a:pt x="13" y="501"/>
                      <a:pt x="13" y="501"/>
                      <a:pt x="14" y="501"/>
                    </a:cubicBezTo>
                    <a:cubicBezTo>
                      <a:pt x="14" y="501"/>
                      <a:pt x="14" y="501"/>
                      <a:pt x="13" y="501"/>
                    </a:cubicBezTo>
                    <a:cubicBezTo>
                      <a:pt x="14" y="503"/>
                      <a:pt x="14" y="504"/>
                      <a:pt x="15" y="505"/>
                    </a:cubicBezTo>
                    <a:cubicBezTo>
                      <a:pt x="15" y="505"/>
                      <a:pt x="15" y="505"/>
                      <a:pt x="15" y="505"/>
                    </a:cubicBezTo>
                    <a:cubicBezTo>
                      <a:pt x="16" y="506"/>
                      <a:pt x="14" y="507"/>
                      <a:pt x="16" y="507"/>
                    </a:cubicBezTo>
                    <a:cubicBezTo>
                      <a:pt x="16" y="507"/>
                      <a:pt x="16" y="507"/>
                      <a:pt x="16" y="507"/>
                    </a:cubicBezTo>
                    <a:cubicBezTo>
                      <a:pt x="16" y="508"/>
                      <a:pt x="16" y="508"/>
                      <a:pt x="15" y="508"/>
                    </a:cubicBezTo>
                    <a:cubicBezTo>
                      <a:pt x="16" y="508"/>
                      <a:pt x="16" y="509"/>
                      <a:pt x="16" y="508"/>
                    </a:cubicBezTo>
                    <a:cubicBezTo>
                      <a:pt x="16" y="509"/>
                      <a:pt x="16" y="509"/>
                      <a:pt x="16" y="509"/>
                    </a:cubicBezTo>
                    <a:cubicBezTo>
                      <a:pt x="16" y="509"/>
                      <a:pt x="17" y="509"/>
                      <a:pt x="17" y="509"/>
                    </a:cubicBezTo>
                    <a:cubicBezTo>
                      <a:pt x="16" y="509"/>
                      <a:pt x="16" y="509"/>
                      <a:pt x="16" y="509"/>
                    </a:cubicBezTo>
                    <a:cubicBezTo>
                      <a:pt x="15" y="511"/>
                      <a:pt x="15" y="514"/>
                      <a:pt x="17" y="515"/>
                    </a:cubicBezTo>
                    <a:cubicBezTo>
                      <a:pt x="17" y="515"/>
                      <a:pt x="16" y="515"/>
                      <a:pt x="16" y="515"/>
                    </a:cubicBezTo>
                    <a:cubicBezTo>
                      <a:pt x="18" y="516"/>
                      <a:pt x="16" y="519"/>
                      <a:pt x="18" y="520"/>
                    </a:cubicBezTo>
                    <a:cubicBezTo>
                      <a:pt x="19" y="520"/>
                      <a:pt x="22" y="520"/>
                      <a:pt x="22" y="520"/>
                    </a:cubicBezTo>
                    <a:cubicBezTo>
                      <a:pt x="20" y="518"/>
                      <a:pt x="21" y="515"/>
                      <a:pt x="21" y="513"/>
                    </a:cubicBezTo>
                    <a:cubicBezTo>
                      <a:pt x="21" y="512"/>
                      <a:pt x="20" y="511"/>
                      <a:pt x="21" y="510"/>
                    </a:cubicBezTo>
                    <a:cubicBezTo>
                      <a:pt x="20" y="507"/>
                      <a:pt x="21" y="504"/>
                      <a:pt x="20" y="501"/>
                    </a:cubicBezTo>
                    <a:cubicBezTo>
                      <a:pt x="20" y="501"/>
                      <a:pt x="19" y="501"/>
                      <a:pt x="19" y="501"/>
                    </a:cubicBezTo>
                    <a:cubicBezTo>
                      <a:pt x="20" y="501"/>
                      <a:pt x="20" y="501"/>
                      <a:pt x="20" y="501"/>
                    </a:cubicBezTo>
                    <a:cubicBezTo>
                      <a:pt x="19" y="500"/>
                      <a:pt x="19" y="500"/>
                      <a:pt x="19" y="500"/>
                    </a:cubicBezTo>
                    <a:cubicBezTo>
                      <a:pt x="19" y="500"/>
                      <a:pt x="20" y="500"/>
                      <a:pt x="20" y="500"/>
                    </a:cubicBezTo>
                    <a:cubicBezTo>
                      <a:pt x="20" y="499"/>
                      <a:pt x="19" y="498"/>
                      <a:pt x="19" y="497"/>
                    </a:cubicBezTo>
                    <a:cubicBezTo>
                      <a:pt x="18" y="497"/>
                      <a:pt x="19" y="496"/>
                      <a:pt x="18" y="496"/>
                    </a:cubicBezTo>
                    <a:cubicBezTo>
                      <a:pt x="18" y="496"/>
                      <a:pt x="18" y="496"/>
                      <a:pt x="19" y="496"/>
                    </a:cubicBezTo>
                    <a:cubicBezTo>
                      <a:pt x="18" y="495"/>
                      <a:pt x="18" y="495"/>
                      <a:pt x="19" y="495"/>
                    </a:cubicBezTo>
                    <a:cubicBezTo>
                      <a:pt x="20" y="491"/>
                      <a:pt x="19" y="488"/>
                      <a:pt x="20" y="485"/>
                    </a:cubicBezTo>
                    <a:cubicBezTo>
                      <a:pt x="20" y="482"/>
                      <a:pt x="19" y="478"/>
                      <a:pt x="20" y="475"/>
                    </a:cubicBezTo>
                    <a:cubicBezTo>
                      <a:pt x="18" y="474"/>
                      <a:pt x="19" y="473"/>
                      <a:pt x="18" y="473"/>
                    </a:cubicBezTo>
                    <a:cubicBezTo>
                      <a:pt x="19" y="473"/>
                      <a:pt x="19" y="473"/>
                      <a:pt x="19" y="473"/>
                    </a:cubicBezTo>
                    <a:cubicBezTo>
                      <a:pt x="18" y="472"/>
                      <a:pt x="19" y="472"/>
                      <a:pt x="19" y="472"/>
                    </a:cubicBezTo>
                    <a:cubicBezTo>
                      <a:pt x="19" y="471"/>
                      <a:pt x="19" y="471"/>
                      <a:pt x="19" y="471"/>
                    </a:cubicBezTo>
                    <a:cubicBezTo>
                      <a:pt x="18" y="471"/>
                      <a:pt x="20" y="471"/>
                      <a:pt x="20" y="471"/>
                    </a:cubicBezTo>
                    <a:cubicBezTo>
                      <a:pt x="19" y="471"/>
                      <a:pt x="19" y="471"/>
                      <a:pt x="19" y="471"/>
                    </a:cubicBezTo>
                    <a:cubicBezTo>
                      <a:pt x="18" y="469"/>
                      <a:pt x="20" y="471"/>
                      <a:pt x="21" y="470"/>
                    </a:cubicBezTo>
                    <a:cubicBezTo>
                      <a:pt x="21" y="468"/>
                      <a:pt x="20" y="467"/>
                      <a:pt x="21" y="465"/>
                    </a:cubicBezTo>
                    <a:cubicBezTo>
                      <a:pt x="21" y="466"/>
                      <a:pt x="21" y="465"/>
                      <a:pt x="21" y="465"/>
                    </a:cubicBezTo>
                    <a:cubicBezTo>
                      <a:pt x="22" y="465"/>
                      <a:pt x="21" y="465"/>
                      <a:pt x="21" y="465"/>
                    </a:cubicBezTo>
                    <a:cubicBezTo>
                      <a:pt x="21" y="465"/>
                      <a:pt x="21" y="465"/>
                      <a:pt x="22" y="465"/>
                    </a:cubicBezTo>
                    <a:cubicBezTo>
                      <a:pt x="22" y="464"/>
                      <a:pt x="22" y="464"/>
                      <a:pt x="22" y="463"/>
                    </a:cubicBezTo>
                    <a:cubicBezTo>
                      <a:pt x="23" y="463"/>
                      <a:pt x="23" y="463"/>
                      <a:pt x="23" y="463"/>
                    </a:cubicBezTo>
                    <a:cubicBezTo>
                      <a:pt x="22" y="463"/>
                      <a:pt x="24" y="462"/>
                      <a:pt x="23" y="462"/>
                    </a:cubicBezTo>
                    <a:cubicBezTo>
                      <a:pt x="23" y="462"/>
                      <a:pt x="23" y="462"/>
                      <a:pt x="24" y="462"/>
                    </a:cubicBezTo>
                    <a:cubicBezTo>
                      <a:pt x="22" y="461"/>
                      <a:pt x="25" y="461"/>
                      <a:pt x="24" y="460"/>
                    </a:cubicBezTo>
                    <a:cubicBezTo>
                      <a:pt x="24" y="460"/>
                      <a:pt x="24" y="460"/>
                      <a:pt x="24" y="460"/>
                    </a:cubicBezTo>
                    <a:cubicBezTo>
                      <a:pt x="25" y="458"/>
                      <a:pt x="26" y="457"/>
                      <a:pt x="26" y="455"/>
                    </a:cubicBezTo>
                    <a:cubicBezTo>
                      <a:pt x="26" y="454"/>
                      <a:pt x="28" y="454"/>
                      <a:pt x="28" y="453"/>
                    </a:cubicBezTo>
                    <a:cubicBezTo>
                      <a:pt x="28" y="452"/>
                      <a:pt x="27" y="452"/>
                      <a:pt x="27" y="452"/>
                    </a:cubicBezTo>
                    <a:cubicBezTo>
                      <a:pt x="27" y="452"/>
                      <a:pt x="28" y="452"/>
                      <a:pt x="28" y="452"/>
                    </a:cubicBezTo>
                    <a:cubicBezTo>
                      <a:pt x="27" y="452"/>
                      <a:pt x="28" y="451"/>
                      <a:pt x="29" y="451"/>
                    </a:cubicBezTo>
                    <a:cubicBezTo>
                      <a:pt x="29" y="451"/>
                      <a:pt x="29" y="451"/>
                      <a:pt x="28" y="450"/>
                    </a:cubicBezTo>
                    <a:cubicBezTo>
                      <a:pt x="30" y="450"/>
                      <a:pt x="29" y="449"/>
                      <a:pt x="30" y="449"/>
                    </a:cubicBezTo>
                    <a:cubicBezTo>
                      <a:pt x="29" y="448"/>
                      <a:pt x="30" y="448"/>
                      <a:pt x="29" y="447"/>
                    </a:cubicBezTo>
                    <a:cubicBezTo>
                      <a:pt x="30" y="447"/>
                      <a:pt x="30" y="447"/>
                      <a:pt x="30" y="448"/>
                    </a:cubicBezTo>
                    <a:cubicBezTo>
                      <a:pt x="30" y="447"/>
                      <a:pt x="30" y="447"/>
                      <a:pt x="31" y="447"/>
                    </a:cubicBezTo>
                    <a:cubicBezTo>
                      <a:pt x="31" y="446"/>
                      <a:pt x="30" y="446"/>
                      <a:pt x="31" y="446"/>
                    </a:cubicBezTo>
                    <a:cubicBezTo>
                      <a:pt x="32" y="446"/>
                      <a:pt x="31" y="445"/>
                      <a:pt x="32" y="445"/>
                    </a:cubicBezTo>
                    <a:cubicBezTo>
                      <a:pt x="31" y="444"/>
                      <a:pt x="31" y="444"/>
                      <a:pt x="31" y="444"/>
                    </a:cubicBezTo>
                    <a:cubicBezTo>
                      <a:pt x="32" y="444"/>
                      <a:pt x="32" y="444"/>
                      <a:pt x="32" y="444"/>
                    </a:cubicBezTo>
                    <a:cubicBezTo>
                      <a:pt x="32" y="443"/>
                      <a:pt x="34" y="443"/>
                      <a:pt x="34" y="441"/>
                    </a:cubicBezTo>
                    <a:cubicBezTo>
                      <a:pt x="35" y="441"/>
                      <a:pt x="35" y="441"/>
                      <a:pt x="35" y="441"/>
                    </a:cubicBezTo>
                    <a:cubicBezTo>
                      <a:pt x="35" y="439"/>
                      <a:pt x="37" y="439"/>
                      <a:pt x="36" y="437"/>
                    </a:cubicBezTo>
                    <a:cubicBezTo>
                      <a:pt x="37" y="437"/>
                      <a:pt x="38" y="437"/>
                      <a:pt x="38" y="437"/>
                    </a:cubicBezTo>
                    <a:cubicBezTo>
                      <a:pt x="38" y="436"/>
                      <a:pt x="38" y="436"/>
                      <a:pt x="37" y="435"/>
                    </a:cubicBezTo>
                    <a:cubicBezTo>
                      <a:pt x="38" y="435"/>
                      <a:pt x="38" y="435"/>
                      <a:pt x="38" y="435"/>
                    </a:cubicBezTo>
                    <a:cubicBezTo>
                      <a:pt x="39" y="435"/>
                      <a:pt x="40" y="435"/>
                      <a:pt x="40" y="434"/>
                    </a:cubicBezTo>
                    <a:cubicBezTo>
                      <a:pt x="40" y="434"/>
                      <a:pt x="40" y="434"/>
                      <a:pt x="40" y="434"/>
                    </a:cubicBezTo>
                    <a:cubicBezTo>
                      <a:pt x="40" y="434"/>
                      <a:pt x="40" y="433"/>
                      <a:pt x="41" y="433"/>
                    </a:cubicBezTo>
                    <a:cubicBezTo>
                      <a:pt x="41" y="432"/>
                      <a:pt x="41" y="432"/>
                      <a:pt x="40" y="431"/>
                    </a:cubicBezTo>
                    <a:cubicBezTo>
                      <a:pt x="40" y="431"/>
                      <a:pt x="41" y="432"/>
                      <a:pt x="41" y="431"/>
                    </a:cubicBezTo>
                    <a:cubicBezTo>
                      <a:pt x="41" y="432"/>
                      <a:pt x="41" y="432"/>
                      <a:pt x="41" y="432"/>
                    </a:cubicBezTo>
                    <a:cubicBezTo>
                      <a:pt x="42" y="432"/>
                      <a:pt x="43" y="431"/>
                      <a:pt x="43" y="429"/>
                    </a:cubicBezTo>
                    <a:cubicBezTo>
                      <a:pt x="44" y="430"/>
                      <a:pt x="44" y="429"/>
                      <a:pt x="45" y="429"/>
                    </a:cubicBezTo>
                    <a:cubicBezTo>
                      <a:pt x="45" y="428"/>
                      <a:pt x="46" y="428"/>
                      <a:pt x="46" y="427"/>
                    </a:cubicBezTo>
                    <a:cubicBezTo>
                      <a:pt x="46" y="427"/>
                      <a:pt x="46" y="427"/>
                      <a:pt x="46" y="427"/>
                    </a:cubicBezTo>
                    <a:cubicBezTo>
                      <a:pt x="46" y="427"/>
                      <a:pt x="47" y="427"/>
                      <a:pt x="47" y="427"/>
                    </a:cubicBezTo>
                    <a:cubicBezTo>
                      <a:pt x="47" y="427"/>
                      <a:pt x="47" y="427"/>
                      <a:pt x="47" y="427"/>
                    </a:cubicBezTo>
                    <a:cubicBezTo>
                      <a:pt x="47" y="427"/>
                      <a:pt x="48" y="427"/>
                      <a:pt x="48" y="427"/>
                    </a:cubicBezTo>
                    <a:cubicBezTo>
                      <a:pt x="48" y="427"/>
                      <a:pt x="48" y="427"/>
                      <a:pt x="48" y="427"/>
                    </a:cubicBezTo>
                    <a:cubicBezTo>
                      <a:pt x="48" y="427"/>
                      <a:pt x="48" y="427"/>
                      <a:pt x="48" y="427"/>
                    </a:cubicBezTo>
                    <a:cubicBezTo>
                      <a:pt x="49" y="428"/>
                      <a:pt x="51" y="428"/>
                      <a:pt x="53" y="429"/>
                    </a:cubicBezTo>
                    <a:cubicBezTo>
                      <a:pt x="52" y="428"/>
                      <a:pt x="52" y="428"/>
                      <a:pt x="52" y="427"/>
                    </a:cubicBezTo>
                    <a:cubicBezTo>
                      <a:pt x="53" y="426"/>
                      <a:pt x="53" y="427"/>
                      <a:pt x="53" y="427"/>
                    </a:cubicBezTo>
                    <a:cubicBezTo>
                      <a:pt x="53" y="427"/>
                      <a:pt x="54" y="428"/>
                      <a:pt x="53" y="428"/>
                    </a:cubicBezTo>
                    <a:cubicBezTo>
                      <a:pt x="55" y="430"/>
                      <a:pt x="58" y="430"/>
                      <a:pt x="61" y="431"/>
                    </a:cubicBezTo>
                    <a:cubicBezTo>
                      <a:pt x="62" y="431"/>
                      <a:pt x="61" y="431"/>
                      <a:pt x="62" y="430"/>
                    </a:cubicBezTo>
                    <a:cubicBezTo>
                      <a:pt x="63" y="432"/>
                      <a:pt x="66" y="431"/>
                      <a:pt x="68" y="432"/>
                    </a:cubicBezTo>
                    <a:cubicBezTo>
                      <a:pt x="67" y="431"/>
                      <a:pt x="68" y="430"/>
                      <a:pt x="69" y="430"/>
                    </a:cubicBezTo>
                    <a:cubicBezTo>
                      <a:pt x="70" y="429"/>
                      <a:pt x="69" y="431"/>
                      <a:pt x="70" y="432"/>
                    </a:cubicBezTo>
                    <a:cubicBezTo>
                      <a:pt x="71" y="432"/>
                      <a:pt x="72" y="432"/>
                      <a:pt x="72" y="432"/>
                    </a:cubicBezTo>
                    <a:cubicBezTo>
                      <a:pt x="72" y="432"/>
                      <a:pt x="72" y="432"/>
                      <a:pt x="72" y="432"/>
                    </a:cubicBezTo>
                    <a:cubicBezTo>
                      <a:pt x="73" y="431"/>
                      <a:pt x="74" y="431"/>
                      <a:pt x="75" y="432"/>
                    </a:cubicBezTo>
                    <a:cubicBezTo>
                      <a:pt x="75" y="432"/>
                      <a:pt x="75" y="432"/>
                      <a:pt x="75" y="432"/>
                    </a:cubicBezTo>
                    <a:cubicBezTo>
                      <a:pt x="75" y="432"/>
                      <a:pt x="76" y="432"/>
                      <a:pt x="77" y="432"/>
                    </a:cubicBezTo>
                    <a:cubicBezTo>
                      <a:pt x="77" y="431"/>
                      <a:pt x="79" y="432"/>
                      <a:pt x="79" y="431"/>
                    </a:cubicBezTo>
                    <a:cubicBezTo>
                      <a:pt x="79" y="431"/>
                      <a:pt x="79" y="431"/>
                      <a:pt x="79" y="431"/>
                    </a:cubicBezTo>
                    <a:cubicBezTo>
                      <a:pt x="79" y="430"/>
                      <a:pt x="79" y="430"/>
                      <a:pt x="79" y="430"/>
                    </a:cubicBezTo>
                    <a:cubicBezTo>
                      <a:pt x="81" y="431"/>
                      <a:pt x="81" y="431"/>
                      <a:pt x="81" y="431"/>
                    </a:cubicBezTo>
                    <a:cubicBezTo>
                      <a:pt x="80" y="431"/>
                      <a:pt x="80" y="432"/>
                      <a:pt x="80" y="432"/>
                    </a:cubicBezTo>
                    <a:cubicBezTo>
                      <a:pt x="81" y="432"/>
                      <a:pt x="80" y="431"/>
                      <a:pt x="81" y="431"/>
                    </a:cubicBezTo>
                    <a:cubicBezTo>
                      <a:pt x="82" y="430"/>
                      <a:pt x="82" y="431"/>
                      <a:pt x="82" y="431"/>
                    </a:cubicBezTo>
                    <a:cubicBezTo>
                      <a:pt x="82" y="432"/>
                      <a:pt x="82" y="431"/>
                      <a:pt x="82" y="431"/>
                    </a:cubicBezTo>
                    <a:cubicBezTo>
                      <a:pt x="81" y="432"/>
                      <a:pt x="82" y="431"/>
                      <a:pt x="82" y="432"/>
                    </a:cubicBezTo>
                    <a:cubicBezTo>
                      <a:pt x="82" y="432"/>
                      <a:pt x="82" y="431"/>
                      <a:pt x="83" y="431"/>
                    </a:cubicBezTo>
                    <a:cubicBezTo>
                      <a:pt x="84" y="431"/>
                      <a:pt x="85" y="431"/>
                      <a:pt x="85" y="432"/>
                    </a:cubicBezTo>
                    <a:cubicBezTo>
                      <a:pt x="86" y="431"/>
                      <a:pt x="86" y="431"/>
                      <a:pt x="87" y="430"/>
                    </a:cubicBezTo>
                    <a:cubicBezTo>
                      <a:pt x="86" y="430"/>
                      <a:pt x="85" y="430"/>
                      <a:pt x="85" y="430"/>
                    </a:cubicBezTo>
                    <a:cubicBezTo>
                      <a:pt x="85" y="429"/>
                      <a:pt x="86" y="429"/>
                      <a:pt x="86" y="430"/>
                    </a:cubicBezTo>
                    <a:cubicBezTo>
                      <a:pt x="86" y="430"/>
                      <a:pt x="86" y="430"/>
                      <a:pt x="86" y="430"/>
                    </a:cubicBezTo>
                    <a:cubicBezTo>
                      <a:pt x="86" y="430"/>
                      <a:pt x="88" y="430"/>
                      <a:pt x="87" y="429"/>
                    </a:cubicBezTo>
                    <a:cubicBezTo>
                      <a:pt x="88" y="430"/>
                      <a:pt x="88" y="430"/>
                      <a:pt x="88" y="430"/>
                    </a:cubicBezTo>
                    <a:cubicBezTo>
                      <a:pt x="88" y="429"/>
                      <a:pt x="89" y="429"/>
                      <a:pt x="90" y="429"/>
                    </a:cubicBezTo>
                    <a:cubicBezTo>
                      <a:pt x="90" y="430"/>
                      <a:pt x="90" y="431"/>
                      <a:pt x="91" y="431"/>
                    </a:cubicBezTo>
                    <a:cubicBezTo>
                      <a:pt x="92" y="430"/>
                      <a:pt x="92" y="430"/>
                      <a:pt x="92" y="430"/>
                    </a:cubicBezTo>
                    <a:cubicBezTo>
                      <a:pt x="93" y="429"/>
                      <a:pt x="93" y="430"/>
                      <a:pt x="93" y="430"/>
                    </a:cubicBezTo>
                    <a:cubicBezTo>
                      <a:pt x="96" y="430"/>
                      <a:pt x="95" y="427"/>
                      <a:pt x="97" y="427"/>
                    </a:cubicBezTo>
                    <a:cubicBezTo>
                      <a:pt x="96" y="429"/>
                      <a:pt x="97" y="429"/>
                      <a:pt x="98" y="429"/>
                    </a:cubicBezTo>
                    <a:cubicBezTo>
                      <a:pt x="98" y="429"/>
                      <a:pt x="98" y="428"/>
                      <a:pt x="98" y="428"/>
                    </a:cubicBezTo>
                    <a:cubicBezTo>
                      <a:pt x="98" y="428"/>
                      <a:pt x="98" y="429"/>
                      <a:pt x="97" y="428"/>
                    </a:cubicBezTo>
                    <a:cubicBezTo>
                      <a:pt x="97" y="428"/>
                      <a:pt x="98" y="428"/>
                      <a:pt x="98" y="427"/>
                    </a:cubicBezTo>
                    <a:cubicBezTo>
                      <a:pt x="100" y="429"/>
                      <a:pt x="103" y="426"/>
                      <a:pt x="106" y="427"/>
                    </a:cubicBezTo>
                    <a:cubicBezTo>
                      <a:pt x="105" y="425"/>
                      <a:pt x="107" y="426"/>
                      <a:pt x="107" y="425"/>
                    </a:cubicBezTo>
                    <a:cubicBezTo>
                      <a:pt x="107" y="426"/>
                      <a:pt x="108" y="424"/>
                      <a:pt x="109" y="425"/>
                    </a:cubicBezTo>
                    <a:cubicBezTo>
                      <a:pt x="108" y="424"/>
                      <a:pt x="108" y="424"/>
                      <a:pt x="108" y="424"/>
                    </a:cubicBezTo>
                    <a:cubicBezTo>
                      <a:pt x="110" y="424"/>
                      <a:pt x="110" y="421"/>
                      <a:pt x="111" y="422"/>
                    </a:cubicBezTo>
                    <a:cubicBezTo>
                      <a:pt x="112" y="422"/>
                      <a:pt x="111" y="423"/>
                      <a:pt x="111" y="423"/>
                    </a:cubicBezTo>
                    <a:cubicBezTo>
                      <a:pt x="113" y="424"/>
                      <a:pt x="114" y="421"/>
                      <a:pt x="115" y="422"/>
                    </a:cubicBezTo>
                    <a:cubicBezTo>
                      <a:pt x="115" y="421"/>
                      <a:pt x="114" y="420"/>
                      <a:pt x="115" y="419"/>
                    </a:cubicBezTo>
                    <a:cubicBezTo>
                      <a:pt x="116" y="420"/>
                      <a:pt x="118" y="419"/>
                      <a:pt x="118" y="420"/>
                    </a:cubicBezTo>
                    <a:cubicBezTo>
                      <a:pt x="118" y="419"/>
                      <a:pt x="118" y="419"/>
                      <a:pt x="119" y="419"/>
                    </a:cubicBezTo>
                    <a:cubicBezTo>
                      <a:pt x="119" y="419"/>
                      <a:pt x="119" y="419"/>
                      <a:pt x="119" y="419"/>
                    </a:cubicBezTo>
                    <a:cubicBezTo>
                      <a:pt x="120" y="419"/>
                      <a:pt x="121" y="418"/>
                      <a:pt x="121" y="417"/>
                    </a:cubicBezTo>
                    <a:cubicBezTo>
                      <a:pt x="122" y="417"/>
                      <a:pt x="124" y="416"/>
                      <a:pt x="125" y="415"/>
                    </a:cubicBezTo>
                    <a:cubicBezTo>
                      <a:pt x="125" y="414"/>
                      <a:pt x="127" y="414"/>
                      <a:pt x="126" y="413"/>
                    </a:cubicBezTo>
                    <a:cubicBezTo>
                      <a:pt x="126" y="413"/>
                      <a:pt x="127" y="413"/>
                      <a:pt x="127" y="413"/>
                    </a:cubicBezTo>
                    <a:cubicBezTo>
                      <a:pt x="127" y="412"/>
                      <a:pt x="126" y="411"/>
                      <a:pt x="127" y="411"/>
                    </a:cubicBezTo>
                    <a:cubicBezTo>
                      <a:pt x="128" y="412"/>
                      <a:pt x="128" y="412"/>
                      <a:pt x="128" y="412"/>
                    </a:cubicBezTo>
                    <a:cubicBezTo>
                      <a:pt x="128" y="413"/>
                      <a:pt x="129" y="411"/>
                      <a:pt x="130" y="411"/>
                    </a:cubicBezTo>
                    <a:cubicBezTo>
                      <a:pt x="129" y="411"/>
                      <a:pt x="130" y="411"/>
                      <a:pt x="130" y="410"/>
                    </a:cubicBezTo>
                    <a:cubicBezTo>
                      <a:pt x="130" y="409"/>
                      <a:pt x="130" y="409"/>
                      <a:pt x="130" y="409"/>
                    </a:cubicBezTo>
                    <a:cubicBezTo>
                      <a:pt x="130" y="409"/>
                      <a:pt x="130" y="408"/>
                      <a:pt x="130" y="408"/>
                    </a:cubicBezTo>
                    <a:cubicBezTo>
                      <a:pt x="131" y="408"/>
                      <a:pt x="132" y="409"/>
                      <a:pt x="133" y="410"/>
                    </a:cubicBezTo>
                    <a:cubicBezTo>
                      <a:pt x="134" y="410"/>
                      <a:pt x="135" y="410"/>
                      <a:pt x="135" y="410"/>
                    </a:cubicBezTo>
                    <a:cubicBezTo>
                      <a:pt x="137" y="410"/>
                      <a:pt x="139" y="412"/>
                      <a:pt x="141" y="412"/>
                    </a:cubicBezTo>
                    <a:cubicBezTo>
                      <a:pt x="141" y="412"/>
                      <a:pt x="141" y="411"/>
                      <a:pt x="141" y="411"/>
                    </a:cubicBezTo>
                    <a:cubicBezTo>
                      <a:pt x="141" y="411"/>
                      <a:pt x="141" y="411"/>
                      <a:pt x="141" y="411"/>
                    </a:cubicBezTo>
                    <a:cubicBezTo>
                      <a:pt x="141" y="411"/>
                      <a:pt x="141" y="411"/>
                      <a:pt x="141" y="411"/>
                    </a:cubicBezTo>
                    <a:cubicBezTo>
                      <a:pt x="141" y="411"/>
                      <a:pt x="141" y="411"/>
                      <a:pt x="141" y="411"/>
                    </a:cubicBezTo>
                    <a:cubicBezTo>
                      <a:pt x="142" y="412"/>
                      <a:pt x="143" y="411"/>
                      <a:pt x="143" y="412"/>
                    </a:cubicBezTo>
                    <a:cubicBezTo>
                      <a:pt x="144" y="411"/>
                      <a:pt x="144" y="412"/>
                      <a:pt x="144" y="411"/>
                    </a:cubicBezTo>
                    <a:cubicBezTo>
                      <a:pt x="144" y="411"/>
                      <a:pt x="144" y="411"/>
                      <a:pt x="144" y="411"/>
                    </a:cubicBezTo>
                    <a:cubicBezTo>
                      <a:pt x="145" y="411"/>
                      <a:pt x="145" y="411"/>
                      <a:pt x="145" y="412"/>
                    </a:cubicBezTo>
                    <a:cubicBezTo>
                      <a:pt x="147" y="413"/>
                      <a:pt x="149" y="413"/>
                      <a:pt x="151" y="414"/>
                    </a:cubicBezTo>
                    <a:cubicBezTo>
                      <a:pt x="153" y="414"/>
                      <a:pt x="155" y="414"/>
                      <a:pt x="157" y="414"/>
                    </a:cubicBezTo>
                    <a:cubicBezTo>
                      <a:pt x="158" y="413"/>
                      <a:pt x="158" y="414"/>
                      <a:pt x="159" y="413"/>
                    </a:cubicBezTo>
                    <a:cubicBezTo>
                      <a:pt x="159" y="413"/>
                      <a:pt x="159" y="413"/>
                      <a:pt x="159" y="413"/>
                    </a:cubicBezTo>
                    <a:cubicBezTo>
                      <a:pt x="159" y="413"/>
                      <a:pt x="159" y="413"/>
                      <a:pt x="159" y="414"/>
                    </a:cubicBezTo>
                    <a:cubicBezTo>
                      <a:pt x="159" y="414"/>
                      <a:pt x="159" y="414"/>
                      <a:pt x="160" y="413"/>
                    </a:cubicBezTo>
                    <a:cubicBezTo>
                      <a:pt x="160" y="412"/>
                      <a:pt x="159" y="414"/>
                      <a:pt x="160" y="414"/>
                    </a:cubicBezTo>
                    <a:cubicBezTo>
                      <a:pt x="160" y="414"/>
                      <a:pt x="160" y="414"/>
                      <a:pt x="160" y="414"/>
                    </a:cubicBezTo>
                    <a:cubicBezTo>
                      <a:pt x="161" y="413"/>
                      <a:pt x="160" y="414"/>
                      <a:pt x="160" y="415"/>
                    </a:cubicBezTo>
                    <a:cubicBezTo>
                      <a:pt x="161" y="415"/>
                      <a:pt x="162" y="415"/>
                      <a:pt x="163" y="416"/>
                    </a:cubicBezTo>
                    <a:cubicBezTo>
                      <a:pt x="163" y="416"/>
                      <a:pt x="163" y="415"/>
                      <a:pt x="163" y="415"/>
                    </a:cubicBezTo>
                    <a:cubicBezTo>
                      <a:pt x="163" y="416"/>
                      <a:pt x="164" y="415"/>
                      <a:pt x="164" y="415"/>
                    </a:cubicBezTo>
                    <a:cubicBezTo>
                      <a:pt x="163" y="416"/>
                      <a:pt x="163" y="416"/>
                      <a:pt x="163" y="416"/>
                    </a:cubicBezTo>
                    <a:cubicBezTo>
                      <a:pt x="163" y="416"/>
                      <a:pt x="164" y="416"/>
                      <a:pt x="164" y="417"/>
                    </a:cubicBezTo>
                    <a:cubicBezTo>
                      <a:pt x="164" y="417"/>
                      <a:pt x="164" y="417"/>
                      <a:pt x="164" y="417"/>
                    </a:cubicBezTo>
                    <a:cubicBezTo>
                      <a:pt x="165" y="416"/>
                      <a:pt x="165" y="417"/>
                      <a:pt x="165" y="417"/>
                    </a:cubicBezTo>
                    <a:cubicBezTo>
                      <a:pt x="165" y="417"/>
                      <a:pt x="165" y="417"/>
                      <a:pt x="165" y="418"/>
                    </a:cubicBezTo>
                    <a:cubicBezTo>
                      <a:pt x="166" y="416"/>
                      <a:pt x="166" y="418"/>
                      <a:pt x="166" y="418"/>
                    </a:cubicBezTo>
                    <a:cubicBezTo>
                      <a:pt x="166" y="418"/>
                      <a:pt x="166" y="418"/>
                      <a:pt x="166" y="418"/>
                    </a:cubicBezTo>
                    <a:cubicBezTo>
                      <a:pt x="167" y="418"/>
                      <a:pt x="168" y="419"/>
                      <a:pt x="169" y="419"/>
                    </a:cubicBezTo>
                    <a:cubicBezTo>
                      <a:pt x="170" y="419"/>
                      <a:pt x="170" y="420"/>
                      <a:pt x="171" y="420"/>
                    </a:cubicBezTo>
                    <a:cubicBezTo>
                      <a:pt x="171" y="420"/>
                      <a:pt x="171" y="419"/>
                      <a:pt x="171" y="419"/>
                    </a:cubicBezTo>
                    <a:cubicBezTo>
                      <a:pt x="172" y="419"/>
                      <a:pt x="171" y="420"/>
                      <a:pt x="171" y="420"/>
                    </a:cubicBezTo>
                    <a:cubicBezTo>
                      <a:pt x="172" y="420"/>
                      <a:pt x="172" y="421"/>
                      <a:pt x="172" y="421"/>
                    </a:cubicBezTo>
                    <a:cubicBezTo>
                      <a:pt x="172" y="420"/>
                      <a:pt x="172" y="420"/>
                      <a:pt x="173" y="420"/>
                    </a:cubicBezTo>
                    <a:cubicBezTo>
                      <a:pt x="172" y="421"/>
                      <a:pt x="174" y="420"/>
                      <a:pt x="174" y="421"/>
                    </a:cubicBezTo>
                    <a:cubicBezTo>
                      <a:pt x="174" y="420"/>
                      <a:pt x="174" y="421"/>
                      <a:pt x="175" y="420"/>
                    </a:cubicBezTo>
                    <a:cubicBezTo>
                      <a:pt x="175" y="420"/>
                      <a:pt x="175" y="421"/>
                      <a:pt x="174" y="421"/>
                    </a:cubicBezTo>
                    <a:cubicBezTo>
                      <a:pt x="175" y="421"/>
                      <a:pt x="175" y="421"/>
                      <a:pt x="175" y="422"/>
                    </a:cubicBezTo>
                    <a:cubicBezTo>
                      <a:pt x="175" y="422"/>
                      <a:pt x="176" y="421"/>
                      <a:pt x="176" y="421"/>
                    </a:cubicBezTo>
                    <a:cubicBezTo>
                      <a:pt x="176" y="422"/>
                      <a:pt x="176" y="422"/>
                      <a:pt x="176" y="422"/>
                    </a:cubicBezTo>
                    <a:cubicBezTo>
                      <a:pt x="177" y="421"/>
                      <a:pt x="177" y="421"/>
                      <a:pt x="177" y="421"/>
                    </a:cubicBezTo>
                    <a:cubicBezTo>
                      <a:pt x="177" y="422"/>
                      <a:pt x="177" y="422"/>
                      <a:pt x="177" y="422"/>
                    </a:cubicBezTo>
                    <a:cubicBezTo>
                      <a:pt x="178" y="422"/>
                      <a:pt x="178" y="424"/>
                      <a:pt x="179" y="423"/>
                    </a:cubicBezTo>
                    <a:cubicBezTo>
                      <a:pt x="179" y="423"/>
                      <a:pt x="179" y="423"/>
                      <a:pt x="179" y="423"/>
                    </a:cubicBezTo>
                    <a:cubicBezTo>
                      <a:pt x="180" y="423"/>
                      <a:pt x="181" y="424"/>
                      <a:pt x="182" y="423"/>
                    </a:cubicBezTo>
                    <a:cubicBezTo>
                      <a:pt x="182" y="424"/>
                      <a:pt x="182" y="424"/>
                      <a:pt x="183" y="424"/>
                    </a:cubicBezTo>
                    <a:cubicBezTo>
                      <a:pt x="183" y="424"/>
                      <a:pt x="183" y="424"/>
                      <a:pt x="184" y="423"/>
                    </a:cubicBezTo>
                    <a:cubicBezTo>
                      <a:pt x="184" y="423"/>
                      <a:pt x="184" y="424"/>
                      <a:pt x="184" y="424"/>
                    </a:cubicBezTo>
                    <a:cubicBezTo>
                      <a:pt x="184" y="425"/>
                      <a:pt x="184" y="426"/>
                      <a:pt x="185" y="425"/>
                    </a:cubicBezTo>
                    <a:cubicBezTo>
                      <a:pt x="184" y="425"/>
                      <a:pt x="184" y="425"/>
                      <a:pt x="184" y="425"/>
                    </a:cubicBezTo>
                    <a:cubicBezTo>
                      <a:pt x="185" y="425"/>
                      <a:pt x="186" y="425"/>
                      <a:pt x="186" y="425"/>
                    </a:cubicBezTo>
                    <a:cubicBezTo>
                      <a:pt x="186" y="425"/>
                      <a:pt x="186" y="425"/>
                      <a:pt x="187" y="424"/>
                    </a:cubicBezTo>
                    <a:cubicBezTo>
                      <a:pt x="187" y="424"/>
                      <a:pt x="186" y="425"/>
                      <a:pt x="187" y="425"/>
                    </a:cubicBezTo>
                    <a:cubicBezTo>
                      <a:pt x="186" y="425"/>
                      <a:pt x="186" y="425"/>
                      <a:pt x="186" y="425"/>
                    </a:cubicBezTo>
                    <a:cubicBezTo>
                      <a:pt x="187" y="426"/>
                      <a:pt x="187" y="426"/>
                      <a:pt x="188" y="426"/>
                    </a:cubicBezTo>
                    <a:cubicBezTo>
                      <a:pt x="188" y="427"/>
                      <a:pt x="189" y="426"/>
                      <a:pt x="189" y="427"/>
                    </a:cubicBezTo>
                    <a:cubicBezTo>
                      <a:pt x="190" y="427"/>
                      <a:pt x="189" y="428"/>
                      <a:pt x="190" y="427"/>
                    </a:cubicBezTo>
                    <a:cubicBezTo>
                      <a:pt x="190" y="427"/>
                      <a:pt x="190" y="427"/>
                      <a:pt x="190" y="427"/>
                    </a:cubicBezTo>
                    <a:cubicBezTo>
                      <a:pt x="190" y="427"/>
                      <a:pt x="191" y="428"/>
                      <a:pt x="191" y="428"/>
                    </a:cubicBezTo>
                    <a:cubicBezTo>
                      <a:pt x="191" y="428"/>
                      <a:pt x="191" y="428"/>
                      <a:pt x="192" y="428"/>
                    </a:cubicBezTo>
                    <a:cubicBezTo>
                      <a:pt x="192" y="428"/>
                      <a:pt x="192" y="428"/>
                      <a:pt x="192" y="428"/>
                    </a:cubicBezTo>
                    <a:cubicBezTo>
                      <a:pt x="192" y="428"/>
                      <a:pt x="192" y="427"/>
                      <a:pt x="193" y="427"/>
                    </a:cubicBezTo>
                    <a:cubicBezTo>
                      <a:pt x="193" y="427"/>
                      <a:pt x="193" y="427"/>
                      <a:pt x="193" y="427"/>
                    </a:cubicBezTo>
                    <a:cubicBezTo>
                      <a:pt x="193" y="427"/>
                      <a:pt x="192" y="428"/>
                      <a:pt x="192" y="428"/>
                    </a:cubicBezTo>
                    <a:cubicBezTo>
                      <a:pt x="192" y="429"/>
                      <a:pt x="193" y="428"/>
                      <a:pt x="192" y="429"/>
                    </a:cubicBezTo>
                    <a:cubicBezTo>
                      <a:pt x="192" y="429"/>
                      <a:pt x="193" y="429"/>
                      <a:pt x="193" y="428"/>
                    </a:cubicBezTo>
                    <a:cubicBezTo>
                      <a:pt x="193" y="428"/>
                      <a:pt x="193" y="429"/>
                      <a:pt x="193" y="429"/>
                    </a:cubicBezTo>
                    <a:cubicBezTo>
                      <a:pt x="193" y="429"/>
                      <a:pt x="193" y="429"/>
                      <a:pt x="193" y="429"/>
                    </a:cubicBezTo>
                    <a:cubicBezTo>
                      <a:pt x="193" y="429"/>
                      <a:pt x="193" y="429"/>
                      <a:pt x="193" y="429"/>
                    </a:cubicBezTo>
                    <a:cubicBezTo>
                      <a:pt x="194" y="428"/>
                      <a:pt x="194" y="428"/>
                      <a:pt x="194" y="427"/>
                    </a:cubicBezTo>
                    <a:cubicBezTo>
                      <a:pt x="194" y="428"/>
                      <a:pt x="194" y="428"/>
                      <a:pt x="194" y="428"/>
                    </a:cubicBezTo>
                    <a:cubicBezTo>
                      <a:pt x="194" y="427"/>
                      <a:pt x="195" y="427"/>
                      <a:pt x="194" y="428"/>
                    </a:cubicBezTo>
                    <a:cubicBezTo>
                      <a:pt x="194" y="428"/>
                      <a:pt x="194" y="428"/>
                      <a:pt x="194" y="429"/>
                    </a:cubicBezTo>
                    <a:cubicBezTo>
                      <a:pt x="195" y="428"/>
                      <a:pt x="195" y="428"/>
                      <a:pt x="195" y="428"/>
                    </a:cubicBezTo>
                    <a:cubicBezTo>
                      <a:pt x="195" y="428"/>
                      <a:pt x="195" y="428"/>
                      <a:pt x="195" y="427"/>
                    </a:cubicBezTo>
                    <a:cubicBezTo>
                      <a:pt x="195" y="427"/>
                      <a:pt x="195" y="427"/>
                      <a:pt x="195" y="427"/>
                    </a:cubicBezTo>
                    <a:cubicBezTo>
                      <a:pt x="195" y="427"/>
                      <a:pt x="195" y="427"/>
                      <a:pt x="195" y="427"/>
                    </a:cubicBezTo>
                    <a:cubicBezTo>
                      <a:pt x="195" y="427"/>
                      <a:pt x="195" y="426"/>
                      <a:pt x="194" y="426"/>
                    </a:cubicBezTo>
                    <a:cubicBezTo>
                      <a:pt x="194" y="427"/>
                      <a:pt x="194" y="427"/>
                      <a:pt x="194" y="427"/>
                    </a:cubicBezTo>
                    <a:cubicBezTo>
                      <a:pt x="194" y="427"/>
                      <a:pt x="193" y="428"/>
                      <a:pt x="193" y="427"/>
                    </a:cubicBezTo>
                    <a:cubicBezTo>
                      <a:pt x="194" y="427"/>
                      <a:pt x="194" y="426"/>
                      <a:pt x="194" y="426"/>
                    </a:cubicBezTo>
                    <a:cubicBezTo>
                      <a:pt x="194" y="426"/>
                      <a:pt x="194" y="426"/>
                      <a:pt x="194" y="426"/>
                    </a:cubicBezTo>
                    <a:cubicBezTo>
                      <a:pt x="194" y="425"/>
                      <a:pt x="194" y="425"/>
                      <a:pt x="194" y="425"/>
                    </a:cubicBezTo>
                    <a:cubicBezTo>
                      <a:pt x="193" y="427"/>
                      <a:pt x="194" y="426"/>
                      <a:pt x="193" y="426"/>
                    </a:cubicBezTo>
                    <a:cubicBezTo>
                      <a:pt x="194" y="425"/>
                      <a:pt x="194" y="425"/>
                      <a:pt x="194" y="425"/>
                    </a:cubicBezTo>
                    <a:cubicBezTo>
                      <a:pt x="194" y="425"/>
                      <a:pt x="193" y="426"/>
                      <a:pt x="193" y="426"/>
                    </a:cubicBezTo>
                    <a:cubicBezTo>
                      <a:pt x="193" y="426"/>
                      <a:pt x="194" y="425"/>
                      <a:pt x="194" y="424"/>
                    </a:cubicBezTo>
                    <a:cubicBezTo>
                      <a:pt x="194" y="424"/>
                      <a:pt x="193" y="425"/>
                      <a:pt x="193" y="424"/>
                    </a:cubicBezTo>
                    <a:cubicBezTo>
                      <a:pt x="192" y="424"/>
                      <a:pt x="192" y="424"/>
                      <a:pt x="192" y="424"/>
                    </a:cubicBezTo>
                    <a:cubicBezTo>
                      <a:pt x="191" y="424"/>
                      <a:pt x="192" y="423"/>
                      <a:pt x="192" y="424"/>
                    </a:cubicBezTo>
                    <a:cubicBezTo>
                      <a:pt x="192" y="423"/>
                      <a:pt x="192" y="422"/>
                      <a:pt x="193" y="422"/>
                    </a:cubicBezTo>
                    <a:cubicBezTo>
                      <a:pt x="193" y="422"/>
                      <a:pt x="193" y="421"/>
                      <a:pt x="193" y="422"/>
                    </a:cubicBezTo>
                    <a:cubicBezTo>
                      <a:pt x="193" y="421"/>
                      <a:pt x="193" y="421"/>
                      <a:pt x="193" y="421"/>
                    </a:cubicBezTo>
                    <a:cubicBezTo>
                      <a:pt x="193" y="421"/>
                      <a:pt x="192" y="422"/>
                      <a:pt x="192" y="422"/>
                    </a:cubicBezTo>
                    <a:cubicBezTo>
                      <a:pt x="192" y="423"/>
                      <a:pt x="192" y="422"/>
                      <a:pt x="192" y="423"/>
                    </a:cubicBezTo>
                    <a:cubicBezTo>
                      <a:pt x="191" y="423"/>
                      <a:pt x="191" y="423"/>
                      <a:pt x="191" y="423"/>
                    </a:cubicBezTo>
                    <a:cubicBezTo>
                      <a:pt x="191" y="423"/>
                      <a:pt x="191" y="422"/>
                      <a:pt x="191" y="422"/>
                    </a:cubicBezTo>
                    <a:cubicBezTo>
                      <a:pt x="191" y="422"/>
                      <a:pt x="190" y="422"/>
                      <a:pt x="190" y="422"/>
                    </a:cubicBezTo>
                    <a:cubicBezTo>
                      <a:pt x="190" y="423"/>
                      <a:pt x="190" y="423"/>
                      <a:pt x="190" y="423"/>
                    </a:cubicBezTo>
                    <a:cubicBezTo>
                      <a:pt x="189" y="423"/>
                      <a:pt x="189" y="424"/>
                      <a:pt x="189" y="424"/>
                    </a:cubicBezTo>
                    <a:cubicBezTo>
                      <a:pt x="190" y="423"/>
                      <a:pt x="190" y="422"/>
                      <a:pt x="190" y="422"/>
                    </a:cubicBezTo>
                    <a:cubicBezTo>
                      <a:pt x="191" y="421"/>
                      <a:pt x="190" y="422"/>
                      <a:pt x="191" y="421"/>
                    </a:cubicBezTo>
                    <a:cubicBezTo>
                      <a:pt x="191" y="420"/>
                      <a:pt x="192" y="420"/>
                      <a:pt x="192" y="421"/>
                    </a:cubicBezTo>
                    <a:cubicBezTo>
                      <a:pt x="192" y="420"/>
                      <a:pt x="192" y="421"/>
                      <a:pt x="192" y="420"/>
                    </a:cubicBezTo>
                    <a:cubicBezTo>
                      <a:pt x="192" y="420"/>
                      <a:pt x="192" y="420"/>
                      <a:pt x="191" y="420"/>
                    </a:cubicBezTo>
                    <a:cubicBezTo>
                      <a:pt x="191" y="421"/>
                      <a:pt x="191" y="421"/>
                      <a:pt x="191" y="421"/>
                    </a:cubicBezTo>
                    <a:cubicBezTo>
                      <a:pt x="190" y="422"/>
                      <a:pt x="191" y="420"/>
                      <a:pt x="191" y="420"/>
                    </a:cubicBezTo>
                    <a:cubicBezTo>
                      <a:pt x="191" y="420"/>
                      <a:pt x="191" y="420"/>
                      <a:pt x="191" y="420"/>
                    </a:cubicBezTo>
                    <a:cubicBezTo>
                      <a:pt x="191" y="420"/>
                      <a:pt x="190" y="420"/>
                      <a:pt x="190" y="420"/>
                    </a:cubicBezTo>
                    <a:cubicBezTo>
                      <a:pt x="191" y="419"/>
                      <a:pt x="191" y="420"/>
                      <a:pt x="191" y="419"/>
                    </a:cubicBezTo>
                    <a:cubicBezTo>
                      <a:pt x="192" y="418"/>
                      <a:pt x="192" y="418"/>
                      <a:pt x="192" y="418"/>
                    </a:cubicBezTo>
                    <a:cubicBezTo>
                      <a:pt x="191" y="418"/>
                      <a:pt x="191" y="419"/>
                      <a:pt x="191" y="419"/>
                    </a:cubicBezTo>
                    <a:cubicBezTo>
                      <a:pt x="191" y="419"/>
                      <a:pt x="191" y="419"/>
                      <a:pt x="191" y="419"/>
                    </a:cubicBezTo>
                    <a:cubicBezTo>
                      <a:pt x="191" y="419"/>
                      <a:pt x="191" y="419"/>
                      <a:pt x="191" y="419"/>
                    </a:cubicBezTo>
                    <a:cubicBezTo>
                      <a:pt x="191" y="419"/>
                      <a:pt x="190" y="420"/>
                      <a:pt x="190" y="420"/>
                    </a:cubicBezTo>
                    <a:cubicBezTo>
                      <a:pt x="190" y="421"/>
                      <a:pt x="190" y="420"/>
                      <a:pt x="190" y="420"/>
                    </a:cubicBezTo>
                    <a:cubicBezTo>
                      <a:pt x="189" y="421"/>
                      <a:pt x="190" y="420"/>
                      <a:pt x="189" y="421"/>
                    </a:cubicBezTo>
                    <a:cubicBezTo>
                      <a:pt x="189" y="421"/>
                      <a:pt x="189" y="421"/>
                      <a:pt x="189" y="421"/>
                    </a:cubicBezTo>
                    <a:cubicBezTo>
                      <a:pt x="189" y="421"/>
                      <a:pt x="189" y="420"/>
                      <a:pt x="189" y="420"/>
                    </a:cubicBezTo>
                    <a:cubicBezTo>
                      <a:pt x="189" y="420"/>
                      <a:pt x="190" y="420"/>
                      <a:pt x="189" y="420"/>
                    </a:cubicBezTo>
                    <a:cubicBezTo>
                      <a:pt x="190" y="420"/>
                      <a:pt x="190" y="419"/>
                      <a:pt x="191" y="418"/>
                    </a:cubicBezTo>
                    <a:cubicBezTo>
                      <a:pt x="191" y="418"/>
                      <a:pt x="190" y="419"/>
                      <a:pt x="190" y="419"/>
                    </a:cubicBezTo>
                    <a:cubicBezTo>
                      <a:pt x="190" y="419"/>
                      <a:pt x="189" y="419"/>
                      <a:pt x="189" y="420"/>
                    </a:cubicBezTo>
                    <a:cubicBezTo>
                      <a:pt x="188" y="421"/>
                      <a:pt x="190" y="418"/>
                      <a:pt x="189" y="418"/>
                    </a:cubicBezTo>
                    <a:cubicBezTo>
                      <a:pt x="189" y="420"/>
                      <a:pt x="188" y="420"/>
                      <a:pt x="188" y="421"/>
                    </a:cubicBezTo>
                    <a:cubicBezTo>
                      <a:pt x="187" y="421"/>
                      <a:pt x="187" y="421"/>
                      <a:pt x="187" y="421"/>
                    </a:cubicBezTo>
                    <a:cubicBezTo>
                      <a:pt x="188" y="421"/>
                      <a:pt x="187" y="421"/>
                      <a:pt x="188" y="420"/>
                    </a:cubicBezTo>
                    <a:cubicBezTo>
                      <a:pt x="188" y="420"/>
                      <a:pt x="188" y="420"/>
                      <a:pt x="188" y="420"/>
                    </a:cubicBezTo>
                    <a:cubicBezTo>
                      <a:pt x="188" y="419"/>
                      <a:pt x="188" y="419"/>
                      <a:pt x="188" y="419"/>
                    </a:cubicBezTo>
                    <a:cubicBezTo>
                      <a:pt x="189" y="419"/>
                      <a:pt x="189" y="418"/>
                      <a:pt x="189" y="417"/>
                    </a:cubicBezTo>
                    <a:cubicBezTo>
                      <a:pt x="189" y="418"/>
                      <a:pt x="189" y="418"/>
                      <a:pt x="188" y="418"/>
                    </a:cubicBezTo>
                    <a:cubicBezTo>
                      <a:pt x="189" y="418"/>
                      <a:pt x="189" y="418"/>
                      <a:pt x="189" y="417"/>
                    </a:cubicBezTo>
                    <a:cubicBezTo>
                      <a:pt x="188" y="418"/>
                      <a:pt x="188" y="419"/>
                      <a:pt x="188" y="419"/>
                    </a:cubicBezTo>
                    <a:cubicBezTo>
                      <a:pt x="187" y="419"/>
                      <a:pt x="188" y="418"/>
                      <a:pt x="188" y="418"/>
                    </a:cubicBezTo>
                    <a:cubicBezTo>
                      <a:pt x="188" y="417"/>
                      <a:pt x="188" y="417"/>
                      <a:pt x="188" y="417"/>
                    </a:cubicBezTo>
                    <a:cubicBezTo>
                      <a:pt x="188" y="418"/>
                      <a:pt x="189" y="417"/>
                      <a:pt x="188" y="417"/>
                    </a:cubicBezTo>
                    <a:cubicBezTo>
                      <a:pt x="187" y="418"/>
                      <a:pt x="187" y="418"/>
                      <a:pt x="187" y="418"/>
                    </a:cubicBezTo>
                    <a:cubicBezTo>
                      <a:pt x="187" y="419"/>
                      <a:pt x="187" y="418"/>
                      <a:pt x="187" y="418"/>
                    </a:cubicBezTo>
                    <a:cubicBezTo>
                      <a:pt x="188" y="418"/>
                      <a:pt x="188" y="418"/>
                      <a:pt x="188" y="418"/>
                    </a:cubicBezTo>
                    <a:cubicBezTo>
                      <a:pt x="187" y="418"/>
                      <a:pt x="188" y="416"/>
                      <a:pt x="188" y="417"/>
                    </a:cubicBezTo>
                    <a:cubicBezTo>
                      <a:pt x="187" y="417"/>
                      <a:pt x="187" y="417"/>
                      <a:pt x="187" y="417"/>
                    </a:cubicBezTo>
                    <a:cubicBezTo>
                      <a:pt x="187" y="417"/>
                      <a:pt x="188" y="417"/>
                      <a:pt x="188" y="417"/>
                    </a:cubicBezTo>
                    <a:cubicBezTo>
                      <a:pt x="187" y="417"/>
                      <a:pt x="187" y="417"/>
                      <a:pt x="187" y="417"/>
                    </a:cubicBezTo>
                    <a:cubicBezTo>
                      <a:pt x="187" y="417"/>
                      <a:pt x="187" y="417"/>
                      <a:pt x="187" y="417"/>
                    </a:cubicBezTo>
                    <a:cubicBezTo>
                      <a:pt x="187" y="417"/>
                      <a:pt x="186" y="418"/>
                      <a:pt x="187" y="417"/>
                    </a:cubicBezTo>
                    <a:cubicBezTo>
                      <a:pt x="186" y="418"/>
                      <a:pt x="187" y="417"/>
                      <a:pt x="187" y="417"/>
                    </a:cubicBezTo>
                    <a:cubicBezTo>
                      <a:pt x="187" y="418"/>
                      <a:pt x="186" y="418"/>
                      <a:pt x="186" y="418"/>
                    </a:cubicBezTo>
                    <a:cubicBezTo>
                      <a:pt x="187" y="417"/>
                      <a:pt x="186" y="418"/>
                      <a:pt x="186" y="418"/>
                    </a:cubicBezTo>
                    <a:cubicBezTo>
                      <a:pt x="186" y="417"/>
                      <a:pt x="186" y="417"/>
                      <a:pt x="186" y="417"/>
                    </a:cubicBezTo>
                    <a:cubicBezTo>
                      <a:pt x="186" y="417"/>
                      <a:pt x="186" y="417"/>
                      <a:pt x="186" y="417"/>
                    </a:cubicBezTo>
                    <a:cubicBezTo>
                      <a:pt x="186" y="416"/>
                      <a:pt x="185" y="418"/>
                      <a:pt x="185" y="417"/>
                    </a:cubicBezTo>
                    <a:cubicBezTo>
                      <a:pt x="186" y="417"/>
                      <a:pt x="186" y="416"/>
                      <a:pt x="186" y="416"/>
                    </a:cubicBezTo>
                    <a:cubicBezTo>
                      <a:pt x="186" y="417"/>
                      <a:pt x="185" y="417"/>
                      <a:pt x="185" y="418"/>
                    </a:cubicBezTo>
                    <a:cubicBezTo>
                      <a:pt x="185" y="417"/>
                      <a:pt x="186" y="417"/>
                      <a:pt x="186" y="416"/>
                    </a:cubicBezTo>
                    <a:cubicBezTo>
                      <a:pt x="185" y="416"/>
                      <a:pt x="186" y="415"/>
                      <a:pt x="185" y="416"/>
                    </a:cubicBezTo>
                    <a:cubicBezTo>
                      <a:pt x="185" y="416"/>
                      <a:pt x="185" y="417"/>
                      <a:pt x="185" y="417"/>
                    </a:cubicBezTo>
                    <a:cubicBezTo>
                      <a:pt x="184" y="417"/>
                      <a:pt x="185" y="417"/>
                      <a:pt x="185" y="416"/>
                    </a:cubicBezTo>
                    <a:cubicBezTo>
                      <a:pt x="185" y="416"/>
                      <a:pt x="184" y="417"/>
                      <a:pt x="184" y="417"/>
                    </a:cubicBezTo>
                    <a:cubicBezTo>
                      <a:pt x="184" y="417"/>
                      <a:pt x="183" y="418"/>
                      <a:pt x="184" y="417"/>
                    </a:cubicBezTo>
                    <a:cubicBezTo>
                      <a:pt x="184" y="417"/>
                      <a:pt x="184" y="417"/>
                      <a:pt x="184" y="417"/>
                    </a:cubicBezTo>
                    <a:cubicBezTo>
                      <a:pt x="184" y="416"/>
                      <a:pt x="183" y="418"/>
                      <a:pt x="183" y="418"/>
                    </a:cubicBezTo>
                    <a:cubicBezTo>
                      <a:pt x="183" y="419"/>
                      <a:pt x="182" y="420"/>
                      <a:pt x="182" y="420"/>
                    </a:cubicBezTo>
                    <a:cubicBezTo>
                      <a:pt x="182" y="419"/>
                      <a:pt x="182" y="420"/>
                      <a:pt x="182" y="419"/>
                    </a:cubicBezTo>
                    <a:cubicBezTo>
                      <a:pt x="182" y="419"/>
                      <a:pt x="182" y="419"/>
                      <a:pt x="182" y="419"/>
                    </a:cubicBezTo>
                    <a:cubicBezTo>
                      <a:pt x="183" y="418"/>
                      <a:pt x="184" y="417"/>
                      <a:pt x="184" y="416"/>
                    </a:cubicBezTo>
                    <a:cubicBezTo>
                      <a:pt x="184" y="416"/>
                      <a:pt x="184" y="416"/>
                      <a:pt x="184" y="416"/>
                    </a:cubicBezTo>
                    <a:cubicBezTo>
                      <a:pt x="184" y="416"/>
                      <a:pt x="184" y="416"/>
                      <a:pt x="184" y="415"/>
                    </a:cubicBezTo>
                    <a:cubicBezTo>
                      <a:pt x="184" y="416"/>
                      <a:pt x="184" y="415"/>
                      <a:pt x="184" y="416"/>
                    </a:cubicBezTo>
                    <a:cubicBezTo>
                      <a:pt x="183" y="416"/>
                      <a:pt x="184" y="415"/>
                      <a:pt x="184" y="416"/>
                    </a:cubicBezTo>
                    <a:cubicBezTo>
                      <a:pt x="183" y="416"/>
                      <a:pt x="183" y="417"/>
                      <a:pt x="183" y="416"/>
                    </a:cubicBezTo>
                    <a:cubicBezTo>
                      <a:pt x="183" y="416"/>
                      <a:pt x="183" y="416"/>
                      <a:pt x="183" y="415"/>
                    </a:cubicBezTo>
                    <a:cubicBezTo>
                      <a:pt x="183" y="415"/>
                      <a:pt x="183" y="416"/>
                      <a:pt x="183" y="416"/>
                    </a:cubicBezTo>
                    <a:cubicBezTo>
                      <a:pt x="183" y="415"/>
                      <a:pt x="183" y="415"/>
                      <a:pt x="183" y="415"/>
                    </a:cubicBezTo>
                    <a:cubicBezTo>
                      <a:pt x="183" y="415"/>
                      <a:pt x="182" y="414"/>
                      <a:pt x="181" y="416"/>
                    </a:cubicBezTo>
                    <a:cubicBezTo>
                      <a:pt x="181" y="415"/>
                      <a:pt x="181" y="415"/>
                      <a:pt x="181" y="414"/>
                    </a:cubicBezTo>
                    <a:cubicBezTo>
                      <a:pt x="181" y="414"/>
                      <a:pt x="180" y="415"/>
                      <a:pt x="180" y="415"/>
                    </a:cubicBezTo>
                    <a:cubicBezTo>
                      <a:pt x="180" y="414"/>
                      <a:pt x="180" y="414"/>
                      <a:pt x="180" y="414"/>
                    </a:cubicBezTo>
                    <a:cubicBezTo>
                      <a:pt x="180" y="414"/>
                      <a:pt x="180" y="414"/>
                      <a:pt x="179" y="414"/>
                    </a:cubicBezTo>
                    <a:cubicBezTo>
                      <a:pt x="179" y="414"/>
                      <a:pt x="180" y="414"/>
                      <a:pt x="180" y="414"/>
                    </a:cubicBezTo>
                    <a:cubicBezTo>
                      <a:pt x="180" y="413"/>
                      <a:pt x="179" y="414"/>
                      <a:pt x="179" y="414"/>
                    </a:cubicBezTo>
                    <a:cubicBezTo>
                      <a:pt x="179" y="414"/>
                      <a:pt x="179" y="414"/>
                      <a:pt x="179" y="414"/>
                    </a:cubicBezTo>
                    <a:cubicBezTo>
                      <a:pt x="179" y="414"/>
                      <a:pt x="179" y="414"/>
                      <a:pt x="179" y="414"/>
                    </a:cubicBezTo>
                    <a:cubicBezTo>
                      <a:pt x="179" y="415"/>
                      <a:pt x="179" y="414"/>
                      <a:pt x="179" y="413"/>
                    </a:cubicBezTo>
                    <a:cubicBezTo>
                      <a:pt x="179" y="414"/>
                      <a:pt x="179" y="414"/>
                      <a:pt x="179" y="414"/>
                    </a:cubicBezTo>
                    <a:cubicBezTo>
                      <a:pt x="179" y="413"/>
                      <a:pt x="178" y="413"/>
                      <a:pt x="178" y="413"/>
                    </a:cubicBezTo>
                    <a:cubicBezTo>
                      <a:pt x="178" y="414"/>
                      <a:pt x="178" y="414"/>
                      <a:pt x="178" y="414"/>
                    </a:cubicBezTo>
                    <a:cubicBezTo>
                      <a:pt x="177" y="415"/>
                      <a:pt x="178" y="414"/>
                      <a:pt x="177" y="415"/>
                    </a:cubicBezTo>
                    <a:cubicBezTo>
                      <a:pt x="177" y="414"/>
                      <a:pt x="177" y="414"/>
                      <a:pt x="178" y="414"/>
                    </a:cubicBezTo>
                    <a:cubicBezTo>
                      <a:pt x="178" y="412"/>
                      <a:pt x="177" y="413"/>
                      <a:pt x="177" y="413"/>
                    </a:cubicBezTo>
                    <a:cubicBezTo>
                      <a:pt x="176" y="413"/>
                      <a:pt x="176" y="413"/>
                      <a:pt x="176" y="413"/>
                    </a:cubicBezTo>
                    <a:cubicBezTo>
                      <a:pt x="176" y="412"/>
                      <a:pt x="175" y="413"/>
                      <a:pt x="175" y="412"/>
                    </a:cubicBezTo>
                    <a:cubicBezTo>
                      <a:pt x="175" y="413"/>
                      <a:pt x="175" y="414"/>
                      <a:pt x="174" y="414"/>
                    </a:cubicBezTo>
                    <a:cubicBezTo>
                      <a:pt x="174" y="414"/>
                      <a:pt x="175" y="412"/>
                      <a:pt x="175" y="412"/>
                    </a:cubicBezTo>
                    <a:cubicBezTo>
                      <a:pt x="175" y="412"/>
                      <a:pt x="174" y="412"/>
                      <a:pt x="174" y="412"/>
                    </a:cubicBezTo>
                    <a:cubicBezTo>
                      <a:pt x="174" y="412"/>
                      <a:pt x="174" y="412"/>
                      <a:pt x="174" y="412"/>
                    </a:cubicBezTo>
                    <a:cubicBezTo>
                      <a:pt x="174" y="412"/>
                      <a:pt x="174" y="413"/>
                      <a:pt x="174" y="412"/>
                    </a:cubicBezTo>
                    <a:cubicBezTo>
                      <a:pt x="174" y="412"/>
                      <a:pt x="174" y="412"/>
                      <a:pt x="174" y="412"/>
                    </a:cubicBezTo>
                    <a:cubicBezTo>
                      <a:pt x="174" y="412"/>
                      <a:pt x="174" y="411"/>
                      <a:pt x="174" y="411"/>
                    </a:cubicBezTo>
                    <a:cubicBezTo>
                      <a:pt x="173" y="412"/>
                      <a:pt x="173" y="412"/>
                      <a:pt x="173" y="412"/>
                    </a:cubicBezTo>
                    <a:cubicBezTo>
                      <a:pt x="173" y="412"/>
                      <a:pt x="173" y="412"/>
                      <a:pt x="173" y="412"/>
                    </a:cubicBezTo>
                    <a:cubicBezTo>
                      <a:pt x="173" y="412"/>
                      <a:pt x="173" y="412"/>
                      <a:pt x="173" y="412"/>
                    </a:cubicBezTo>
                    <a:cubicBezTo>
                      <a:pt x="173" y="412"/>
                      <a:pt x="173" y="412"/>
                      <a:pt x="173" y="412"/>
                    </a:cubicBezTo>
                    <a:cubicBezTo>
                      <a:pt x="173" y="412"/>
                      <a:pt x="173" y="412"/>
                      <a:pt x="173" y="411"/>
                    </a:cubicBezTo>
                    <a:cubicBezTo>
                      <a:pt x="173" y="411"/>
                      <a:pt x="173" y="412"/>
                      <a:pt x="173" y="412"/>
                    </a:cubicBezTo>
                    <a:cubicBezTo>
                      <a:pt x="172" y="413"/>
                      <a:pt x="173" y="412"/>
                      <a:pt x="173" y="412"/>
                    </a:cubicBezTo>
                    <a:cubicBezTo>
                      <a:pt x="173" y="411"/>
                      <a:pt x="173" y="412"/>
                      <a:pt x="173" y="412"/>
                    </a:cubicBezTo>
                    <a:cubicBezTo>
                      <a:pt x="173" y="411"/>
                      <a:pt x="173" y="412"/>
                      <a:pt x="173" y="411"/>
                    </a:cubicBezTo>
                    <a:cubicBezTo>
                      <a:pt x="173" y="411"/>
                      <a:pt x="172" y="412"/>
                      <a:pt x="172" y="412"/>
                    </a:cubicBezTo>
                    <a:cubicBezTo>
                      <a:pt x="172" y="412"/>
                      <a:pt x="172" y="412"/>
                      <a:pt x="172" y="411"/>
                    </a:cubicBezTo>
                    <a:cubicBezTo>
                      <a:pt x="172" y="411"/>
                      <a:pt x="172" y="411"/>
                      <a:pt x="172" y="411"/>
                    </a:cubicBezTo>
                    <a:cubicBezTo>
                      <a:pt x="172" y="412"/>
                      <a:pt x="172" y="412"/>
                      <a:pt x="172" y="412"/>
                    </a:cubicBezTo>
                    <a:cubicBezTo>
                      <a:pt x="172" y="412"/>
                      <a:pt x="171" y="412"/>
                      <a:pt x="172" y="412"/>
                    </a:cubicBezTo>
                    <a:cubicBezTo>
                      <a:pt x="172" y="412"/>
                      <a:pt x="172" y="412"/>
                      <a:pt x="172" y="412"/>
                    </a:cubicBezTo>
                    <a:cubicBezTo>
                      <a:pt x="172" y="412"/>
                      <a:pt x="171" y="412"/>
                      <a:pt x="171" y="413"/>
                    </a:cubicBezTo>
                    <a:cubicBezTo>
                      <a:pt x="171" y="412"/>
                      <a:pt x="171" y="412"/>
                      <a:pt x="171" y="412"/>
                    </a:cubicBezTo>
                    <a:cubicBezTo>
                      <a:pt x="171" y="412"/>
                      <a:pt x="171" y="412"/>
                      <a:pt x="171" y="412"/>
                    </a:cubicBezTo>
                    <a:cubicBezTo>
                      <a:pt x="171" y="411"/>
                      <a:pt x="172" y="411"/>
                      <a:pt x="171" y="410"/>
                    </a:cubicBezTo>
                    <a:cubicBezTo>
                      <a:pt x="171" y="411"/>
                      <a:pt x="171" y="411"/>
                      <a:pt x="171" y="411"/>
                    </a:cubicBezTo>
                    <a:cubicBezTo>
                      <a:pt x="171" y="411"/>
                      <a:pt x="171" y="411"/>
                      <a:pt x="171" y="410"/>
                    </a:cubicBezTo>
                    <a:cubicBezTo>
                      <a:pt x="171" y="410"/>
                      <a:pt x="170" y="412"/>
                      <a:pt x="170" y="411"/>
                    </a:cubicBezTo>
                    <a:cubicBezTo>
                      <a:pt x="170" y="411"/>
                      <a:pt x="170" y="411"/>
                      <a:pt x="170" y="410"/>
                    </a:cubicBezTo>
                    <a:cubicBezTo>
                      <a:pt x="170" y="410"/>
                      <a:pt x="170" y="411"/>
                      <a:pt x="170" y="411"/>
                    </a:cubicBezTo>
                    <a:cubicBezTo>
                      <a:pt x="170" y="411"/>
                      <a:pt x="170" y="410"/>
                      <a:pt x="170" y="411"/>
                    </a:cubicBezTo>
                    <a:cubicBezTo>
                      <a:pt x="170" y="411"/>
                      <a:pt x="170" y="411"/>
                      <a:pt x="170" y="411"/>
                    </a:cubicBezTo>
                    <a:cubicBezTo>
                      <a:pt x="170" y="409"/>
                      <a:pt x="169" y="410"/>
                      <a:pt x="169" y="409"/>
                    </a:cubicBezTo>
                    <a:cubicBezTo>
                      <a:pt x="168" y="410"/>
                      <a:pt x="169" y="410"/>
                      <a:pt x="168" y="410"/>
                    </a:cubicBezTo>
                    <a:cubicBezTo>
                      <a:pt x="169" y="409"/>
                      <a:pt x="168" y="410"/>
                      <a:pt x="168" y="409"/>
                    </a:cubicBezTo>
                    <a:cubicBezTo>
                      <a:pt x="168" y="410"/>
                      <a:pt x="168" y="410"/>
                      <a:pt x="168" y="410"/>
                    </a:cubicBezTo>
                    <a:cubicBezTo>
                      <a:pt x="168" y="410"/>
                      <a:pt x="167" y="412"/>
                      <a:pt x="167" y="410"/>
                    </a:cubicBezTo>
                    <a:cubicBezTo>
                      <a:pt x="167" y="410"/>
                      <a:pt x="167" y="410"/>
                      <a:pt x="167" y="409"/>
                    </a:cubicBezTo>
                    <a:cubicBezTo>
                      <a:pt x="168" y="408"/>
                      <a:pt x="167" y="410"/>
                      <a:pt x="167" y="409"/>
                    </a:cubicBezTo>
                    <a:cubicBezTo>
                      <a:pt x="167" y="409"/>
                      <a:pt x="167" y="410"/>
                      <a:pt x="166" y="410"/>
                    </a:cubicBezTo>
                    <a:cubicBezTo>
                      <a:pt x="166" y="410"/>
                      <a:pt x="166" y="409"/>
                      <a:pt x="166" y="409"/>
                    </a:cubicBezTo>
                    <a:cubicBezTo>
                      <a:pt x="166" y="409"/>
                      <a:pt x="166" y="409"/>
                      <a:pt x="166" y="409"/>
                    </a:cubicBezTo>
                    <a:cubicBezTo>
                      <a:pt x="166" y="409"/>
                      <a:pt x="166" y="409"/>
                      <a:pt x="166" y="409"/>
                    </a:cubicBezTo>
                    <a:cubicBezTo>
                      <a:pt x="166" y="408"/>
                      <a:pt x="166" y="409"/>
                      <a:pt x="165" y="409"/>
                    </a:cubicBezTo>
                    <a:cubicBezTo>
                      <a:pt x="166" y="408"/>
                      <a:pt x="165" y="408"/>
                      <a:pt x="165" y="408"/>
                    </a:cubicBezTo>
                    <a:cubicBezTo>
                      <a:pt x="164" y="409"/>
                      <a:pt x="165" y="407"/>
                      <a:pt x="164" y="409"/>
                    </a:cubicBezTo>
                    <a:cubicBezTo>
                      <a:pt x="164" y="408"/>
                      <a:pt x="164" y="408"/>
                      <a:pt x="164" y="408"/>
                    </a:cubicBezTo>
                    <a:cubicBezTo>
                      <a:pt x="164" y="408"/>
                      <a:pt x="164" y="409"/>
                      <a:pt x="164" y="409"/>
                    </a:cubicBezTo>
                    <a:cubicBezTo>
                      <a:pt x="164" y="408"/>
                      <a:pt x="164" y="408"/>
                      <a:pt x="164" y="408"/>
                    </a:cubicBezTo>
                    <a:cubicBezTo>
                      <a:pt x="164" y="407"/>
                      <a:pt x="164" y="408"/>
                      <a:pt x="164" y="408"/>
                    </a:cubicBezTo>
                    <a:cubicBezTo>
                      <a:pt x="164" y="408"/>
                      <a:pt x="164" y="408"/>
                      <a:pt x="163" y="408"/>
                    </a:cubicBezTo>
                    <a:cubicBezTo>
                      <a:pt x="163" y="408"/>
                      <a:pt x="163" y="408"/>
                      <a:pt x="163" y="408"/>
                    </a:cubicBezTo>
                    <a:cubicBezTo>
                      <a:pt x="163" y="409"/>
                      <a:pt x="163" y="409"/>
                      <a:pt x="163" y="409"/>
                    </a:cubicBezTo>
                    <a:cubicBezTo>
                      <a:pt x="163" y="409"/>
                      <a:pt x="163" y="408"/>
                      <a:pt x="163" y="408"/>
                    </a:cubicBezTo>
                    <a:cubicBezTo>
                      <a:pt x="163" y="407"/>
                      <a:pt x="163" y="408"/>
                      <a:pt x="163" y="408"/>
                    </a:cubicBezTo>
                    <a:cubicBezTo>
                      <a:pt x="163" y="408"/>
                      <a:pt x="163" y="408"/>
                      <a:pt x="163" y="408"/>
                    </a:cubicBezTo>
                    <a:cubicBezTo>
                      <a:pt x="163" y="408"/>
                      <a:pt x="163" y="408"/>
                      <a:pt x="163" y="408"/>
                    </a:cubicBezTo>
                    <a:cubicBezTo>
                      <a:pt x="163" y="408"/>
                      <a:pt x="163" y="408"/>
                      <a:pt x="162" y="408"/>
                    </a:cubicBezTo>
                    <a:cubicBezTo>
                      <a:pt x="162" y="408"/>
                      <a:pt x="162" y="408"/>
                      <a:pt x="162" y="408"/>
                    </a:cubicBezTo>
                    <a:cubicBezTo>
                      <a:pt x="163" y="408"/>
                      <a:pt x="163" y="408"/>
                      <a:pt x="163" y="408"/>
                    </a:cubicBezTo>
                    <a:cubicBezTo>
                      <a:pt x="163" y="408"/>
                      <a:pt x="163" y="408"/>
                      <a:pt x="163" y="408"/>
                    </a:cubicBezTo>
                    <a:cubicBezTo>
                      <a:pt x="163" y="408"/>
                      <a:pt x="163" y="408"/>
                      <a:pt x="163" y="408"/>
                    </a:cubicBezTo>
                    <a:cubicBezTo>
                      <a:pt x="162" y="408"/>
                      <a:pt x="162" y="408"/>
                      <a:pt x="162" y="407"/>
                    </a:cubicBezTo>
                    <a:cubicBezTo>
                      <a:pt x="163" y="407"/>
                      <a:pt x="163" y="407"/>
                      <a:pt x="163" y="407"/>
                    </a:cubicBezTo>
                    <a:cubicBezTo>
                      <a:pt x="163" y="407"/>
                      <a:pt x="162" y="407"/>
                      <a:pt x="162" y="408"/>
                    </a:cubicBezTo>
                    <a:cubicBezTo>
                      <a:pt x="162" y="407"/>
                      <a:pt x="161" y="407"/>
                      <a:pt x="161" y="408"/>
                    </a:cubicBezTo>
                    <a:cubicBezTo>
                      <a:pt x="161" y="408"/>
                      <a:pt x="161" y="407"/>
                      <a:pt x="161" y="407"/>
                    </a:cubicBezTo>
                    <a:cubicBezTo>
                      <a:pt x="161" y="407"/>
                      <a:pt x="160" y="408"/>
                      <a:pt x="160" y="408"/>
                    </a:cubicBezTo>
                    <a:cubicBezTo>
                      <a:pt x="160" y="408"/>
                      <a:pt x="160" y="407"/>
                      <a:pt x="160" y="407"/>
                    </a:cubicBezTo>
                    <a:cubicBezTo>
                      <a:pt x="160" y="407"/>
                      <a:pt x="160" y="408"/>
                      <a:pt x="160" y="408"/>
                    </a:cubicBezTo>
                    <a:cubicBezTo>
                      <a:pt x="160" y="406"/>
                      <a:pt x="159" y="408"/>
                      <a:pt x="159" y="407"/>
                    </a:cubicBezTo>
                    <a:cubicBezTo>
                      <a:pt x="159" y="407"/>
                      <a:pt x="159" y="407"/>
                      <a:pt x="159" y="407"/>
                    </a:cubicBezTo>
                    <a:cubicBezTo>
                      <a:pt x="159" y="407"/>
                      <a:pt x="159" y="407"/>
                      <a:pt x="158" y="408"/>
                    </a:cubicBezTo>
                    <a:cubicBezTo>
                      <a:pt x="158" y="407"/>
                      <a:pt x="158" y="407"/>
                      <a:pt x="158" y="407"/>
                    </a:cubicBezTo>
                    <a:cubicBezTo>
                      <a:pt x="158" y="407"/>
                      <a:pt x="158" y="407"/>
                      <a:pt x="158" y="407"/>
                    </a:cubicBezTo>
                    <a:cubicBezTo>
                      <a:pt x="158" y="408"/>
                      <a:pt x="157" y="408"/>
                      <a:pt x="157" y="408"/>
                    </a:cubicBezTo>
                    <a:cubicBezTo>
                      <a:pt x="157" y="408"/>
                      <a:pt x="157" y="408"/>
                      <a:pt x="157" y="408"/>
                    </a:cubicBezTo>
                    <a:cubicBezTo>
                      <a:pt x="157" y="408"/>
                      <a:pt x="157" y="408"/>
                      <a:pt x="157" y="408"/>
                    </a:cubicBezTo>
                    <a:cubicBezTo>
                      <a:pt x="157" y="408"/>
                      <a:pt x="157" y="408"/>
                      <a:pt x="157" y="408"/>
                    </a:cubicBezTo>
                    <a:cubicBezTo>
                      <a:pt x="157" y="407"/>
                      <a:pt x="157" y="407"/>
                      <a:pt x="157" y="407"/>
                    </a:cubicBezTo>
                    <a:cubicBezTo>
                      <a:pt x="157" y="407"/>
                      <a:pt x="156" y="407"/>
                      <a:pt x="156" y="407"/>
                    </a:cubicBezTo>
                    <a:cubicBezTo>
                      <a:pt x="156" y="408"/>
                      <a:pt x="156" y="407"/>
                      <a:pt x="156" y="407"/>
                    </a:cubicBezTo>
                    <a:cubicBezTo>
                      <a:pt x="155" y="409"/>
                      <a:pt x="155" y="409"/>
                      <a:pt x="155" y="409"/>
                    </a:cubicBezTo>
                    <a:cubicBezTo>
                      <a:pt x="155" y="409"/>
                      <a:pt x="155" y="408"/>
                      <a:pt x="156" y="407"/>
                    </a:cubicBezTo>
                    <a:cubicBezTo>
                      <a:pt x="155" y="407"/>
                      <a:pt x="155" y="409"/>
                      <a:pt x="154" y="409"/>
                    </a:cubicBezTo>
                    <a:cubicBezTo>
                      <a:pt x="154" y="409"/>
                      <a:pt x="154" y="409"/>
                      <a:pt x="154" y="409"/>
                    </a:cubicBezTo>
                    <a:cubicBezTo>
                      <a:pt x="154" y="409"/>
                      <a:pt x="154" y="409"/>
                      <a:pt x="154" y="409"/>
                    </a:cubicBezTo>
                    <a:cubicBezTo>
                      <a:pt x="154" y="408"/>
                      <a:pt x="154" y="408"/>
                      <a:pt x="154" y="408"/>
                    </a:cubicBezTo>
                    <a:cubicBezTo>
                      <a:pt x="154" y="408"/>
                      <a:pt x="154" y="407"/>
                      <a:pt x="154" y="407"/>
                    </a:cubicBezTo>
                    <a:cubicBezTo>
                      <a:pt x="154" y="407"/>
                      <a:pt x="154" y="407"/>
                      <a:pt x="154" y="406"/>
                    </a:cubicBezTo>
                    <a:cubicBezTo>
                      <a:pt x="154" y="408"/>
                      <a:pt x="153" y="407"/>
                      <a:pt x="153" y="408"/>
                    </a:cubicBezTo>
                    <a:cubicBezTo>
                      <a:pt x="153" y="408"/>
                      <a:pt x="153" y="407"/>
                      <a:pt x="153" y="407"/>
                    </a:cubicBezTo>
                    <a:cubicBezTo>
                      <a:pt x="152" y="407"/>
                      <a:pt x="152" y="407"/>
                      <a:pt x="152" y="407"/>
                    </a:cubicBezTo>
                    <a:cubicBezTo>
                      <a:pt x="152" y="407"/>
                      <a:pt x="152" y="407"/>
                      <a:pt x="152" y="407"/>
                    </a:cubicBezTo>
                    <a:cubicBezTo>
                      <a:pt x="152" y="407"/>
                      <a:pt x="151" y="406"/>
                      <a:pt x="151" y="407"/>
                    </a:cubicBezTo>
                    <a:cubicBezTo>
                      <a:pt x="151" y="407"/>
                      <a:pt x="151" y="407"/>
                      <a:pt x="151" y="407"/>
                    </a:cubicBezTo>
                    <a:cubicBezTo>
                      <a:pt x="151" y="406"/>
                      <a:pt x="151" y="408"/>
                      <a:pt x="150" y="407"/>
                    </a:cubicBezTo>
                    <a:cubicBezTo>
                      <a:pt x="151" y="407"/>
                      <a:pt x="151" y="407"/>
                      <a:pt x="151" y="407"/>
                    </a:cubicBezTo>
                    <a:cubicBezTo>
                      <a:pt x="150" y="407"/>
                      <a:pt x="150" y="406"/>
                      <a:pt x="150" y="407"/>
                    </a:cubicBezTo>
                    <a:cubicBezTo>
                      <a:pt x="150" y="407"/>
                      <a:pt x="150" y="407"/>
                      <a:pt x="150" y="407"/>
                    </a:cubicBezTo>
                    <a:cubicBezTo>
                      <a:pt x="150" y="407"/>
                      <a:pt x="150" y="407"/>
                      <a:pt x="149" y="407"/>
                    </a:cubicBezTo>
                    <a:cubicBezTo>
                      <a:pt x="149" y="407"/>
                      <a:pt x="149" y="407"/>
                      <a:pt x="150" y="406"/>
                    </a:cubicBezTo>
                    <a:cubicBezTo>
                      <a:pt x="149" y="406"/>
                      <a:pt x="149" y="407"/>
                      <a:pt x="149" y="407"/>
                    </a:cubicBezTo>
                    <a:cubicBezTo>
                      <a:pt x="149" y="407"/>
                      <a:pt x="149" y="406"/>
                      <a:pt x="149" y="406"/>
                    </a:cubicBezTo>
                    <a:cubicBezTo>
                      <a:pt x="149" y="407"/>
                      <a:pt x="148" y="407"/>
                      <a:pt x="148" y="407"/>
                    </a:cubicBezTo>
                    <a:cubicBezTo>
                      <a:pt x="148" y="407"/>
                      <a:pt x="148" y="406"/>
                      <a:pt x="148" y="406"/>
                    </a:cubicBezTo>
                    <a:cubicBezTo>
                      <a:pt x="147" y="406"/>
                      <a:pt x="146" y="405"/>
                      <a:pt x="145" y="406"/>
                    </a:cubicBezTo>
                    <a:cubicBezTo>
                      <a:pt x="145" y="405"/>
                      <a:pt x="145" y="406"/>
                      <a:pt x="145" y="405"/>
                    </a:cubicBezTo>
                    <a:cubicBezTo>
                      <a:pt x="145" y="406"/>
                      <a:pt x="145" y="405"/>
                      <a:pt x="145" y="405"/>
                    </a:cubicBezTo>
                    <a:cubicBezTo>
                      <a:pt x="145" y="405"/>
                      <a:pt x="145" y="405"/>
                      <a:pt x="145" y="405"/>
                    </a:cubicBezTo>
                    <a:cubicBezTo>
                      <a:pt x="144" y="405"/>
                      <a:pt x="144" y="405"/>
                      <a:pt x="144" y="405"/>
                    </a:cubicBezTo>
                    <a:cubicBezTo>
                      <a:pt x="144" y="405"/>
                      <a:pt x="144" y="405"/>
                      <a:pt x="144" y="405"/>
                    </a:cubicBezTo>
                    <a:cubicBezTo>
                      <a:pt x="144" y="406"/>
                      <a:pt x="144" y="404"/>
                      <a:pt x="144" y="405"/>
                    </a:cubicBezTo>
                    <a:cubicBezTo>
                      <a:pt x="144" y="404"/>
                      <a:pt x="144" y="404"/>
                      <a:pt x="144" y="404"/>
                    </a:cubicBezTo>
                    <a:cubicBezTo>
                      <a:pt x="143" y="405"/>
                      <a:pt x="143" y="404"/>
                      <a:pt x="143" y="405"/>
                    </a:cubicBezTo>
                    <a:cubicBezTo>
                      <a:pt x="143" y="405"/>
                      <a:pt x="143" y="405"/>
                      <a:pt x="143" y="405"/>
                    </a:cubicBezTo>
                    <a:cubicBezTo>
                      <a:pt x="143" y="404"/>
                      <a:pt x="142" y="406"/>
                      <a:pt x="142" y="405"/>
                    </a:cubicBezTo>
                    <a:cubicBezTo>
                      <a:pt x="142" y="405"/>
                      <a:pt x="142" y="405"/>
                      <a:pt x="142" y="406"/>
                    </a:cubicBezTo>
                    <a:cubicBezTo>
                      <a:pt x="142" y="406"/>
                      <a:pt x="142" y="405"/>
                      <a:pt x="142" y="405"/>
                    </a:cubicBezTo>
                    <a:cubicBezTo>
                      <a:pt x="141" y="405"/>
                      <a:pt x="140" y="405"/>
                      <a:pt x="139" y="406"/>
                    </a:cubicBezTo>
                    <a:cubicBezTo>
                      <a:pt x="139" y="406"/>
                      <a:pt x="139" y="406"/>
                      <a:pt x="139" y="405"/>
                    </a:cubicBezTo>
                    <a:cubicBezTo>
                      <a:pt x="139" y="406"/>
                      <a:pt x="138" y="404"/>
                      <a:pt x="138" y="406"/>
                    </a:cubicBezTo>
                    <a:cubicBezTo>
                      <a:pt x="138" y="407"/>
                      <a:pt x="138" y="407"/>
                      <a:pt x="138" y="407"/>
                    </a:cubicBezTo>
                    <a:cubicBezTo>
                      <a:pt x="138" y="407"/>
                      <a:pt x="138" y="406"/>
                      <a:pt x="138" y="406"/>
                    </a:cubicBezTo>
                    <a:cubicBezTo>
                      <a:pt x="137" y="406"/>
                      <a:pt x="137" y="406"/>
                      <a:pt x="137" y="407"/>
                    </a:cubicBezTo>
                    <a:cubicBezTo>
                      <a:pt x="137" y="406"/>
                      <a:pt x="137" y="406"/>
                      <a:pt x="137" y="406"/>
                    </a:cubicBezTo>
                    <a:cubicBezTo>
                      <a:pt x="137" y="406"/>
                      <a:pt x="137" y="407"/>
                      <a:pt x="136" y="407"/>
                    </a:cubicBezTo>
                    <a:cubicBezTo>
                      <a:pt x="136" y="406"/>
                      <a:pt x="136" y="406"/>
                      <a:pt x="136" y="406"/>
                    </a:cubicBezTo>
                    <a:cubicBezTo>
                      <a:pt x="136" y="406"/>
                      <a:pt x="136" y="405"/>
                      <a:pt x="135" y="405"/>
                    </a:cubicBezTo>
                    <a:cubicBezTo>
                      <a:pt x="135" y="404"/>
                      <a:pt x="135" y="404"/>
                      <a:pt x="135" y="403"/>
                    </a:cubicBezTo>
                    <a:cubicBezTo>
                      <a:pt x="137" y="402"/>
                      <a:pt x="138" y="398"/>
                      <a:pt x="139" y="397"/>
                    </a:cubicBezTo>
                    <a:cubicBezTo>
                      <a:pt x="139" y="397"/>
                      <a:pt x="139" y="397"/>
                      <a:pt x="139" y="397"/>
                    </a:cubicBezTo>
                    <a:cubicBezTo>
                      <a:pt x="139" y="396"/>
                      <a:pt x="138" y="395"/>
                      <a:pt x="139" y="395"/>
                    </a:cubicBezTo>
                    <a:cubicBezTo>
                      <a:pt x="139" y="395"/>
                      <a:pt x="140" y="395"/>
                      <a:pt x="140" y="394"/>
                    </a:cubicBezTo>
                    <a:cubicBezTo>
                      <a:pt x="141" y="394"/>
                      <a:pt x="140" y="394"/>
                      <a:pt x="140" y="394"/>
                    </a:cubicBezTo>
                    <a:cubicBezTo>
                      <a:pt x="142" y="392"/>
                      <a:pt x="140" y="389"/>
                      <a:pt x="141" y="388"/>
                    </a:cubicBezTo>
                    <a:cubicBezTo>
                      <a:pt x="141" y="388"/>
                      <a:pt x="142" y="388"/>
                      <a:pt x="142" y="388"/>
                    </a:cubicBezTo>
                    <a:cubicBezTo>
                      <a:pt x="142" y="387"/>
                      <a:pt x="142" y="385"/>
                      <a:pt x="141" y="383"/>
                    </a:cubicBezTo>
                    <a:cubicBezTo>
                      <a:pt x="142" y="384"/>
                      <a:pt x="142" y="384"/>
                      <a:pt x="142" y="384"/>
                    </a:cubicBezTo>
                    <a:cubicBezTo>
                      <a:pt x="142" y="383"/>
                      <a:pt x="142" y="381"/>
                      <a:pt x="141" y="381"/>
                    </a:cubicBezTo>
                    <a:cubicBezTo>
                      <a:pt x="141" y="382"/>
                      <a:pt x="142" y="381"/>
                      <a:pt x="142" y="381"/>
                    </a:cubicBezTo>
                    <a:cubicBezTo>
                      <a:pt x="141" y="382"/>
                      <a:pt x="140" y="381"/>
                      <a:pt x="140" y="380"/>
                    </a:cubicBezTo>
                    <a:cubicBezTo>
                      <a:pt x="141" y="380"/>
                      <a:pt x="141" y="380"/>
                      <a:pt x="141" y="380"/>
                    </a:cubicBezTo>
                    <a:cubicBezTo>
                      <a:pt x="141" y="379"/>
                      <a:pt x="140" y="379"/>
                      <a:pt x="140" y="378"/>
                    </a:cubicBezTo>
                    <a:cubicBezTo>
                      <a:pt x="141" y="377"/>
                      <a:pt x="141" y="378"/>
                      <a:pt x="141" y="378"/>
                    </a:cubicBezTo>
                    <a:cubicBezTo>
                      <a:pt x="143" y="378"/>
                      <a:pt x="142" y="375"/>
                      <a:pt x="142" y="375"/>
                    </a:cubicBezTo>
                    <a:cubicBezTo>
                      <a:pt x="142" y="375"/>
                      <a:pt x="142" y="374"/>
                      <a:pt x="141" y="374"/>
                    </a:cubicBezTo>
                    <a:cubicBezTo>
                      <a:pt x="141" y="374"/>
                      <a:pt x="142" y="374"/>
                      <a:pt x="142" y="373"/>
                    </a:cubicBezTo>
                    <a:cubicBezTo>
                      <a:pt x="141" y="373"/>
                      <a:pt x="140" y="372"/>
                      <a:pt x="139" y="371"/>
                    </a:cubicBezTo>
                    <a:cubicBezTo>
                      <a:pt x="139" y="372"/>
                      <a:pt x="140" y="370"/>
                      <a:pt x="141" y="371"/>
                    </a:cubicBezTo>
                    <a:cubicBezTo>
                      <a:pt x="140" y="369"/>
                      <a:pt x="139" y="368"/>
                      <a:pt x="138" y="367"/>
                    </a:cubicBezTo>
                    <a:cubicBezTo>
                      <a:pt x="138" y="367"/>
                      <a:pt x="137" y="365"/>
                      <a:pt x="137" y="365"/>
                    </a:cubicBezTo>
                    <a:cubicBezTo>
                      <a:pt x="137" y="364"/>
                      <a:pt x="137" y="365"/>
                      <a:pt x="137" y="365"/>
                    </a:cubicBezTo>
                    <a:cubicBezTo>
                      <a:pt x="138" y="364"/>
                      <a:pt x="138" y="364"/>
                      <a:pt x="138" y="364"/>
                    </a:cubicBezTo>
                    <a:cubicBezTo>
                      <a:pt x="138" y="365"/>
                      <a:pt x="139" y="364"/>
                      <a:pt x="140" y="364"/>
                    </a:cubicBezTo>
                    <a:cubicBezTo>
                      <a:pt x="139" y="363"/>
                      <a:pt x="139" y="361"/>
                      <a:pt x="139" y="359"/>
                    </a:cubicBezTo>
                    <a:cubicBezTo>
                      <a:pt x="138" y="361"/>
                      <a:pt x="137" y="358"/>
                      <a:pt x="136" y="358"/>
                    </a:cubicBezTo>
                    <a:cubicBezTo>
                      <a:pt x="135" y="357"/>
                      <a:pt x="137" y="357"/>
                      <a:pt x="137" y="356"/>
                    </a:cubicBezTo>
                    <a:cubicBezTo>
                      <a:pt x="136" y="355"/>
                      <a:pt x="135" y="353"/>
                      <a:pt x="134" y="352"/>
                    </a:cubicBezTo>
                    <a:cubicBezTo>
                      <a:pt x="134" y="352"/>
                      <a:pt x="134" y="352"/>
                      <a:pt x="134" y="352"/>
                    </a:cubicBezTo>
                    <a:cubicBezTo>
                      <a:pt x="133" y="351"/>
                      <a:pt x="132" y="349"/>
                      <a:pt x="130" y="348"/>
                    </a:cubicBezTo>
                    <a:cubicBezTo>
                      <a:pt x="131" y="348"/>
                      <a:pt x="131" y="348"/>
                      <a:pt x="131" y="348"/>
                    </a:cubicBezTo>
                    <a:cubicBezTo>
                      <a:pt x="131" y="346"/>
                      <a:pt x="130" y="349"/>
                      <a:pt x="129" y="347"/>
                    </a:cubicBezTo>
                    <a:cubicBezTo>
                      <a:pt x="130" y="347"/>
                      <a:pt x="130" y="347"/>
                      <a:pt x="130" y="347"/>
                    </a:cubicBezTo>
                    <a:cubicBezTo>
                      <a:pt x="129" y="346"/>
                      <a:pt x="129" y="345"/>
                      <a:pt x="127" y="344"/>
                    </a:cubicBezTo>
                    <a:cubicBezTo>
                      <a:pt x="128" y="344"/>
                      <a:pt x="128" y="344"/>
                      <a:pt x="128" y="344"/>
                    </a:cubicBezTo>
                    <a:cubicBezTo>
                      <a:pt x="127" y="344"/>
                      <a:pt x="126" y="343"/>
                      <a:pt x="125" y="343"/>
                    </a:cubicBezTo>
                    <a:cubicBezTo>
                      <a:pt x="125" y="342"/>
                      <a:pt x="125" y="342"/>
                      <a:pt x="126" y="342"/>
                    </a:cubicBezTo>
                    <a:cubicBezTo>
                      <a:pt x="125" y="341"/>
                      <a:pt x="124" y="342"/>
                      <a:pt x="124" y="341"/>
                    </a:cubicBezTo>
                    <a:cubicBezTo>
                      <a:pt x="124" y="341"/>
                      <a:pt x="123" y="340"/>
                      <a:pt x="124" y="340"/>
                    </a:cubicBezTo>
                    <a:cubicBezTo>
                      <a:pt x="123" y="340"/>
                      <a:pt x="122" y="339"/>
                      <a:pt x="121" y="339"/>
                    </a:cubicBezTo>
                    <a:cubicBezTo>
                      <a:pt x="121" y="339"/>
                      <a:pt x="121" y="338"/>
                      <a:pt x="121" y="337"/>
                    </a:cubicBezTo>
                    <a:cubicBezTo>
                      <a:pt x="120" y="337"/>
                      <a:pt x="119" y="336"/>
                      <a:pt x="117" y="335"/>
                    </a:cubicBezTo>
                    <a:cubicBezTo>
                      <a:pt x="121" y="332"/>
                      <a:pt x="124" y="328"/>
                      <a:pt x="129" y="325"/>
                    </a:cubicBezTo>
                    <a:cubicBezTo>
                      <a:pt x="133" y="322"/>
                      <a:pt x="137" y="318"/>
                      <a:pt x="142" y="315"/>
                    </a:cubicBezTo>
                    <a:cubicBezTo>
                      <a:pt x="142" y="313"/>
                      <a:pt x="144" y="313"/>
                      <a:pt x="144" y="311"/>
                    </a:cubicBezTo>
                    <a:cubicBezTo>
                      <a:pt x="144" y="312"/>
                      <a:pt x="144" y="312"/>
                      <a:pt x="144" y="312"/>
                    </a:cubicBezTo>
                    <a:cubicBezTo>
                      <a:pt x="145" y="310"/>
                      <a:pt x="146" y="311"/>
                      <a:pt x="147" y="311"/>
                    </a:cubicBezTo>
                    <a:cubicBezTo>
                      <a:pt x="147" y="311"/>
                      <a:pt x="147" y="311"/>
                      <a:pt x="147" y="310"/>
                    </a:cubicBezTo>
                    <a:cubicBezTo>
                      <a:pt x="147" y="309"/>
                      <a:pt x="148" y="311"/>
                      <a:pt x="148" y="310"/>
                    </a:cubicBezTo>
                    <a:cubicBezTo>
                      <a:pt x="149" y="311"/>
                      <a:pt x="148" y="310"/>
                      <a:pt x="148" y="310"/>
                    </a:cubicBezTo>
                    <a:cubicBezTo>
                      <a:pt x="149" y="308"/>
                      <a:pt x="148" y="311"/>
                      <a:pt x="151" y="311"/>
                    </a:cubicBezTo>
                    <a:cubicBezTo>
                      <a:pt x="152" y="310"/>
                      <a:pt x="153" y="309"/>
                      <a:pt x="154" y="309"/>
                    </a:cubicBezTo>
                    <a:cubicBezTo>
                      <a:pt x="156" y="308"/>
                      <a:pt x="156" y="308"/>
                      <a:pt x="156" y="308"/>
                    </a:cubicBezTo>
                    <a:cubicBezTo>
                      <a:pt x="158" y="309"/>
                      <a:pt x="160" y="309"/>
                      <a:pt x="162" y="310"/>
                    </a:cubicBezTo>
                    <a:cubicBezTo>
                      <a:pt x="162" y="311"/>
                      <a:pt x="160" y="310"/>
                      <a:pt x="161" y="311"/>
                    </a:cubicBezTo>
                    <a:cubicBezTo>
                      <a:pt x="161" y="310"/>
                      <a:pt x="161" y="311"/>
                      <a:pt x="163" y="311"/>
                    </a:cubicBezTo>
                    <a:cubicBezTo>
                      <a:pt x="163" y="312"/>
                      <a:pt x="163" y="312"/>
                      <a:pt x="163" y="312"/>
                    </a:cubicBezTo>
                    <a:cubicBezTo>
                      <a:pt x="164" y="312"/>
                      <a:pt x="164" y="312"/>
                      <a:pt x="164" y="312"/>
                    </a:cubicBezTo>
                    <a:cubicBezTo>
                      <a:pt x="165" y="312"/>
                      <a:pt x="165" y="312"/>
                      <a:pt x="165" y="312"/>
                    </a:cubicBezTo>
                    <a:cubicBezTo>
                      <a:pt x="165" y="312"/>
                      <a:pt x="166" y="314"/>
                      <a:pt x="166" y="313"/>
                    </a:cubicBezTo>
                    <a:cubicBezTo>
                      <a:pt x="167" y="314"/>
                      <a:pt x="167" y="314"/>
                      <a:pt x="167" y="314"/>
                    </a:cubicBezTo>
                    <a:cubicBezTo>
                      <a:pt x="168" y="313"/>
                      <a:pt x="168" y="315"/>
                      <a:pt x="169" y="314"/>
                    </a:cubicBezTo>
                    <a:cubicBezTo>
                      <a:pt x="169" y="314"/>
                      <a:pt x="169" y="314"/>
                      <a:pt x="169" y="314"/>
                    </a:cubicBezTo>
                    <a:cubicBezTo>
                      <a:pt x="169" y="315"/>
                      <a:pt x="171" y="314"/>
                      <a:pt x="171" y="315"/>
                    </a:cubicBezTo>
                    <a:cubicBezTo>
                      <a:pt x="172" y="315"/>
                      <a:pt x="174" y="316"/>
                      <a:pt x="174" y="315"/>
                    </a:cubicBezTo>
                    <a:cubicBezTo>
                      <a:pt x="174" y="315"/>
                      <a:pt x="174" y="316"/>
                      <a:pt x="174" y="316"/>
                    </a:cubicBezTo>
                    <a:cubicBezTo>
                      <a:pt x="177" y="317"/>
                      <a:pt x="181" y="319"/>
                      <a:pt x="185" y="319"/>
                    </a:cubicBezTo>
                    <a:cubicBezTo>
                      <a:pt x="185" y="319"/>
                      <a:pt x="185" y="319"/>
                      <a:pt x="184" y="319"/>
                    </a:cubicBezTo>
                    <a:cubicBezTo>
                      <a:pt x="187" y="319"/>
                      <a:pt x="188" y="321"/>
                      <a:pt x="190" y="320"/>
                    </a:cubicBezTo>
                    <a:cubicBezTo>
                      <a:pt x="191" y="320"/>
                      <a:pt x="191" y="320"/>
                      <a:pt x="191" y="320"/>
                    </a:cubicBezTo>
                    <a:cubicBezTo>
                      <a:pt x="191" y="320"/>
                      <a:pt x="191" y="321"/>
                      <a:pt x="191" y="321"/>
                    </a:cubicBezTo>
                    <a:cubicBezTo>
                      <a:pt x="192" y="321"/>
                      <a:pt x="193" y="321"/>
                      <a:pt x="194" y="321"/>
                    </a:cubicBezTo>
                    <a:cubicBezTo>
                      <a:pt x="194" y="321"/>
                      <a:pt x="194" y="321"/>
                      <a:pt x="193" y="321"/>
                    </a:cubicBezTo>
                    <a:cubicBezTo>
                      <a:pt x="194" y="322"/>
                      <a:pt x="196" y="321"/>
                      <a:pt x="197" y="322"/>
                    </a:cubicBezTo>
                    <a:cubicBezTo>
                      <a:pt x="196" y="322"/>
                      <a:pt x="196" y="322"/>
                      <a:pt x="196" y="322"/>
                    </a:cubicBezTo>
                    <a:cubicBezTo>
                      <a:pt x="200" y="325"/>
                      <a:pt x="206" y="327"/>
                      <a:pt x="210" y="326"/>
                    </a:cubicBezTo>
                    <a:cubicBezTo>
                      <a:pt x="212" y="326"/>
                      <a:pt x="211" y="328"/>
                      <a:pt x="211" y="328"/>
                    </a:cubicBezTo>
                    <a:cubicBezTo>
                      <a:pt x="215" y="327"/>
                      <a:pt x="220" y="331"/>
                      <a:pt x="224" y="329"/>
                    </a:cubicBezTo>
                    <a:cubicBezTo>
                      <a:pt x="227" y="329"/>
                      <a:pt x="228" y="327"/>
                      <a:pt x="228" y="327"/>
                    </a:cubicBezTo>
                    <a:cubicBezTo>
                      <a:pt x="221" y="326"/>
                      <a:pt x="215" y="324"/>
                      <a:pt x="209" y="321"/>
                    </a:cubicBezTo>
                    <a:cubicBezTo>
                      <a:pt x="207" y="321"/>
                      <a:pt x="204" y="320"/>
                      <a:pt x="202" y="319"/>
                    </a:cubicBezTo>
                    <a:cubicBezTo>
                      <a:pt x="193" y="317"/>
                      <a:pt x="185" y="312"/>
                      <a:pt x="177" y="310"/>
                    </a:cubicBezTo>
                    <a:cubicBezTo>
                      <a:pt x="177" y="310"/>
                      <a:pt x="176" y="310"/>
                      <a:pt x="176" y="310"/>
                    </a:cubicBezTo>
                    <a:cubicBezTo>
                      <a:pt x="176" y="310"/>
                      <a:pt x="176" y="310"/>
                      <a:pt x="176" y="310"/>
                    </a:cubicBezTo>
                    <a:cubicBezTo>
                      <a:pt x="175" y="310"/>
                      <a:pt x="175" y="310"/>
                      <a:pt x="175" y="310"/>
                    </a:cubicBezTo>
                    <a:cubicBezTo>
                      <a:pt x="174" y="310"/>
                      <a:pt x="175" y="309"/>
                      <a:pt x="175" y="310"/>
                    </a:cubicBezTo>
                    <a:cubicBezTo>
                      <a:pt x="172" y="308"/>
                      <a:pt x="169" y="307"/>
                      <a:pt x="166" y="305"/>
                    </a:cubicBezTo>
                    <a:cubicBezTo>
                      <a:pt x="165" y="306"/>
                      <a:pt x="164" y="305"/>
                      <a:pt x="164" y="306"/>
                    </a:cubicBezTo>
                    <a:cubicBezTo>
                      <a:pt x="164" y="305"/>
                      <a:pt x="164" y="305"/>
                      <a:pt x="164" y="305"/>
                    </a:cubicBezTo>
                    <a:cubicBezTo>
                      <a:pt x="163" y="305"/>
                      <a:pt x="162" y="305"/>
                      <a:pt x="162" y="304"/>
                    </a:cubicBezTo>
                    <a:cubicBezTo>
                      <a:pt x="167" y="301"/>
                      <a:pt x="167" y="301"/>
                      <a:pt x="167" y="301"/>
                    </a:cubicBezTo>
                    <a:cubicBezTo>
                      <a:pt x="155" y="298"/>
                      <a:pt x="155" y="298"/>
                      <a:pt x="155" y="298"/>
                    </a:cubicBezTo>
                    <a:cubicBezTo>
                      <a:pt x="154" y="298"/>
                      <a:pt x="152" y="297"/>
                      <a:pt x="151" y="297"/>
                    </a:cubicBezTo>
                    <a:cubicBezTo>
                      <a:pt x="152" y="297"/>
                      <a:pt x="151" y="297"/>
                      <a:pt x="151" y="297"/>
                    </a:cubicBezTo>
                    <a:cubicBezTo>
                      <a:pt x="151" y="297"/>
                      <a:pt x="151" y="297"/>
                      <a:pt x="151" y="297"/>
                    </a:cubicBezTo>
                    <a:cubicBezTo>
                      <a:pt x="152" y="296"/>
                      <a:pt x="151" y="297"/>
                      <a:pt x="150" y="297"/>
                    </a:cubicBezTo>
                    <a:cubicBezTo>
                      <a:pt x="150" y="297"/>
                      <a:pt x="150" y="297"/>
                      <a:pt x="150" y="297"/>
                    </a:cubicBezTo>
                    <a:cubicBezTo>
                      <a:pt x="150" y="297"/>
                      <a:pt x="150" y="297"/>
                      <a:pt x="150" y="297"/>
                    </a:cubicBezTo>
                    <a:cubicBezTo>
                      <a:pt x="150" y="296"/>
                      <a:pt x="150" y="296"/>
                      <a:pt x="151" y="296"/>
                    </a:cubicBezTo>
                    <a:cubicBezTo>
                      <a:pt x="150" y="295"/>
                      <a:pt x="148" y="295"/>
                      <a:pt x="148" y="294"/>
                    </a:cubicBezTo>
                    <a:cubicBezTo>
                      <a:pt x="146" y="294"/>
                      <a:pt x="146" y="292"/>
                      <a:pt x="145" y="293"/>
                    </a:cubicBezTo>
                    <a:cubicBezTo>
                      <a:pt x="146" y="292"/>
                      <a:pt x="145" y="292"/>
                      <a:pt x="145" y="292"/>
                    </a:cubicBezTo>
                    <a:cubicBezTo>
                      <a:pt x="143" y="293"/>
                      <a:pt x="144" y="290"/>
                      <a:pt x="142" y="291"/>
                    </a:cubicBezTo>
                    <a:cubicBezTo>
                      <a:pt x="142" y="290"/>
                      <a:pt x="142" y="290"/>
                      <a:pt x="142" y="290"/>
                    </a:cubicBezTo>
                    <a:cubicBezTo>
                      <a:pt x="140" y="289"/>
                      <a:pt x="138" y="287"/>
                      <a:pt x="135" y="286"/>
                    </a:cubicBezTo>
                    <a:cubicBezTo>
                      <a:pt x="134" y="285"/>
                      <a:pt x="134" y="283"/>
                      <a:pt x="134" y="283"/>
                    </a:cubicBezTo>
                    <a:cubicBezTo>
                      <a:pt x="129" y="283"/>
                      <a:pt x="129" y="283"/>
                      <a:pt x="129" y="283"/>
                    </a:cubicBezTo>
                    <a:cubicBezTo>
                      <a:pt x="128" y="282"/>
                      <a:pt x="127" y="281"/>
                      <a:pt x="126" y="280"/>
                    </a:cubicBezTo>
                    <a:cubicBezTo>
                      <a:pt x="126" y="280"/>
                      <a:pt x="126" y="280"/>
                      <a:pt x="126" y="280"/>
                    </a:cubicBezTo>
                    <a:cubicBezTo>
                      <a:pt x="126" y="280"/>
                      <a:pt x="126" y="280"/>
                      <a:pt x="127" y="280"/>
                    </a:cubicBezTo>
                    <a:cubicBezTo>
                      <a:pt x="126" y="280"/>
                      <a:pt x="126" y="280"/>
                      <a:pt x="126" y="280"/>
                    </a:cubicBezTo>
                    <a:cubicBezTo>
                      <a:pt x="122" y="277"/>
                      <a:pt x="118" y="274"/>
                      <a:pt x="115" y="270"/>
                    </a:cubicBezTo>
                    <a:cubicBezTo>
                      <a:pt x="113" y="270"/>
                      <a:pt x="112" y="268"/>
                      <a:pt x="110" y="267"/>
                    </a:cubicBezTo>
                    <a:cubicBezTo>
                      <a:pt x="110" y="267"/>
                      <a:pt x="110" y="267"/>
                      <a:pt x="110" y="267"/>
                    </a:cubicBezTo>
                    <a:cubicBezTo>
                      <a:pt x="109" y="266"/>
                      <a:pt x="109" y="266"/>
                      <a:pt x="108" y="264"/>
                    </a:cubicBezTo>
                    <a:cubicBezTo>
                      <a:pt x="108" y="264"/>
                      <a:pt x="108" y="263"/>
                      <a:pt x="107" y="264"/>
                    </a:cubicBezTo>
                    <a:cubicBezTo>
                      <a:pt x="106" y="264"/>
                      <a:pt x="108" y="262"/>
                      <a:pt x="107" y="262"/>
                    </a:cubicBezTo>
                    <a:cubicBezTo>
                      <a:pt x="107" y="262"/>
                      <a:pt x="106" y="262"/>
                      <a:pt x="106" y="262"/>
                    </a:cubicBezTo>
                    <a:cubicBezTo>
                      <a:pt x="104" y="261"/>
                      <a:pt x="107" y="262"/>
                      <a:pt x="106" y="259"/>
                    </a:cubicBezTo>
                    <a:cubicBezTo>
                      <a:pt x="103" y="256"/>
                      <a:pt x="100" y="252"/>
                      <a:pt x="99" y="248"/>
                    </a:cubicBezTo>
                    <a:cubicBezTo>
                      <a:pt x="99" y="249"/>
                      <a:pt x="99" y="249"/>
                      <a:pt x="98" y="249"/>
                    </a:cubicBezTo>
                    <a:cubicBezTo>
                      <a:pt x="99" y="248"/>
                      <a:pt x="97" y="248"/>
                      <a:pt x="97" y="247"/>
                    </a:cubicBezTo>
                    <a:cubicBezTo>
                      <a:pt x="98" y="247"/>
                      <a:pt x="98" y="247"/>
                      <a:pt x="98" y="247"/>
                    </a:cubicBezTo>
                    <a:cubicBezTo>
                      <a:pt x="98" y="245"/>
                      <a:pt x="96" y="244"/>
                      <a:pt x="96" y="242"/>
                    </a:cubicBezTo>
                    <a:cubicBezTo>
                      <a:pt x="96" y="242"/>
                      <a:pt x="97" y="242"/>
                      <a:pt x="97" y="243"/>
                    </a:cubicBezTo>
                    <a:cubicBezTo>
                      <a:pt x="95" y="241"/>
                      <a:pt x="96" y="239"/>
                      <a:pt x="94" y="238"/>
                    </a:cubicBezTo>
                    <a:cubicBezTo>
                      <a:pt x="95" y="238"/>
                      <a:pt x="94" y="237"/>
                      <a:pt x="95" y="237"/>
                    </a:cubicBezTo>
                    <a:cubicBezTo>
                      <a:pt x="93" y="236"/>
                      <a:pt x="94" y="233"/>
                      <a:pt x="93" y="232"/>
                    </a:cubicBezTo>
                    <a:cubicBezTo>
                      <a:pt x="93" y="232"/>
                      <a:pt x="93" y="232"/>
                      <a:pt x="93" y="232"/>
                    </a:cubicBezTo>
                    <a:cubicBezTo>
                      <a:pt x="91" y="228"/>
                      <a:pt x="90" y="223"/>
                      <a:pt x="89" y="219"/>
                    </a:cubicBezTo>
                    <a:cubicBezTo>
                      <a:pt x="88" y="216"/>
                      <a:pt x="89" y="213"/>
                      <a:pt x="88" y="210"/>
                    </a:cubicBezTo>
                    <a:cubicBezTo>
                      <a:pt x="88" y="209"/>
                      <a:pt x="88" y="210"/>
                      <a:pt x="87" y="209"/>
                    </a:cubicBezTo>
                    <a:cubicBezTo>
                      <a:pt x="87" y="209"/>
                      <a:pt x="88" y="209"/>
                      <a:pt x="88" y="209"/>
                    </a:cubicBezTo>
                    <a:cubicBezTo>
                      <a:pt x="87" y="208"/>
                      <a:pt x="88" y="206"/>
                      <a:pt x="88" y="204"/>
                    </a:cubicBezTo>
                    <a:cubicBezTo>
                      <a:pt x="87" y="204"/>
                      <a:pt x="87" y="203"/>
                      <a:pt x="87" y="203"/>
                    </a:cubicBezTo>
                    <a:cubicBezTo>
                      <a:pt x="88" y="201"/>
                      <a:pt x="86" y="199"/>
                      <a:pt x="87" y="197"/>
                    </a:cubicBezTo>
                    <a:cubicBezTo>
                      <a:pt x="86" y="197"/>
                      <a:pt x="86" y="195"/>
                      <a:pt x="86" y="195"/>
                    </a:cubicBezTo>
                    <a:cubicBezTo>
                      <a:pt x="86" y="194"/>
                      <a:pt x="87" y="194"/>
                      <a:pt x="87" y="194"/>
                    </a:cubicBezTo>
                    <a:cubicBezTo>
                      <a:pt x="87" y="193"/>
                      <a:pt x="87" y="192"/>
                      <a:pt x="87" y="190"/>
                    </a:cubicBezTo>
                    <a:cubicBezTo>
                      <a:pt x="87" y="189"/>
                      <a:pt x="86" y="189"/>
                      <a:pt x="87" y="188"/>
                    </a:cubicBezTo>
                    <a:cubicBezTo>
                      <a:pt x="88" y="187"/>
                      <a:pt x="87" y="186"/>
                      <a:pt x="87" y="185"/>
                    </a:cubicBezTo>
                    <a:cubicBezTo>
                      <a:pt x="86" y="185"/>
                      <a:pt x="86" y="184"/>
                      <a:pt x="86" y="183"/>
                    </a:cubicBezTo>
                    <a:cubicBezTo>
                      <a:pt x="87" y="183"/>
                      <a:pt x="87" y="183"/>
                      <a:pt x="87" y="183"/>
                    </a:cubicBezTo>
                    <a:cubicBezTo>
                      <a:pt x="87" y="180"/>
                      <a:pt x="89" y="175"/>
                      <a:pt x="88" y="171"/>
                    </a:cubicBezTo>
                    <a:cubicBezTo>
                      <a:pt x="89" y="171"/>
                      <a:pt x="89" y="171"/>
                      <a:pt x="89" y="171"/>
                    </a:cubicBezTo>
                    <a:cubicBezTo>
                      <a:pt x="89" y="167"/>
                      <a:pt x="91" y="164"/>
                      <a:pt x="90" y="160"/>
                    </a:cubicBezTo>
                    <a:cubicBezTo>
                      <a:pt x="91" y="159"/>
                      <a:pt x="92" y="157"/>
                      <a:pt x="92" y="156"/>
                    </a:cubicBezTo>
                    <a:cubicBezTo>
                      <a:pt x="92" y="155"/>
                      <a:pt x="92" y="154"/>
                      <a:pt x="91" y="153"/>
                    </a:cubicBezTo>
                    <a:cubicBezTo>
                      <a:pt x="91" y="152"/>
                      <a:pt x="92" y="152"/>
                      <a:pt x="92" y="152"/>
                    </a:cubicBezTo>
                    <a:cubicBezTo>
                      <a:pt x="93" y="151"/>
                      <a:pt x="94" y="149"/>
                      <a:pt x="94" y="148"/>
                    </a:cubicBezTo>
                    <a:cubicBezTo>
                      <a:pt x="94" y="148"/>
                      <a:pt x="94" y="148"/>
                      <a:pt x="94" y="148"/>
                    </a:cubicBezTo>
                    <a:cubicBezTo>
                      <a:pt x="94" y="146"/>
                      <a:pt x="94" y="144"/>
                      <a:pt x="95" y="143"/>
                    </a:cubicBezTo>
                    <a:cubicBezTo>
                      <a:pt x="95" y="142"/>
                      <a:pt x="95" y="141"/>
                      <a:pt x="94" y="141"/>
                    </a:cubicBezTo>
                    <a:cubicBezTo>
                      <a:pt x="94" y="141"/>
                      <a:pt x="95" y="141"/>
                      <a:pt x="95" y="140"/>
                    </a:cubicBezTo>
                    <a:cubicBezTo>
                      <a:pt x="96" y="141"/>
                      <a:pt x="96" y="141"/>
                      <a:pt x="96" y="141"/>
                    </a:cubicBezTo>
                    <a:cubicBezTo>
                      <a:pt x="97" y="138"/>
                      <a:pt x="98" y="135"/>
                      <a:pt x="99" y="132"/>
                    </a:cubicBezTo>
                    <a:cubicBezTo>
                      <a:pt x="100" y="131"/>
                      <a:pt x="100" y="129"/>
                      <a:pt x="101" y="127"/>
                    </a:cubicBezTo>
                    <a:cubicBezTo>
                      <a:pt x="101" y="126"/>
                      <a:pt x="103" y="125"/>
                      <a:pt x="102" y="123"/>
                    </a:cubicBezTo>
                    <a:cubicBezTo>
                      <a:pt x="103" y="123"/>
                      <a:pt x="103" y="123"/>
                      <a:pt x="103" y="123"/>
                    </a:cubicBezTo>
                    <a:cubicBezTo>
                      <a:pt x="103" y="122"/>
                      <a:pt x="104" y="120"/>
                      <a:pt x="106" y="119"/>
                    </a:cubicBezTo>
                    <a:cubicBezTo>
                      <a:pt x="106" y="118"/>
                      <a:pt x="105" y="117"/>
                      <a:pt x="106" y="116"/>
                    </a:cubicBezTo>
                    <a:cubicBezTo>
                      <a:pt x="106" y="117"/>
                      <a:pt x="106" y="117"/>
                      <a:pt x="106" y="117"/>
                    </a:cubicBezTo>
                    <a:cubicBezTo>
                      <a:pt x="106" y="116"/>
                      <a:pt x="106" y="115"/>
                      <a:pt x="105" y="114"/>
                    </a:cubicBezTo>
                    <a:cubicBezTo>
                      <a:pt x="106" y="114"/>
                      <a:pt x="106" y="114"/>
                      <a:pt x="106" y="113"/>
                    </a:cubicBezTo>
                    <a:cubicBezTo>
                      <a:pt x="106" y="114"/>
                      <a:pt x="106" y="114"/>
                      <a:pt x="107" y="114"/>
                    </a:cubicBezTo>
                    <a:cubicBezTo>
                      <a:pt x="107" y="114"/>
                      <a:pt x="107" y="114"/>
                      <a:pt x="107" y="114"/>
                    </a:cubicBezTo>
                    <a:cubicBezTo>
                      <a:pt x="107" y="115"/>
                      <a:pt x="107" y="115"/>
                      <a:pt x="107" y="116"/>
                    </a:cubicBezTo>
                    <a:cubicBezTo>
                      <a:pt x="107" y="115"/>
                      <a:pt x="107" y="115"/>
                      <a:pt x="108" y="114"/>
                    </a:cubicBezTo>
                    <a:cubicBezTo>
                      <a:pt x="108" y="114"/>
                      <a:pt x="108" y="114"/>
                      <a:pt x="108" y="114"/>
                    </a:cubicBezTo>
                    <a:cubicBezTo>
                      <a:pt x="108" y="115"/>
                      <a:pt x="108" y="115"/>
                      <a:pt x="108" y="115"/>
                    </a:cubicBezTo>
                    <a:cubicBezTo>
                      <a:pt x="109" y="114"/>
                      <a:pt x="110" y="113"/>
                      <a:pt x="110" y="115"/>
                    </a:cubicBezTo>
                    <a:cubicBezTo>
                      <a:pt x="110" y="113"/>
                      <a:pt x="110" y="115"/>
                      <a:pt x="109" y="114"/>
                    </a:cubicBezTo>
                    <a:cubicBezTo>
                      <a:pt x="109" y="112"/>
                      <a:pt x="110" y="113"/>
                      <a:pt x="110" y="113"/>
                    </a:cubicBezTo>
                    <a:cubicBezTo>
                      <a:pt x="110" y="114"/>
                      <a:pt x="112" y="114"/>
                      <a:pt x="112" y="114"/>
                    </a:cubicBezTo>
                    <a:cubicBezTo>
                      <a:pt x="112" y="114"/>
                      <a:pt x="113" y="115"/>
                      <a:pt x="113" y="115"/>
                    </a:cubicBezTo>
                    <a:cubicBezTo>
                      <a:pt x="113" y="114"/>
                      <a:pt x="113" y="114"/>
                      <a:pt x="113" y="114"/>
                    </a:cubicBezTo>
                    <a:cubicBezTo>
                      <a:pt x="113" y="116"/>
                      <a:pt x="115" y="114"/>
                      <a:pt x="115" y="115"/>
                    </a:cubicBezTo>
                    <a:cubicBezTo>
                      <a:pt x="115" y="116"/>
                      <a:pt x="114" y="116"/>
                      <a:pt x="115" y="117"/>
                    </a:cubicBezTo>
                    <a:cubicBezTo>
                      <a:pt x="115" y="115"/>
                      <a:pt x="116" y="115"/>
                      <a:pt x="116" y="114"/>
                    </a:cubicBezTo>
                    <a:cubicBezTo>
                      <a:pt x="117" y="115"/>
                      <a:pt x="117" y="115"/>
                      <a:pt x="117" y="115"/>
                    </a:cubicBezTo>
                    <a:cubicBezTo>
                      <a:pt x="117" y="116"/>
                      <a:pt x="116" y="116"/>
                      <a:pt x="116" y="117"/>
                    </a:cubicBezTo>
                    <a:cubicBezTo>
                      <a:pt x="116" y="116"/>
                      <a:pt x="117" y="118"/>
                      <a:pt x="117" y="117"/>
                    </a:cubicBezTo>
                    <a:cubicBezTo>
                      <a:pt x="126" y="115"/>
                      <a:pt x="126" y="115"/>
                      <a:pt x="126" y="115"/>
                    </a:cubicBezTo>
                    <a:cubicBezTo>
                      <a:pt x="126" y="114"/>
                      <a:pt x="126" y="114"/>
                      <a:pt x="126" y="114"/>
                    </a:cubicBezTo>
                    <a:cubicBezTo>
                      <a:pt x="126" y="114"/>
                      <a:pt x="126" y="114"/>
                      <a:pt x="125" y="114"/>
                    </a:cubicBezTo>
                    <a:cubicBezTo>
                      <a:pt x="125" y="114"/>
                      <a:pt x="125" y="114"/>
                      <a:pt x="125" y="114"/>
                    </a:cubicBezTo>
                    <a:cubicBezTo>
                      <a:pt x="120" y="114"/>
                      <a:pt x="120" y="114"/>
                      <a:pt x="120" y="114"/>
                    </a:cubicBezTo>
                    <a:cubicBezTo>
                      <a:pt x="123" y="111"/>
                      <a:pt x="123" y="111"/>
                      <a:pt x="123" y="111"/>
                    </a:cubicBezTo>
                    <a:cubicBezTo>
                      <a:pt x="125" y="113"/>
                      <a:pt x="125" y="113"/>
                      <a:pt x="125" y="113"/>
                    </a:cubicBezTo>
                    <a:cubicBezTo>
                      <a:pt x="124" y="113"/>
                      <a:pt x="124" y="113"/>
                      <a:pt x="124" y="112"/>
                    </a:cubicBezTo>
                    <a:cubicBezTo>
                      <a:pt x="125" y="112"/>
                      <a:pt x="125" y="113"/>
                      <a:pt x="125" y="113"/>
                    </a:cubicBezTo>
                    <a:cubicBezTo>
                      <a:pt x="125" y="112"/>
                      <a:pt x="125" y="111"/>
                      <a:pt x="124" y="111"/>
                    </a:cubicBezTo>
                    <a:cubicBezTo>
                      <a:pt x="125" y="111"/>
                      <a:pt x="124" y="110"/>
                      <a:pt x="125" y="110"/>
                    </a:cubicBezTo>
                    <a:cubicBezTo>
                      <a:pt x="126" y="110"/>
                      <a:pt x="125" y="111"/>
                      <a:pt x="125" y="111"/>
                    </a:cubicBezTo>
                    <a:cubicBezTo>
                      <a:pt x="126" y="110"/>
                      <a:pt x="124" y="109"/>
                      <a:pt x="124" y="108"/>
                    </a:cubicBezTo>
                    <a:cubicBezTo>
                      <a:pt x="124" y="108"/>
                      <a:pt x="122" y="107"/>
                      <a:pt x="122" y="106"/>
                    </a:cubicBezTo>
                    <a:cubicBezTo>
                      <a:pt x="124" y="105"/>
                      <a:pt x="122" y="107"/>
                      <a:pt x="124" y="107"/>
                    </a:cubicBezTo>
                    <a:cubicBezTo>
                      <a:pt x="124" y="106"/>
                      <a:pt x="124" y="106"/>
                      <a:pt x="124" y="106"/>
                    </a:cubicBezTo>
                    <a:cubicBezTo>
                      <a:pt x="126" y="106"/>
                      <a:pt x="125" y="109"/>
                      <a:pt x="127" y="109"/>
                    </a:cubicBezTo>
                    <a:cubicBezTo>
                      <a:pt x="127" y="108"/>
                      <a:pt x="127" y="108"/>
                      <a:pt x="127" y="108"/>
                    </a:cubicBezTo>
                    <a:cubicBezTo>
                      <a:pt x="127" y="109"/>
                      <a:pt x="128" y="109"/>
                      <a:pt x="128" y="109"/>
                    </a:cubicBezTo>
                    <a:cubicBezTo>
                      <a:pt x="127" y="109"/>
                      <a:pt x="129" y="108"/>
                      <a:pt x="129" y="108"/>
                    </a:cubicBezTo>
                    <a:cubicBezTo>
                      <a:pt x="128" y="107"/>
                      <a:pt x="129" y="108"/>
                      <a:pt x="128" y="108"/>
                    </a:cubicBezTo>
                    <a:cubicBezTo>
                      <a:pt x="128" y="107"/>
                      <a:pt x="127" y="106"/>
                      <a:pt x="128" y="105"/>
                    </a:cubicBezTo>
                    <a:cubicBezTo>
                      <a:pt x="128" y="106"/>
                      <a:pt x="129" y="106"/>
                      <a:pt x="130" y="107"/>
                    </a:cubicBezTo>
                    <a:cubicBezTo>
                      <a:pt x="130" y="106"/>
                      <a:pt x="129" y="106"/>
                      <a:pt x="130" y="105"/>
                    </a:cubicBezTo>
                    <a:cubicBezTo>
                      <a:pt x="130" y="106"/>
                      <a:pt x="130" y="106"/>
                      <a:pt x="130" y="106"/>
                    </a:cubicBezTo>
                    <a:cubicBezTo>
                      <a:pt x="132" y="104"/>
                      <a:pt x="134" y="101"/>
                      <a:pt x="134" y="98"/>
                    </a:cubicBezTo>
                    <a:cubicBezTo>
                      <a:pt x="135" y="98"/>
                      <a:pt x="135" y="97"/>
                      <a:pt x="137" y="96"/>
                    </a:cubicBezTo>
                    <a:cubicBezTo>
                      <a:pt x="136" y="97"/>
                      <a:pt x="136" y="96"/>
                      <a:pt x="136" y="96"/>
                    </a:cubicBezTo>
                    <a:cubicBezTo>
                      <a:pt x="137" y="96"/>
                      <a:pt x="137" y="96"/>
                      <a:pt x="137" y="96"/>
                    </a:cubicBezTo>
                    <a:cubicBezTo>
                      <a:pt x="138" y="95"/>
                      <a:pt x="138" y="94"/>
                      <a:pt x="138" y="93"/>
                    </a:cubicBezTo>
                    <a:cubicBezTo>
                      <a:pt x="139" y="93"/>
                      <a:pt x="139" y="93"/>
                      <a:pt x="139" y="93"/>
                    </a:cubicBezTo>
                    <a:cubicBezTo>
                      <a:pt x="140" y="93"/>
                      <a:pt x="139" y="92"/>
                      <a:pt x="139" y="92"/>
                    </a:cubicBezTo>
                    <a:cubicBezTo>
                      <a:pt x="140" y="92"/>
                      <a:pt x="140" y="92"/>
                      <a:pt x="140" y="92"/>
                    </a:cubicBezTo>
                    <a:cubicBezTo>
                      <a:pt x="139" y="92"/>
                      <a:pt x="139" y="92"/>
                      <a:pt x="139" y="92"/>
                    </a:cubicBezTo>
                    <a:cubicBezTo>
                      <a:pt x="140" y="91"/>
                      <a:pt x="140" y="90"/>
                      <a:pt x="141" y="91"/>
                    </a:cubicBezTo>
                    <a:cubicBezTo>
                      <a:pt x="141" y="91"/>
                      <a:pt x="141" y="90"/>
                      <a:pt x="141" y="90"/>
                    </a:cubicBezTo>
                    <a:cubicBezTo>
                      <a:pt x="142" y="90"/>
                      <a:pt x="143" y="89"/>
                      <a:pt x="144" y="88"/>
                    </a:cubicBezTo>
                    <a:cubicBezTo>
                      <a:pt x="143" y="88"/>
                      <a:pt x="143" y="87"/>
                      <a:pt x="142" y="87"/>
                    </a:cubicBezTo>
                    <a:cubicBezTo>
                      <a:pt x="141" y="86"/>
                      <a:pt x="143" y="87"/>
                      <a:pt x="142" y="86"/>
                    </a:cubicBezTo>
                    <a:cubicBezTo>
                      <a:pt x="143" y="86"/>
                      <a:pt x="144" y="86"/>
                      <a:pt x="143" y="87"/>
                    </a:cubicBezTo>
                    <a:cubicBezTo>
                      <a:pt x="146" y="87"/>
                      <a:pt x="147" y="84"/>
                      <a:pt x="148" y="83"/>
                    </a:cubicBezTo>
                    <a:cubicBezTo>
                      <a:pt x="149" y="82"/>
                      <a:pt x="148" y="82"/>
                      <a:pt x="148" y="82"/>
                    </a:cubicBezTo>
                    <a:cubicBezTo>
                      <a:pt x="150" y="82"/>
                      <a:pt x="150" y="80"/>
                      <a:pt x="152" y="79"/>
                    </a:cubicBezTo>
                    <a:cubicBezTo>
                      <a:pt x="151" y="79"/>
                      <a:pt x="151" y="77"/>
                      <a:pt x="151" y="77"/>
                    </a:cubicBezTo>
                    <a:cubicBezTo>
                      <a:pt x="151" y="75"/>
                      <a:pt x="152" y="78"/>
                      <a:pt x="154" y="77"/>
                    </a:cubicBezTo>
                    <a:cubicBezTo>
                      <a:pt x="153" y="77"/>
                      <a:pt x="154" y="76"/>
                      <a:pt x="154" y="76"/>
                    </a:cubicBezTo>
                    <a:cubicBezTo>
                      <a:pt x="154" y="76"/>
                      <a:pt x="154" y="76"/>
                      <a:pt x="154" y="76"/>
                    </a:cubicBezTo>
                    <a:cubicBezTo>
                      <a:pt x="154" y="75"/>
                      <a:pt x="155" y="75"/>
                      <a:pt x="155" y="74"/>
                    </a:cubicBezTo>
                    <a:cubicBezTo>
                      <a:pt x="155" y="75"/>
                      <a:pt x="155" y="75"/>
                      <a:pt x="155" y="75"/>
                    </a:cubicBezTo>
                    <a:cubicBezTo>
                      <a:pt x="156" y="74"/>
                      <a:pt x="157" y="74"/>
                      <a:pt x="157" y="74"/>
                    </a:cubicBezTo>
                    <a:cubicBezTo>
                      <a:pt x="157" y="73"/>
                      <a:pt x="158" y="73"/>
                      <a:pt x="158" y="72"/>
                    </a:cubicBezTo>
                    <a:cubicBezTo>
                      <a:pt x="158" y="72"/>
                      <a:pt x="158" y="72"/>
                      <a:pt x="158" y="72"/>
                    </a:cubicBezTo>
                    <a:cubicBezTo>
                      <a:pt x="157" y="71"/>
                      <a:pt x="157" y="71"/>
                      <a:pt x="157" y="71"/>
                    </a:cubicBezTo>
                    <a:cubicBezTo>
                      <a:pt x="158" y="71"/>
                      <a:pt x="158" y="71"/>
                      <a:pt x="158" y="71"/>
                    </a:cubicBezTo>
                    <a:cubicBezTo>
                      <a:pt x="158" y="72"/>
                      <a:pt x="159" y="72"/>
                      <a:pt x="159" y="72"/>
                    </a:cubicBezTo>
                    <a:cubicBezTo>
                      <a:pt x="160" y="72"/>
                      <a:pt x="158" y="71"/>
                      <a:pt x="158" y="71"/>
                    </a:cubicBezTo>
                    <a:cubicBezTo>
                      <a:pt x="159" y="70"/>
                      <a:pt x="159" y="70"/>
                      <a:pt x="160" y="70"/>
                    </a:cubicBezTo>
                    <a:cubicBezTo>
                      <a:pt x="160" y="71"/>
                      <a:pt x="159" y="71"/>
                      <a:pt x="159" y="71"/>
                    </a:cubicBezTo>
                    <a:cubicBezTo>
                      <a:pt x="159" y="72"/>
                      <a:pt x="160" y="71"/>
                      <a:pt x="160" y="71"/>
                    </a:cubicBezTo>
                    <a:cubicBezTo>
                      <a:pt x="160" y="71"/>
                      <a:pt x="159" y="70"/>
                      <a:pt x="160" y="70"/>
                    </a:cubicBezTo>
                    <a:cubicBezTo>
                      <a:pt x="160" y="70"/>
                      <a:pt x="161" y="69"/>
                      <a:pt x="162" y="70"/>
                    </a:cubicBezTo>
                    <a:cubicBezTo>
                      <a:pt x="162" y="69"/>
                      <a:pt x="162" y="69"/>
                      <a:pt x="162" y="68"/>
                    </a:cubicBezTo>
                    <a:cubicBezTo>
                      <a:pt x="162" y="68"/>
                      <a:pt x="161" y="69"/>
                      <a:pt x="160" y="68"/>
                    </a:cubicBezTo>
                    <a:cubicBezTo>
                      <a:pt x="161" y="68"/>
                      <a:pt x="161" y="67"/>
                      <a:pt x="161" y="67"/>
                    </a:cubicBezTo>
                    <a:cubicBezTo>
                      <a:pt x="161" y="68"/>
                      <a:pt x="161" y="68"/>
                      <a:pt x="161" y="68"/>
                    </a:cubicBezTo>
                    <a:cubicBezTo>
                      <a:pt x="161" y="67"/>
                      <a:pt x="162" y="67"/>
                      <a:pt x="161" y="67"/>
                    </a:cubicBezTo>
                    <a:cubicBezTo>
                      <a:pt x="163" y="67"/>
                      <a:pt x="163" y="67"/>
                      <a:pt x="163" y="67"/>
                    </a:cubicBezTo>
                    <a:cubicBezTo>
                      <a:pt x="163" y="66"/>
                      <a:pt x="163" y="66"/>
                      <a:pt x="164" y="65"/>
                    </a:cubicBezTo>
                    <a:cubicBezTo>
                      <a:pt x="164" y="66"/>
                      <a:pt x="164" y="67"/>
                      <a:pt x="165" y="67"/>
                    </a:cubicBezTo>
                    <a:cubicBezTo>
                      <a:pt x="166" y="65"/>
                      <a:pt x="166" y="65"/>
                      <a:pt x="166" y="65"/>
                    </a:cubicBezTo>
                    <a:cubicBezTo>
                      <a:pt x="166" y="65"/>
                      <a:pt x="166" y="65"/>
                      <a:pt x="167" y="66"/>
                    </a:cubicBezTo>
                    <a:cubicBezTo>
                      <a:pt x="168" y="65"/>
                      <a:pt x="166" y="62"/>
                      <a:pt x="168" y="62"/>
                    </a:cubicBezTo>
                    <a:cubicBezTo>
                      <a:pt x="168" y="64"/>
                      <a:pt x="169" y="63"/>
                      <a:pt x="169" y="63"/>
                    </a:cubicBezTo>
                    <a:cubicBezTo>
                      <a:pt x="169" y="63"/>
                      <a:pt x="169" y="63"/>
                      <a:pt x="169" y="62"/>
                    </a:cubicBezTo>
                    <a:cubicBezTo>
                      <a:pt x="169" y="62"/>
                      <a:pt x="169" y="63"/>
                      <a:pt x="169" y="63"/>
                    </a:cubicBezTo>
                    <a:cubicBezTo>
                      <a:pt x="168" y="63"/>
                      <a:pt x="169" y="62"/>
                      <a:pt x="169" y="62"/>
                    </a:cubicBezTo>
                    <a:cubicBezTo>
                      <a:pt x="171" y="63"/>
                      <a:pt x="173" y="60"/>
                      <a:pt x="175" y="60"/>
                    </a:cubicBezTo>
                    <a:cubicBezTo>
                      <a:pt x="174" y="59"/>
                      <a:pt x="175" y="59"/>
                      <a:pt x="175" y="58"/>
                    </a:cubicBezTo>
                    <a:cubicBezTo>
                      <a:pt x="176" y="60"/>
                      <a:pt x="176" y="58"/>
                      <a:pt x="177" y="58"/>
                    </a:cubicBezTo>
                    <a:cubicBezTo>
                      <a:pt x="176" y="57"/>
                      <a:pt x="176" y="57"/>
                      <a:pt x="176" y="57"/>
                    </a:cubicBezTo>
                    <a:cubicBezTo>
                      <a:pt x="178" y="57"/>
                      <a:pt x="177" y="54"/>
                      <a:pt x="178" y="55"/>
                    </a:cubicBezTo>
                    <a:cubicBezTo>
                      <a:pt x="179" y="55"/>
                      <a:pt x="179" y="56"/>
                      <a:pt x="178" y="57"/>
                    </a:cubicBezTo>
                    <a:cubicBezTo>
                      <a:pt x="180" y="58"/>
                      <a:pt x="180" y="54"/>
                      <a:pt x="181" y="55"/>
                    </a:cubicBezTo>
                    <a:cubicBezTo>
                      <a:pt x="181" y="55"/>
                      <a:pt x="181" y="54"/>
                      <a:pt x="181" y="53"/>
                    </a:cubicBezTo>
                    <a:cubicBezTo>
                      <a:pt x="182" y="54"/>
                      <a:pt x="183" y="54"/>
                      <a:pt x="183" y="54"/>
                    </a:cubicBezTo>
                    <a:cubicBezTo>
                      <a:pt x="184" y="54"/>
                      <a:pt x="184" y="53"/>
                      <a:pt x="184" y="53"/>
                    </a:cubicBezTo>
                    <a:cubicBezTo>
                      <a:pt x="185" y="54"/>
                      <a:pt x="184" y="54"/>
                      <a:pt x="184" y="54"/>
                    </a:cubicBezTo>
                    <a:cubicBezTo>
                      <a:pt x="185" y="54"/>
                      <a:pt x="186" y="53"/>
                      <a:pt x="186" y="53"/>
                    </a:cubicBezTo>
                    <a:cubicBezTo>
                      <a:pt x="189" y="49"/>
                      <a:pt x="189" y="49"/>
                      <a:pt x="189" y="49"/>
                    </a:cubicBezTo>
                    <a:cubicBezTo>
                      <a:pt x="188" y="48"/>
                      <a:pt x="188" y="48"/>
                      <a:pt x="188" y="48"/>
                    </a:cubicBezTo>
                    <a:cubicBezTo>
                      <a:pt x="188" y="48"/>
                      <a:pt x="188" y="48"/>
                      <a:pt x="188" y="48"/>
                    </a:cubicBezTo>
                    <a:cubicBezTo>
                      <a:pt x="189" y="48"/>
                      <a:pt x="188" y="46"/>
                      <a:pt x="189" y="44"/>
                    </a:cubicBezTo>
                    <a:cubicBezTo>
                      <a:pt x="187" y="44"/>
                      <a:pt x="189" y="42"/>
                      <a:pt x="187" y="43"/>
                    </a:cubicBezTo>
                    <a:cubicBezTo>
                      <a:pt x="187" y="43"/>
                      <a:pt x="187" y="43"/>
                      <a:pt x="188" y="42"/>
                    </a:cubicBezTo>
                    <a:cubicBezTo>
                      <a:pt x="187" y="42"/>
                      <a:pt x="186" y="42"/>
                      <a:pt x="186" y="42"/>
                    </a:cubicBezTo>
                    <a:cubicBezTo>
                      <a:pt x="187" y="41"/>
                      <a:pt x="187" y="41"/>
                      <a:pt x="187" y="41"/>
                    </a:cubicBezTo>
                    <a:cubicBezTo>
                      <a:pt x="188" y="41"/>
                      <a:pt x="187" y="40"/>
                      <a:pt x="187" y="39"/>
                    </a:cubicBezTo>
                    <a:cubicBezTo>
                      <a:pt x="186" y="40"/>
                      <a:pt x="187" y="39"/>
                      <a:pt x="186" y="39"/>
                    </a:cubicBezTo>
                    <a:cubicBezTo>
                      <a:pt x="186" y="39"/>
                      <a:pt x="186" y="39"/>
                      <a:pt x="186" y="39"/>
                    </a:cubicBezTo>
                    <a:cubicBezTo>
                      <a:pt x="186" y="39"/>
                      <a:pt x="186" y="39"/>
                      <a:pt x="185" y="38"/>
                    </a:cubicBezTo>
                    <a:cubicBezTo>
                      <a:pt x="189" y="36"/>
                      <a:pt x="193" y="34"/>
                      <a:pt x="197" y="33"/>
                    </a:cubicBezTo>
                    <a:cubicBezTo>
                      <a:pt x="199" y="32"/>
                      <a:pt x="201" y="30"/>
                      <a:pt x="203" y="30"/>
                    </a:cubicBezTo>
                    <a:cubicBezTo>
                      <a:pt x="210" y="26"/>
                      <a:pt x="218" y="24"/>
                      <a:pt x="225" y="21"/>
                    </a:cubicBezTo>
                    <a:cubicBezTo>
                      <a:pt x="225" y="21"/>
                      <a:pt x="225" y="20"/>
                      <a:pt x="225" y="20"/>
                    </a:cubicBezTo>
                    <a:cubicBezTo>
                      <a:pt x="225" y="20"/>
                      <a:pt x="225" y="20"/>
                      <a:pt x="225" y="20"/>
                    </a:cubicBezTo>
                    <a:cubicBezTo>
                      <a:pt x="226" y="19"/>
                      <a:pt x="226" y="19"/>
                      <a:pt x="226" y="19"/>
                    </a:cubicBezTo>
                    <a:cubicBezTo>
                      <a:pt x="226" y="19"/>
                      <a:pt x="226" y="20"/>
                      <a:pt x="226" y="20"/>
                    </a:cubicBezTo>
                    <a:cubicBezTo>
                      <a:pt x="229" y="19"/>
                      <a:pt x="232" y="18"/>
                      <a:pt x="235" y="17"/>
                    </a:cubicBezTo>
                    <a:cubicBezTo>
                      <a:pt x="235" y="16"/>
                      <a:pt x="236" y="17"/>
                      <a:pt x="236" y="16"/>
                    </a:cubicBezTo>
                    <a:cubicBezTo>
                      <a:pt x="236" y="16"/>
                      <a:pt x="236" y="16"/>
                      <a:pt x="236" y="16"/>
                    </a:cubicBezTo>
                    <a:cubicBezTo>
                      <a:pt x="238" y="15"/>
                      <a:pt x="238" y="15"/>
                      <a:pt x="241" y="16"/>
                    </a:cubicBezTo>
                    <a:cubicBezTo>
                      <a:pt x="249" y="15"/>
                      <a:pt x="257" y="12"/>
                      <a:pt x="265" y="12"/>
                    </a:cubicBezTo>
                    <a:cubicBezTo>
                      <a:pt x="273" y="10"/>
                      <a:pt x="282" y="9"/>
                      <a:pt x="290" y="9"/>
                    </a:cubicBezTo>
                    <a:cubicBezTo>
                      <a:pt x="292" y="7"/>
                      <a:pt x="294" y="8"/>
                      <a:pt x="295" y="7"/>
                    </a:cubicBezTo>
                    <a:cubicBezTo>
                      <a:pt x="295" y="7"/>
                      <a:pt x="295" y="7"/>
                      <a:pt x="295" y="7"/>
                    </a:cubicBezTo>
                    <a:cubicBezTo>
                      <a:pt x="297" y="6"/>
                      <a:pt x="297" y="7"/>
                      <a:pt x="299" y="8"/>
                    </a:cubicBezTo>
                    <a:cubicBezTo>
                      <a:pt x="299" y="7"/>
                      <a:pt x="299" y="8"/>
                      <a:pt x="299" y="7"/>
                    </a:cubicBezTo>
                    <a:cubicBezTo>
                      <a:pt x="300" y="6"/>
                      <a:pt x="300" y="8"/>
                      <a:pt x="301" y="8"/>
                    </a:cubicBezTo>
                    <a:cubicBezTo>
                      <a:pt x="301" y="8"/>
                      <a:pt x="301" y="7"/>
                      <a:pt x="301" y="7"/>
                    </a:cubicBezTo>
                    <a:cubicBezTo>
                      <a:pt x="303" y="6"/>
                      <a:pt x="301" y="8"/>
                      <a:pt x="303" y="9"/>
                    </a:cubicBezTo>
                    <a:cubicBezTo>
                      <a:pt x="307" y="9"/>
                      <a:pt x="311" y="8"/>
                      <a:pt x="315" y="9"/>
                    </a:cubicBezTo>
                    <a:cubicBezTo>
                      <a:pt x="315" y="9"/>
                      <a:pt x="315" y="8"/>
                      <a:pt x="315" y="8"/>
                    </a:cubicBezTo>
                    <a:cubicBezTo>
                      <a:pt x="315" y="10"/>
                      <a:pt x="317" y="8"/>
                      <a:pt x="317" y="9"/>
                    </a:cubicBezTo>
                    <a:cubicBezTo>
                      <a:pt x="317" y="9"/>
                      <a:pt x="317" y="9"/>
                      <a:pt x="317" y="9"/>
                    </a:cubicBezTo>
                    <a:cubicBezTo>
                      <a:pt x="318" y="10"/>
                      <a:pt x="320" y="9"/>
                      <a:pt x="321" y="10"/>
                    </a:cubicBezTo>
                    <a:cubicBezTo>
                      <a:pt x="323" y="9"/>
                      <a:pt x="324" y="11"/>
                      <a:pt x="326" y="10"/>
                    </a:cubicBezTo>
                    <a:cubicBezTo>
                      <a:pt x="325" y="11"/>
                      <a:pt x="326" y="11"/>
                      <a:pt x="326" y="11"/>
                    </a:cubicBezTo>
                    <a:cubicBezTo>
                      <a:pt x="328" y="10"/>
                      <a:pt x="329" y="12"/>
                      <a:pt x="331" y="11"/>
                    </a:cubicBezTo>
                    <a:cubicBezTo>
                      <a:pt x="331" y="12"/>
                      <a:pt x="331" y="12"/>
                      <a:pt x="331" y="12"/>
                    </a:cubicBezTo>
                    <a:cubicBezTo>
                      <a:pt x="335" y="12"/>
                      <a:pt x="339" y="13"/>
                      <a:pt x="344" y="13"/>
                    </a:cubicBezTo>
                    <a:cubicBezTo>
                      <a:pt x="346" y="14"/>
                      <a:pt x="349" y="16"/>
                      <a:pt x="351" y="16"/>
                    </a:cubicBezTo>
                    <a:cubicBezTo>
                      <a:pt x="352" y="16"/>
                      <a:pt x="352" y="15"/>
                      <a:pt x="352" y="15"/>
                    </a:cubicBezTo>
                    <a:cubicBezTo>
                      <a:pt x="353" y="15"/>
                      <a:pt x="352" y="16"/>
                      <a:pt x="352" y="16"/>
                    </a:cubicBezTo>
                    <a:cubicBezTo>
                      <a:pt x="354" y="16"/>
                      <a:pt x="355" y="17"/>
                      <a:pt x="357" y="17"/>
                    </a:cubicBezTo>
                    <a:cubicBezTo>
                      <a:pt x="357" y="17"/>
                      <a:pt x="357" y="17"/>
                      <a:pt x="357" y="17"/>
                    </a:cubicBezTo>
                    <a:cubicBezTo>
                      <a:pt x="359" y="18"/>
                      <a:pt x="362" y="18"/>
                      <a:pt x="363" y="19"/>
                    </a:cubicBezTo>
                    <a:cubicBezTo>
                      <a:pt x="363" y="17"/>
                      <a:pt x="365" y="19"/>
                      <a:pt x="365" y="18"/>
                    </a:cubicBezTo>
                    <a:cubicBezTo>
                      <a:pt x="366" y="19"/>
                      <a:pt x="365" y="19"/>
                      <a:pt x="365" y="19"/>
                    </a:cubicBezTo>
                    <a:cubicBezTo>
                      <a:pt x="367" y="19"/>
                      <a:pt x="367" y="20"/>
                      <a:pt x="369" y="21"/>
                    </a:cubicBezTo>
                    <a:cubicBezTo>
                      <a:pt x="370" y="21"/>
                      <a:pt x="370" y="20"/>
                      <a:pt x="371" y="21"/>
                    </a:cubicBezTo>
                    <a:cubicBezTo>
                      <a:pt x="371" y="22"/>
                      <a:pt x="373" y="21"/>
                      <a:pt x="374" y="22"/>
                    </a:cubicBezTo>
                    <a:cubicBezTo>
                      <a:pt x="374" y="21"/>
                      <a:pt x="375" y="21"/>
                      <a:pt x="376" y="21"/>
                    </a:cubicBezTo>
                    <a:cubicBezTo>
                      <a:pt x="375" y="22"/>
                      <a:pt x="375" y="22"/>
                      <a:pt x="375" y="22"/>
                    </a:cubicBezTo>
                    <a:cubicBezTo>
                      <a:pt x="378" y="23"/>
                      <a:pt x="382" y="25"/>
                      <a:pt x="385" y="25"/>
                    </a:cubicBezTo>
                    <a:cubicBezTo>
                      <a:pt x="385" y="26"/>
                      <a:pt x="385" y="26"/>
                      <a:pt x="385" y="26"/>
                    </a:cubicBezTo>
                    <a:cubicBezTo>
                      <a:pt x="389" y="27"/>
                      <a:pt x="392" y="29"/>
                      <a:pt x="395" y="29"/>
                    </a:cubicBezTo>
                    <a:cubicBezTo>
                      <a:pt x="396" y="30"/>
                      <a:pt x="397" y="31"/>
                      <a:pt x="398" y="31"/>
                    </a:cubicBezTo>
                    <a:cubicBezTo>
                      <a:pt x="399" y="31"/>
                      <a:pt x="400" y="32"/>
                      <a:pt x="401" y="31"/>
                    </a:cubicBezTo>
                    <a:cubicBezTo>
                      <a:pt x="401" y="31"/>
                      <a:pt x="401" y="32"/>
                      <a:pt x="401" y="32"/>
                    </a:cubicBezTo>
                    <a:cubicBezTo>
                      <a:pt x="403" y="33"/>
                      <a:pt x="404" y="35"/>
                      <a:pt x="405" y="34"/>
                    </a:cubicBezTo>
                    <a:cubicBezTo>
                      <a:pt x="405" y="35"/>
                      <a:pt x="405" y="35"/>
                      <a:pt x="405" y="35"/>
                    </a:cubicBezTo>
                    <a:cubicBezTo>
                      <a:pt x="406" y="35"/>
                      <a:pt x="408" y="35"/>
                      <a:pt x="409" y="36"/>
                    </a:cubicBezTo>
                    <a:cubicBezTo>
                      <a:pt x="410" y="36"/>
                      <a:pt x="411" y="37"/>
                      <a:pt x="411" y="36"/>
                    </a:cubicBezTo>
                    <a:cubicBezTo>
                      <a:pt x="412" y="36"/>
                      <a:pt x="411" y="37"/>
                      <a:pt x="412" y="36"/>
                    </a:cubicBezTo>
                    <a:cubicBezTo>
                      <a:pt x="411" y="37"/>
                      <a:pt x="411" y="37"/>
                      <a:pt x="411" y="37"/>
                    </a:cubicBezTo>
                    <a:cubicBezTo>
                      <a:pt x="413" y="39"/>
                      <a:pt x="416" y="40"/>
                      <a:pt x="419" y="41"/>
                    </a:cubicBezTo>
                    <a:cubicBezTo>
                      <a:pt x="419" y="42"/>
                      <a:pt x="421" y="42"/>
                      <a:pt x="422" y="44"/>
                    </a:cubicBezTo>
                    <a:cubicBezTo>
                      <a:pt x="424" y="44"/>
                      <a:pt x="425" y="46"/>
                      <a:pt x="426" y="45"/>
                    </a:cubicBezTo>
                    <a:cubicBezTo>
                      <a:pt x="426" y="45"/>
                      <a:pt x="426" y="45"/>
                      <a:pt x="426" y="45"/>
                    </a:cubicBezTo>
                    <a:cubicBezTo>
                      <a:pt x="427" y="46"/>
                      <a:pt x="428" y="47"/>
                      <a:pt x="430" y="49"/>
                    </a:cubicBezTo>
                    <a:cubicBezTo>
                      <a:pt x="430" y="49"/>
                      <a:pt x="431" y="49"/>
                      <a:pt x="432" y="49"/>
                    </a:cubicBezTo>
                    <a:cubicBezTo>
                      <a:pt x="431" y="49"/>
                      <a:pt x="431" y="49"/>
                      <a:pt x="431" y="49"/>
                    </a:cubicBezTo>
                    <a:cubicBezTo>
                      <a:pt x="432" y="50"/>
                      <a:pt x="433" y="49"/>
                      <a:pt x="434" y="49"/>
                    </a:cubicBezTo>
                    <a:cubicBezTo>
                      <a:pt x="434" y="49"/>
                      <a:pt x="434" y="49"/>
                      <a:pt x="435" y="50"/>
                    </a:cubicBezTo>
                    <a:cubicBezTo>
                      <a:pt x="434" y="50"/>
                      <a:pt x="433" y="50"/>
                      <a:pt x="432" y="50"/>
                    </a:cubicBezTo>
                    <a:cubicBezTo>
                      <a:pt x="433" y="51"/>
                      <a:pt x="435" y="51"/>
                      <a:pt x="435" y="52"/>
                    </a:cubicBezTo>
                    <a:cubicBezTo>
                      <a:pt x="435" y="53"/>
                      <a:pt x="436" y="53"/>
                      <a:pt x="437" y="52"/>
                    </a:cubicBezTo>
                    <a:cubicBezTo>
                      <a:pt x="436" y="52"/>
                      <a:pt x="437" y="53"/>
                      <a:pt x="436" y="53"/>
                    </a:cubicBezTo>
                    <a:cubicBezTo>
                      <a:pt x="437" y="53"/>
                      <a:pt x="437" y="53"/>
                      <a:pt x="438" y="53"/>
                    </a:cubicBezTo>
                    <a:cubicBezTo>
                      <a:pt x="437" y="53"/>
                      <a:pt x="437" y="53"/>
                      <a:pt x="437" y="53"/>
                    </a:cubicBezTo>
                    <a:cubicBezTo>
                      <a:pt x="438" y="53"/>
                      <a:pt x="438" y="53"/>
                      <a:pt x="439" y="53"/>
                    </a:cubicBezTo>
                    <a:cubicBezTo>
                      <a:pt x="438" y="52"/>
                      <a:pt x="438" y="53"/>
                      <a:pt x="438" y="52"/>
                    </a:cubicBezTo>
                    <a:cubicBezTo>
                      <a:pt x="439" y="52"/>
                      <a:pt x="440" y="52"/>
                      <a:pt x="440" y="53"/>
                    </a:cubicBezTo>
                    <a:cubicBezTo>
                      <a:pt x="439" y="53"/>
                      <a:pt x="439" y="53"/>
                      <a:pt x="439" y="53"/>
                    </a:cubicBezTo>
                    <a:cubicBezTo>
                      <a:pt x="439" y="54"/>
                      <a:pt x="439" y="54"/>
                      <a:pt x="439" y="54"/>
                    </a:cubicBezTo>
                    <a:cubicBezTo>
                      <a:pt x="438" y="55"/>
                      <a:pt x="436" y="56"/>
                      <a:pt x="437" y="58"/>
                    </a:cubicBezTo>
                    <a:cubicBezTo>
                      <a:pt x="436" y="58"/>
                      <a:pt x="436" y="58"/>
                      <a:pt x="436" y="58"/>
                    </a:cubicBezTo>
                    <a:cubicBezTo>
                      <a:pt x="436" y="59"/>
                      <a:pt x="436" y="61"/>
                      <a:pt x="435" y="63"/>
                    </a:cubicBezTo>
                    <a:cubicBezTo>
                      <a:pt x="436" y="63"/>
                      <a:pt x="435" y="65"/>
                      <a:pt x="437" y="64"/>
                    </a:cubicBezTo>
                    <a:cubicBezTo>
                      <a:pt x="437" y="64"/>
                      <a:pt x="436" y="64"/>
                      <a:pt x="436" y="65"/>
                    </a:cubicBezTo>
                    <a:cubicBezTo>
                      <a:pt x="438" y="64"/>
                      <a:pt x="438" y="64"/>
                      <a:pt x="438" y="64"/>
                    </a:cubicBezTo>
                    <a:cubicBezTo>
                      <a:pt x="437" y="67"/>
                      <a:pt x="437" y="67"/>
                      <a:pt x="437" y="67"/>
                    </a:cubicBezTo>
                    <a:cubicBezTo>
                      <a:pt x="435" y="64"/>
                      <a:pt x="435" y="64"/>
                      <a:pt x="435" y="64"/>
                    </a:cubicBezTo>
                    <a:cubicBezTo>
                      <a:pt x="435" y="64"/>
                      <a:pt x="435" y="64"/>
                      <a:pt x="435" y="64"/>
                    </a:cubicBezTo>
                    <a:cubicBezTo>
                      <a:pt x="435" y="64"/>
                      <a:pt x="435" y="64"/>
                      <a:pt x="435" y="64"/>
                    </a:cubicBezTo>
                    <a:cubicBezTo>
                      <a:pt x="434" y="66"/>
                      <a:pt x="434" y="66"/>
                      <a:pt x="434" y="66"/>
                    </a:cubicBezTo>
                    <a:cubicBezTo>
                      <a:pt x="436" y="68"/>
                      <a:pt x="436" y="68"/>
                      <a:pt x="436" y="68"/>
                    </a:cubicBezTo>
                    <a:cubicBezTo>
                      <a:pt x="439" y="70"/>
                      <a:pt x="441" y="71"/>
                      <a:pt x="444" y="72"/>
                    </a:cubicBezTo>
                    <a:cubicBezTo>
                      <a:pt x="444" y="74"/>
                      <a:pt x="446" y="74"/>
                      <a:pt x="447" y="76"/>
                    </a:cubicBezTo>
                    <a:cubicBezTo>
                      <a:pt x="448" y="76"/>
                      <a:pt x="449" y="78"/>
                      <a:pt x="451" y="77"/>
                    </a:cubicBezTo>
                    <a:cubicBezTo>
                      <a:pt x="450" y="78"/>
                      <a:pt x="450" y="78"/>
                      <a:pt x="450" y="78"/>
                    </a:cubicBezTo>
                    <a:cubicBezTo>
                      <a:pt x="451" y="79"/>
                      <a:pt x="452" y="80"/>
                      <a:pt x="453" y="82"/>
                    </a:cubicBezTo>
                    <a:cubicBezTo>
                      <a:pt x="454" y="83"/>
                      <a:pt x="455" y="82"/>
                      <a:pt x="456" y="82"/>
                    </a:cubicBezTo>
                    <a:cubicBezTo>
                      <a:pt x="455" y="83"/>
                      <a:pt x="455" y="83"/>
                      <a:pt x="455" y="83"/>
                    </a:cubicBezTo>
                    <a:cubicBezTo>
                      <a:pt x="456" y="83"/>
                      <a:pt x="457" y="83"/>
                      <a:pt x="458" y="82"/>
                    </a:cubicBezTo>
                    <a:cubicBezTo>
                      <a:pt x="458" y="83"/>
                      <a:pt x="459" y="83"/>
                      <a:pt x="459" y="84"/>
                    </a:cubicBezTo>
                    <a:cubicBezTo>
                      <a:pt x="458" y="84"/>
                      <a:pt x="457" y="84"/>
                      <a:pt x="456" y="84"/>
                    </a:cubicBezTo>
                    <a:cubicBezTo>
                      <a:pt x="456" y="85"/>
                      <a:pt x="458" y="85"/>
                      <a:pt x="458" y="86"/>
                    </a:cubicBezTo>
                    <a:cubicBezTo>
                      <a:pt x="458" y="87"/>
                      <a:pt x="459" y="87"/>
                      <a:pt x="460" y="87"/>
                    </a:cubicBezTo>
                    <a:cubicBezTo>
                      <a:pt x="460" y="87"/>
                      <a:pt x="460" y="88"/>
                      <a:pt x="459" y="87"/>
                    </a:cubicBezTo>
                    <a:cubicBezTo>
                      <a:pt x="460" y="88"/>
                      <a:pt x="460" y="88"/>
                      <a:pt x="461" y="88"/>
                    </a:cubicBezTo>
                    <a:cubicBezTo>
                      <a:pt x="461" y="88"/>
                      <a:pt x="461" y="88"/>
                      <a:pt x="460" y="88"/>
                    </a:cubicBezTo>
                    <a:cubicBezTo>
                      <a:pt x="461" y="88"/>
                      <a:pt x="462" y="88"/>
                      <a:pt x="463" y="87"/>
                    </a:cubicBezTo>
                    <a:cubicBezTo>
                      <a:pt x="462" y="87"/>
                      <a:pt x="462" y="87"/>
                      <a:pt x="462" y="87"/>
                    </a:cubicBezTo>
                    <a:cubicBezTo>
                      <a:pt x="462" y="87"/>
                      <a:pt x="463" y="87"/>
                      <a:pt x="463" y="88"/>
                    </a:cubicBezTo>
                    <a:cubicBezTo>
                      <a:pt x="463" y="89"/>
                      <a:pt x="461" y="88"/>
                      <a:pt x="461" y="89"/>
                    </a:cubicBezTo>
                    <a:cubicBezTo>
                      <a:pt x="464" y="89"/>
                      <a:pt x="464" y="89"/>
                      <a:pt x="464" y="89"/>
                    </a:cubicBezTo>
                    <a:cubicBezTo>
                      <a:pt x="463" y="89"/>
                      <a:pt x="463" y="89"/>
                      <a:pt x="464" y="88"/>
                    </a:cubicBezTo>
                    <a:cubicBezTo>
                      <a:pt x="463" y="88"/>
                      <a:pt x="463" y="88"/>
                      <a:pt x="463" y="88"/>
                    </a:cubicBezTo>
                    <a:cubicBezTo>
                      <a:pt x="464" y="87"/>
                      <a:pt x="464" y="87"/>
                      <a:pt x="464" y="87"/>
                    </a:cubicBezTo>
                    <a:cubicBezTo>
                      <a:pt x="463" y="86"/>
                      <a:pt x="463" y="85"/>
                      <a:pt x="462" y="85"/>
                    </a:cubicBezTo>
                    <a:cubicBezTo>
                      <a:pt x="461" y="86"/>
                      <a:pt x="461" y="86"/>
                      <a:pt x="461" y="86"/>
                    </a:cubicBezTo>
                    <a:cubicBezTo>
                      <a:pt x="461" y="85"/>
                      <a:pt x="459" y="85"/>
                      <a:pt x="460" y="84"/>
                    </a:cubicBezTo>
                    <a:cubicBezTo>
                      <a:pt x="460" y="84"/>
                      <a:pt x="460" y="84"/>
                      <a:pt x="461" y="83"/>
                    </a:cubicBezTo>
                    <a:cubicBezTo>
                      <a:pt x="460" y="83"/>
                      <a:pt x="460" y="83"/>
                      <a:pt x="460" y="83"/>
                    </a:cubicBezTo>
                    <a:cubicBezTo>
                      <a:pt x="461" y="82"/>
                      <a:pt x="461" y="82"/>
                      <a:pt x="461" y="82"/>
                    </a:cubicBezTo>
                    <a:cubicBezTo>
                      <a:pt x="460" y="83"/>
                      <a:pt x="459" y="81"/>
                      <a:pt x="459" y="81"/>
                    </a:cubicBezTo>
                    <a:cubicBezTo>
                      <a:pt x="459" y="81"/>
                      <a:pt x="459" y="81"/>
                      <a:pt x="459" y="81"/>
                    </a:cubicBezTo>
                    <a:cubicBezTo>
                      <a:pt x="459" y="80"/>
                      <a:pt x="459" y="82"/>
                      <a:pt x="458" y="81"/>
                    </a:cubicBezTo>
                    <a:cubicBezTo>
                      <a:pt x="458" y="80"/>
                      <a:pt x="459" y="80"/>
                      <a:pt x="459" y="79"/>
                    </a:cubicBezTo>
                    <a:cubicBezTo>
                      <a:pt x="458" y="78"/>
                      <a:pt x="456" y="77"/>
                      <a:pt x="456" y="75"/>
                    </a:cubicBezTo>
                    <a:cubicBezTo>
                      <a:pt x="455" y="75"/>
                      <a:pt x="454" y="74"/>
                      <a:pt x="452" y="74"/>
                    </a:cubicBezTo>
                    <a:cubicBezTo>
                      <a:pt x="452" y="74"/>
                      <a:pt x="453" y="73"/>
                      <a:pt x="452" y="73"/>
                    </a:cubicBezTo>
                    <a:cubicBezTo>
                      <a:pt x="453" y="73"/>
                      <a:pt x="453" y="72"/>
                      <a:pt x="453" y="72"/>
                    </a:cubicBezTo>
                    <a:cubicBezTo>
                      <a:pt x="453" y="72"/>
                      <a:pt x="452" y="70"/>
                      <a:pt x="452" y="72"/>
                    </a:cubicBezTo>
                    <a:cubicBezTo>
                      <a:pt x="451" y="71"/>
                      <a:pt x="450" y="70"/>
                      <a:pt x="448" y="69"/>
                    </a:cubicBezTo>
                    <a:cubicBezTo>
                      <a:pt x="449" y="69"/>
                      <a:pt x="449" y="68"/>
                      <a:pt x="449" y="68"/>
                    </a:cubicBezTo>
                    <a:cubicBezTo>
                      <a:pt x="448" y="68"/>
                      <a:pt x="447" y="68"/>
                      <a:pt x="446" y="67"/>
                    </a:cubicBezTo>
                    <a:cubicBezTo>
                      <a:pt x="446" y="68"/>
                      <a:pt x="446" y="68"/>
                      <a:pt x="445" y="69"/>
                    </a:cubicBezTo>
                    <a:cubicBezTo>
                      <a:pt x="445" y="69"/>
                      <a:pt x="444" y="69"/>
                      <a:pt x="444" y="68"/>
                    </a:cubicBezTo>
                    <a:cubicBezTo>
                      <a:pt x="444" y="68"/>
                      <a:pt x="445" y="67"/>
                      <a:pt x="445" y="67"/>
                    </a:cubicBezTo>
                    <a:cubicBezTo>
                      <a:pt x="445" y="67"/>
                      <a:pt x="445" y="67"/>
                      <a:pt x="445" y="66"/>
                    </a:cubicBezTo>
                    <a:cubicBezTo>
                      <a:pt x="445" y="67"/>
                      <a:pt x="444" y="66"/>
                      <a:pt x="443" y="66"/>
                    </a:cubicBezTo>
                    <a:cubicBezTo>
                      <a:pt x="442" y="65"/>
                      <a:pt x="444" y="65"/>
                      <a:pt x="445" y="65"/>
                    </a:cubicBezTo>
                    <a:cubicBezTo>
                      <a:pt x="445" y="66"/>
                      <a:pt x="445" y="66"/>
                      <a:pt x="445" y="66"/>
                    </a:cubicBezTo>
                    <a:cubicBezTo>
                      <a:pt x="446" y="64"/>
                      <a:pt x="446" y="67"/>
                      <a:pt x="447" y="65"/>
                    </a:cubicBezTo>
                    <a:cubicBezTo>
                      <a:pt x="448" y="65"/>
                      <a:pt x="450" y="66"/>
                      <a:pt x="450" y="67"/>
                    </a:cubicBezTo>
                    <a:cubicBezTo>
                      <a:pt x="451" y="66"/>
                      <a:pt x="449" y="66"/>
                      <a:pt x="450" y="65"/>
                    </a:cubicBezTo>
                    <a:cubicBezTo>
                      <a:pt x="449" y="65"/>
                      <a:pt x="448" y="65"/>
                      <a:pt x="447" y="64"/>
                    </a:cubicBezTo>
                    <a:cubicBezTo>
                      <a:pt x="447" y="65"/>
                      <a:pt x="447" y="65"/>
                      <a:pt x="446" y="65"/>
                    </a:cubicBezTo>
                    <a:cubicBezTo>
                      <a:pt x="446" y="65"/>
                      <a:pt x="445" y="65"/>
                      <a:pt x="445" y="65"/>
                    </a:cubicBezTo>
                    <a:cubicBezTo>
                      <a:pt x="445" y="65"/>
                      <a:pt x="446" y="65"/>
                      <a:pt x="446" y="65"/>
                    </a:cubicBezTo>
                    <a:cubicBezTo>
                      <a:pt x="445" y="65"/>
                      <a:pt x="445" y="64"/>
                      <a:pt x="445" y="64"/>
                    </a:cubicBezTo>
                    <a:cubicBezTo>
                      <a:pt x="445" y="64"/>
                      <a:pt x="445" y="63"/>
                      <a:pt x="445" y="63"/>
                    </a:cubicBezTo>
                    <a:cubicBezTo>
                      <a:pt x="446" y="63"/>
                      <a:pt x="446" y="63"/>
                      <a:pt x="446" y="63"/>
                    </a:cubicBezTo>
                    <a:cubicBezTo>
                      <a:pt x="446" y="62"/>
                      <a:pt x="445" y="63"/>
                      <a:pt x="444" y="62"/>
                    </a:cubicBezTo>
                    <a:cubicBezTo>
                      <a:pt x="444" y="62"/>
                      <a:pt x="444" y="62"/>
                      <a:pt x="444" y="62"/>
                    </a:cubicBezTo>
                    <a:cubicBezTo>
                      <a:pt x="445" y="63"/>
                      <a:pt x="445" y="63"/>
                      <a:pt x="445" y="63"/>
                    </a:cubicBezTo>
                    <a:cubicBezTo>
                      <a:pt x="445" y="63"/>
                      <a:pt x="445" y="62"/>
                      <a:pt x="446" y="62"/>
                    </a:cubicBezTo>
                    <a:cubicBezTo>
                      <a:pt x="446" y="62"/>
                      <a:pt x="446" y="63"/>
                      <a:pt x="446" y="62"/>
                    </a:cubicBezTo>
                    <a:cubicBezTo>
                      <a:pt x="446" y="62"/>
                      <a:pt x="446" y="62"/>
                      <a:pt x="446" y="62"/>
                    </a:cubicBezTo>
                    <a:cubicBezTo>
                      <a:pt x="447" y="62"/>
                      <a:pt x="447" y="62"/>
                      <a:pt x="447" y="62"/>
                    </a:cubicBezTo>
                    <a:cubicBezTo>
                      <a:pt x="447" y="61"/>
                      <a:pt x="447" y="61"/>
                      <a:pt x="447" y="61"/>
                    </a:cubicBezTo>
                    <a:cubicBezTo>
                      <a:pt x="447" y="61"/>
                      <a:pt x="447" y="61"/>
                      <a:pt x="447" y="61"/>
                    </a:cubicBezTo>
                    <a:cubicBezTo>
                      <a:pt x="446" y="61"/>
                      <a:pt x="446" y="61"/>
                      <a:pt x="446" y="61"/>
                    </a:cubicBezTo>
                    <a:cubicBezTo>
                      <a:pt x="446" y="61"/>
                      <a:pt x="446" y="61"/>
                      <a:pt x="446" y="61"/>
                    </a:cubicBezTo>
                    <a:cubicBezTo>
                      <a:pt x="447" y="61"/>
                      <a:pt x="447" y="61"/>
                      <a:pt x="448" y="60"/>
                    </a:cubicBezTo>
                    <a:cubicBezTo>
                      <a:pt x="447" y="61"/>
                      <a:pt x="446" y="60"/>
                      <a:pt x="446" y="59"/>
                    </a:cubicBezTo>
                    <a:cubicBezTo>
                      <a:pt x="446" y="59"/>
                      <a:pt x="448" y="59"/>
                      <a:pt x="448" y="59"/>
                    </a:cubicBezTo>
                    <a:cubicBezTo>
                      <a:pt x="448" y="60"/>
                      <a:pt x="448" y="60"/>
                      <a:pt x="448" y="60"/>
                    </a:cubicBezTo>
                    <a:cubicBezTo>
                      <a:pt x="448" y="59"/>
                      <a:pt x="449" y="60"/>
                      <a:pt x="449" y="59"/>
                    </a:cubicBezTo>
                    <a:cubicBezTo>
                      <a:pt x="447" y="57"/>
                      <a:pt x="447" y="57"/>
                      <a:pt x="447" y="57"/>
                    </a:cubicBezTo>
                    <a:cubicBezTo>
                      <a:pt x="447" y="57"/>
                      <a:pt x="448" y="57"/>
                      <a:pt x="448" y="57"/>
                    </a:cubicBezTo>
                    <a:cubicBezTo>
                      <a:pt x="448" y="58"/>
                      <a:pt x="448" y="58"/>
                      <a:pt x="448" y="58"/>
                    </a:cubicBezTo>
                    <a:cubicBezTo>
                      <a:pt x="448" y="57"/>
                      <a:pt x="450" y="58"/>
                      <a:pt x="450" y="57"/>
                    </a:cubicBezTo>
                    <a:cubicBezTo>
                      <a:pt x="449" y="57"/>
                      <a:pt x="449" y="57"/>
                      <a:pt x="449" y="57"/>
                    </a:cubicBezTo>
                    <a:cubicBezTo>
                      <a:pt x="449" y="56"/>
                      <a:pt x="450" y="57"/>
                      <a:pt x="450" y="57"/>
                    </a:cubicBezTo>
                    <a:cubicBezTo>
                      <a:pt x="449" y="56"/>
                      <a:pt x="450" y="56"/>
                      <a:pt x="450" y="56"/>
                    </a:cubicBezTo>
                    <a:cubicBezTo>
                      <a:pt x="450" y="56"/>
                      <a:pt x="450" y="56"/>
                      <a:pt x="450" y="56"/>
                    </a:cubicBezTo>
                    <a:cubicBezTo>
                      <a:pt x="450" y="55"/>
                      <a:pt x="449" y="54"/>
                      <a:pt x="450" y="54"/>
                    </a:cubicBezTo>
                    <a:cubicBezTo>
                      <a:pt x="449" y="54"/>
                      <a:pt x="450" y="55"/>
                      <a:pt x="449" y="55"/>
                    </a:cubicBezTo>
                    <a:cubicBezTo>
                      <a:pt x="448" y="55"/>
                      <a:pt x="449" y="54"/>
                      <a:pt x="448" y="54"/>
                    </a:cubicBezTo>
                    <a:cubicBezTo>
                      <a:pt x="450" y="55"/>
                      <a:pt x="449" y="53"/>
                      <a:pt x="449" y="52"/>
                    </a:cubicBezTo>
                    <a:cubicBezTo>
                      <a:pt x="450" y="53"/>
                      <a:pt x="450" y="52"/>
                      <a:pt x="451" y="52"/>
                    </a:cubicBezTo>
                    <a:cubicBezTo>
                      <a:pt x="450" y="52"/>
                      <a:pt x="450" y="52"/>
                      <a:pt x="450" y="52"/>
                    </a:cubicBezTo>
                    <a:cubicBezTo>
                      <a:pt x="452" y="53"/>
                      <a:pt x="450" y="51"/>
                      <a:pt x="451" y="50"/>
                    </a:cubicBezTo>
                    <a:cubicBezTo>
                      <a:pt x="451" y="51"/>
                      <a:pt x="452" y="51"/>
                      <a:pt x="452" y="51"/>
                    </a:cubicBezTo>
                    <a:cubicBezTo>
                      <a:pt x="451" y="51"/>
                      <a:pt x="451" y="50"/>
                      <a:pt x="450" y="49"/>
                    </a:cubicBezTo>
                    <a:cubicBezTo>
                      <a:pt x="451" y="49"/>
                      <a:pt x="452" y="50"/>
                      <a:pt x="453" y="51"/>
                    </a:cubicBezTo>
                    <a:cubicBezTo>
                      <a:pt x="452" y="50"/>
                      <a:pt x="454" y="50"/>
                      <a:pt x="453" y="49"/>
                    </a:cubicBezTo>
                    <a:cubicBezTo>
                      <a:pt x="452" y="49"/>
                      <a:pt x="452" y="48"/>
                      <a:pt x="452" y="48"/>
                    </a:cubicBezTo>
                    <a:cubicBezTo>
                      <a:pt x="452" y="47"/>
                      <a:pt x="452" y="48"/>
                      <a:pt x="453" y="48"/>
                    </a:cubicBezTo>
                    <a:cubicBezTo>
                      <a:pt x="453" y="48"/>
                      <a:pt x="453" y="47"/>
                      <a:pt x="452" y="47"/>
                    </a:cubicBezTo>
                    <a:cubicBezTo>
                      <a:pt x="452" y="47"/>
                      <a:pt x="452" y="45"/>
                      <a:pt x="453" y="45"/>
                    </a:cubicBezTo>
                    <a:cubicBezTo>
                      <a:pt x="454" y="46"/>
                      <a:pt x="452" y="47"/>
                      <a:pt x="453" y="47"/>
                    </a:cubicBezTo>
                    <a:cubicBezTo>
                      <a:pt x="454" y="46"/>
                      <a:pt x="452" y="45"/>
                      <a:pt x="452" y="44"/>
                    </a:cubicBezTo>
                    <a:cubicBezTo>
                      <a:pt x="451" y="44"/>
                      <a:pt x="450" y="42"/>
                      <a:pt x="450" y="41"/>
                    </a:cubicBezTo>
                    <a:cubicBezTo>
                      <a:pt x="452" y="41"/>
                      <a:pt x="450" y="42"/>
                      <a:pt x="452" y="43"/>
                    </a:cubicBezTo>
                    <a:cubicBezTo>
                      <a:pt x="452" y="42"/>
                      <a:pt x="452" y="42"/>
                      <a:pt x="452" y="42"/>
                    </a:cubicBezTo>
                    <a:cubicBezTo>
                      <a:pt x="454" y="42"/>
                      <a:pt x="453" y="45"/>
                      <a:pt x="455" y="45"/>
                    </a:cubicBezTo>
                    <a:cubicBezTo>
                      <a:pt x="454" y="44"/>
                      <a:pt x="454" y="44"/>
                      <a:pt x="454" y="44"/>
                    </a:cubicBezTo>
                    <a:cubicBezTo>
                      <a:pt x="455" y="45"/>
                      <a:pt x="455" y="45"/>
                      <a:pt x="456" y="46"/>
                    </a:cubicBezTo>
                    <a:cubicBezTo>
                      <a:pt x="455" y="45"/>
                      <a:pt x="456" y="44"/>
                      <a:pt x="456" y="44"/>
                    </a:cubicBezTo>
                    <a:cubicBezTo>
                      <a:pt x="456" y="43"/>
                      <a:pt x="456" y="45"/>
                      <a:pt x="456" y="44"/>
                    </a:cubicBezTo>
                    <a:cubicBezTo>
                      <a:pt x="456" y="44"/>
                      <a:pt x="455" y="42"/>
                      <a:pt x="456" y="42"/>
                    </a:cubicBezTo>
                    <a:cubicBezTo>
                      <a:pt x="456" y="43"/>
                      <a:pt x="457" y="43"/>
                      <a:pt x="457" y="43"/>
                    </a:cubicBezTo>
                    <a:cubicBezTo>
                      <a:pt x="458" y="43"/>
                      <a:pt x="456" y="42"/>
                      <a:pt x="457" y="42"/>
                    </a:cubicBezTo>
                    <a:cubicBezTo>
                      <a:pt x="458" y="43"/>
                      <a:pt x="458" y="43"/>
                      <a:pt x="458" y="43"/>
                    </a:cubicBezTo>
                    <a:cubicBezTo>
                      <a:pt x="459" y="41"/>
                      <a:pt x="461" y="39"/>
                      <a:pt x="462" y="36"/>
                    </a:cubicBezTo>
                    <a:cubicBezTo>
                      <a:pt x="462" y="37"/>
                      <a:pt x="463" y="36"/>
                      <a:pt x="464" y="36"/>
                    </a:cubicBezTo>
                    <a:cubicBezTo>
                      <a:pt x="464" y="36"/>
                      <a:pt x="464" y="36"/>
                      <a:pt x="464" y="35"/>
                    </a:cubicBezTo>
                    <a:cubicBezTo>
                      <a:pt x="465" y="36"/>
                      <a:pt x="465" y="36"/>
                      <a:pt x="465" y="36"/>
                    </a:cubicBezTo>
                    <a:cubicBezTo>
                      <a:pt x="466" y="36"/>
                      <a:pt x="466" y="35"/>
                      <a:pt x="466" y="34"/>
                    </a:cubicBezTo>
                    <a:cubicBezTo>
                      <a:pt x="467" y="34"/>
                      <a:pt x="467" y="34"/>
                      <a:pt x="467" y="35"/>
                    </a:cubicBezTo>
                    <a:cubicBezTo>
                      <a:pt x="468" y="35"/>
                      <a:pt x="467" y="34"/>
                      <a:pt x="467" y="34"/>
                    </a:cubicBezTo>
                    <a:cubicBezTo>
                      <a:pt x="468" y="34"/>
                      <a:pt x="468" y="34"/>
                      <a:pt x="468" y="34"/>
                    </a:cubicBezTo>
                    <a:cubicBezTo>
                      <a:pt x="468" y="33"/>
                      <a:pt x="468" y="33"/>
                      <a:pt x="468" y="33"/>
                    </a:cubicBezTo>
                    <a:cubicBezTo>
                      <a:pt x="468" y="33"/>
                      <a:pt x="469" y="33"/>
                      <a:pt x="469" y="34"/>
                    </a:cubicBezTo>
                    <a:cubicBezTo>
                      <a:pt x="469" y="34"/>
                      <a:pt x="470" y="33"/>
                      <a:pt x="469" y="33"/>
                    </a:cubicBezTo>
                    <a:cubicBezTo>
                      <a:pt x="470" y="34"/>
                      <a:pt x="471" y="33"/>
                      <a:pt x="472" y="33"/>
                    </a:cubicBezTo>
                    <a:cubicBezTo>
                      <a:pt x="472" y="32"/>
                      <a:pt x="472" y="32"/>
                      <a:pt x="472" y="32"/>
                    </a:cubicBezTo>
                    <a:cubicBezTo>
                      <a:pt x="472" y="32"/>
                      <a:pt x="472" y="32"/>
                      <a:pt x="472" y="32"/>
                    </a:cubicBezTo>
                    <a:cubicBezTo>
                      <a:pt x="472" y="32"/>
                      <a:pt x="472" y="32"/>
                      <a:pt x="472" y="32"/>
                    </a:cubicBezTo>
                    <a:cubicBezTo>
                      <a:pt x="472" y="32"/>
                      <a:pt x="472" y="32"/>
                      <a:pt x="472" y="32"/>
                    </a:cubicBezTo>
                    <a:cubicBezTo>
                      <a:pt x="472" y="31"/>
                      <a:pt x="472" y="31"/>
                      <a:pt x="472" y="31"/>
                    </a:cubicBezTo>
                    <a:cubicBezTo>
                      <a:pt x="471" y="30"/>
                      <a:pt x="472" y="31"/>
                      <a:pt x="472" y="31"/>
                    </a:cubicBezTo>
                    <a:cubicBezTo>
                      <a:pt x="472" y="31"/>
                      <a:pt x="473" y="32"/>
                      <a:pt x="472" y="32"/>
                    </a:cubicBezTo>
                    <a:cubicBezTo>
                      <a:pt x="473" y="33"/>
                      <a:pt x="475" y="32"/>
                      <a:pt x="477" y="33"/>
                    </a:cubicBezTo>
                    <a:cubicBezTo>
                      <a:pt x="477" y="33"/>
                      <a:pt x="477" y="32"/>
                      <a:pt x="477" y="32"/>
                    </a:cubicBezTo>
                    <a:cubicBezTo>
                      <a:pt x="478" y="34"/>
                      <a:pt x="480" y="32"/>
                      <a:pt x="481" y="33"/>
                    </a:cubicBezTo>
                    <a:cubicBezTo>
                      <a:pt x="481" y="33"/>
                      <a:pt x="481" y="31"/>
                      <a:pt x="482" y="32"/>
                    </a:cubicBezTo>
                    <a:cubicBezTo>
                      <a:pt x="483" y="31"/>
                      <a:pt x="482" y="33"/>
                      <a:pt x="482" y="34"/>
                    </a:cubicBezTo>
                    <a:cubicBezTo>
                      <a:pt x="483" y="34"/>
                      <a:pt x="484" y="34"/>
                      <a:pt x="484" y="34"/>
                    </a:cubicBezTo>
                    <a:cubicBezTo>
                      <a:pt x="484" y="34"/>
                      <a:pt x="484" y="34"/>
                      <a:pt x="484" y="34"/>
                    </a:cubicBezTo>
                    <a:cubicBezTo>
                      <a:pt x="484" y="34"/>
                      <a:pt x="485" y="34"/>
                      <a:pt x="485" y="34"/>
                    </a:cubicBezTo>
                    <a:cubicBezTo>
                      <a:pt x="485" y="34"/>
                      <a:pt x="485" y="34"/>
                      <a:pt x="485" y="34"/>
                    </a:cubicBezTo>
                    <a:cubicBezTo>
                      <a:pt x="486" y="35"/>
                      <a:pt x="486" y="35"/>
                      <a:pt x="486" y="36"/>
                    </a:cubicBezTo>
                    <a:cubicBezTo>
                      <a:pt x="487" y="35"/>
                      <a:pt x="488" y="36"/>
                      <a:pt x="488" y="35"/>
                    </a:cubicBezTo>
                    <a:cubicBezTo>
                      <a:pt x="488" y="35"/>
                      <a:pt x="488" y="35"/>
                      <a:pt x="488" y="36"/>
                    </a:cubicBezTo>
                    <a:cubicBezTo>
                      <a:pt x="489" y="35"/>
                      <a:pt x="489" y="35"/>
                      <a:pt x="489" y="35"/>
                    </a:cubicBezTo>
                    <a:cubicBezTo>
                      <a:pt x="489" y="36"/>
                      <a:pt x="489" y="36"/>
                      <a:pt x="489" y="36"/>
                    </a:cubicBezTo>
                    <a:cubicBezTo>
                      <a:pt x="489" y="36"/>
                      <a:pt x="489" y="36"/>
                      <a:pt x="488" y="36"/>
                    </a:cubicBezTo>
                    <a:cubicBezTo>
                      <a:pt x="489" y="37"/>
                      <a:pt x="489" y="36"/>
                      <a:pt x="490" y="35"/>
                    </a:cubicBezTo>
                    <a:cubicBezTo>
                      <a:pt x="491" y="35"/>
                      <a:pt x="490" y="36"/>
                      <a:pt x="490" y="36"/>
                    </a:cubicBezTo>
                    <a:cubicBezTo>
                      <a:pt x="490" y="37"/>
                      <a:pt x="490" y="36"/>
                      <a:pt x="490" y="36"/>
                    </a:cubicBezTo>
                    <a:cubicBezTo>
                      <a:pt x="489" y="37"/>
                      <a:pt x="490" y="37"/>
                      <a:pt x="490" y="37"/>
                    </a:cubicBezTo>
                    <a:cubicBezTo>
                      <a:pt x="490" y="37"/>
                      <a:pt x="490" y="36"/>
                      <a:pt x="491" y="37"/>
                    </a:cubicBezTo>
                    <a:cubicBezTo>
                      <a:pt x="491" y="37"/>
                      <a:pt x="492" y="37"/>
                      <a:pt x="491" y="38"/>
                    </a:cubicBezTo>
                    <a:cubicBezTo>
                      <a:pt x="492" y="38"/>
                      <a:pt x="492" y="38"/>
                      <a:pt x="493" y="38"/>
                    </a:cubicBezTo>
                    <a:cubicBezTo>
                      <a:pt x="493" y="37"/>
                      <a:pt x="492" y="37"/>
                      <a:pt x="492" y="36"/>
                    </a:cubicBezTo>
                    <a:cubicBezTo>
                      <a:pt x="493" y="36"/>
                      <a:pt x="493" y="37"/>
                      <a:pt x="493" y="37"/>
                    </a:cubicBezTo>
                    <a:cubicBezTo>
                      <a:pt x="493" y="37"/>
                      <a:pt x="493" y="37"/>
                      <a:pt x="493" y="37"/>
                    </a:cubicBezTo>
                    <a:cubicBezTo>
                      <a:pt x="493" y="37"/>
                      <a:pt x="494" y="38"/>
                      <a:pt x="494" y="37"/>
                    </a:cubicBezTo>
                    <a:cubicBezTo>
                      <a:pt x="494" y="38"/>
                      <a:pt x="494" y="38"/>
                      <a:pt x="494" y="38"/>
                    </a:cubicBezTo>
                    <a:cubicBezTo>
                      <a:pt x="494" y="38"/>
                      <a:pt x="495" y="38"/>
                      <a:pt x="496" y="38"/>
                    </a:cubicBezTo>
                    <a:cubicBezTo>
                      <a:pt x="495" y="39"/>
                      <a:pt x="494" y="40"/>
                      <a:pt x="495" y="40"/>
                    </a:cubicBezTo>
                    <a:cubicBezTo>
                      <a:pt x="496" y="40"/>
                      <a:pt x="496" y="40"/>
                      <a:pt x="496" y="40"/>
                    </a:cubicBezTo>
                    <a:cubicBezTo>
                      <a:pt x="497" y="40"/>
                      <a:pt x="497" y="41"/>
                      <a:pt x="496" y="41"/>
                    </a:cubicBezTo>
                    <a:cubicBezTo>
                      <a:pt x="497" y="42"/>
                      <a:pt x="499" y="40"/>
                      <a:pt x="500" y="41"/>
                    </a:cubicBezTo>
                    <a:cubicBezTo>
                      <a:pt x="498" y="42"/>
                      <a:pt x="499" y="42"/>
                      <a:pt x="499" y="43"/>
                    </a:cubicBezTo>
                    <a:cubicBezTo>
                      <a:pt x="499" y="43"/>
                      <a:pt x="499" y="42"/>
                      <a:pt x="500" y="42"/>
                    </a:cubicBezTo>
                    <a:cubicBezTo>
                      <a:pt x="500" y="42"/>
                      <a:pt x="499" y="43"/>
                      <a:pt x="499" y="42"/>
                    </a:cubicBezTo>
                    <a:cubicBezTo>
                      <a:pt x="499" y="41"/>
                      <a:pt x="500" y="42"/>
                      <a:pt x="500" y="42"/>
                    </a:cubicBezTo>
                    <a:cubicBezTo>
                      <a:pt x="499" y="44"/>
                      <a:pt x="503" y="45"/>
                      <a:pt x="503" y="47"/>
                    </a:cubicBezTo>
                    <a:cubicBezTo>
                      <a:pt x="504" y="46"/>
                      <a:pt x="504" y="47"/>
                      <a:pt x="505" y="47"/>
                    </a:cubicBezTo>
                    <a:cubicBezTo>
                      <a:pt x="504" y="48"/>
                      <a:pt x="506" y="47"/>
                      <a:pt x="505" y="48"/>
                    </a:cubicBezTo>
                    <a:cubicBezTo>
                      <a:pt x="506" y="47"/>
                      <a:pt x="506" y="47"/>
                      <a:pt x="506" y="47"/>
                    </a:cubicBezTo>
                    <a:cubicBezTo>
                      <a:pt x="506" y="48"/>
                      <a:pt x="509" y="47"/>
                      <a:pt x="508" y="48"/>
                    </a:cubicBezTo>
                    <a:cubicBezTo>
                      <a:pt x="508" y="49"/>
                      <a:pt x="507" y="49"/>
                      <a:pt x="507" y="49"/>
                    </a:cubicBezTo>
                    <a:cubicBezTo>
                      <a:pt x="506" y="51"/>
                      <a:pt x="510" y="50"/>
                      <a:pt x="509" y="51"/>
                    </a:cubicBezTo>
                    <a:cubicBezTo>
                      <a:pt x="509" y="51"/>
                      <a:pt x="510" y="50"/>
                      <a:pt x="511" y="50"/>
                    </a:cubicBezTo>
                    <a:cubicBezTo>
                      <a:pt x="511" y="51"/>
                      <a:pt x="511" y="53"/>
                      <a:pt x="511" y="53"/>
                    </a:cubicBezTo>
                    <a:cubicBezTo>
                      <a:pt x="511" y="53"/>
                      <a:pt x="512" y="53"/>
                      <a:pt x="512" y="54"/>
                    </a:cubicBezTo>
                    <a:cubicBezTo>
                      <a:pt x="511" y="54"/>
                      <a:pt x="511" y="54"/>
                      <a:pt x="511" y="54"/>
                    </a:cubicBezTo>
                    <a:cubicBezTo>
                      <a:pt x="511" y="54"/>
                      <a:pt x="512" y="55"/>
                      <a:pt x="513" y="55"/>
                    </a:cubicBezTo>
                    <a:cubicBezTo>
                      <a:pt x="512" y="56"/>
                      <a:pt x="514" y="57"/>
                      <a:pt x="514" y="58"/>
                    </a:cubicBezTo>
                    <a:cubicBezTo>
                      <a:pt x="515" y="57"/>
                      <a:pt x="514" y="59"/>
                      <a:pt x="516" y="58"/>
                    </a:cubicBezTo>
                    <a:cubicBezTo>
                      <a:pt x="516" y="58"/>
                      <a:pt x="515" y="59"/>
                      <a:pt x="515" y="59"/>
                    </a:cubicBezTo>
                    <a:cubicBezTo>
                      <a:pt x="516" y="59"/>
                      <a:pt x="517" y="58"/>
                      <a:pt x="517" y="59"/>
                    </a:cubicBezTo>
                    <a:cubicBezTo>
                      <a:pt x="516" y="59"/>
                      <a:pt x="516" y="59"/>
                      <a:pt x="516" y="59"/>
                    </a:cubicBezTo>
                    <a:cubicBezTo>
                      <a:pt x="515" y="60"/>
                      <a:pt x="517" y="61"/>
                      <a:pt x="516" y="61"/>
                    </a:cubicBezTo>
                    <a:cubicBezTo>
                      <a:pt x="517" y="60"/>
                      <a:pt x="517" y="61"/>
                      <a:pt x="517" y="61"/>
                    </a:cubicBezTo>
                    <a:cubicBezTo>
                      <a:pt x="518" y="61"/>
                      <a:pt x="518" y="61"/>
                      <a:pt x="518" y="61"/>
                    </a:cubicBezTo>
                    <a:cubicBezTo>
                      <a:pt x="519" y="62"/>
                      <a:pt x="519" y="61"/>
                      <a:pt x="519" y="62"/>
                    </a:cubicBezTo>
                    <a:cubicBezTo>
                      <a:pt x="520" y="62"/>
                      <a:pt x="518" y="63"/>
                      <a:pt x="518" y="63"/>
                    </a:cubicBezTo>
                    <a:cubicBezTo>
                      <a:pt x="518" y="63"/>
                      <a:pt x="519" y="64"/>
                      <a:pt x="519" y="64"/>
                    </a:cubicBezTo>
                    <a:cubicBezTo>
                      <a:pt x="519" y="64"/>
                      <a:pt x="519" y="64"/>
                      <a:pt x="519" y="64"/>
                    </a:cubicBezTo>
                    <a:cubicBezTo>
                      <a:pt x="519" y="64"/>
                      <a:pt x="519" y="64"/>
                      <a:pt x="519" y="64"/>
                    </a:cubicBezTo>
                    <a:cubicBezTo>
                      <a:pt x="519" y="64"/>
                      <a:pt x="520" y="64"/>
                      <a:pt x="520" y="64"/>
                    </a:cubicBezTo>
                    <a:cubicBezTo>
                      <a:pt x="520" y="64"/>
                      <a:pt x="520" y="64"/>
                      <a:pt x="520" y="64"/>
                    </a:cubicBezTo>
                    <a:cubicBezTo>
                      <a:pt x="519" y="64"/>
                      <a:pt x="519" y="64"/>
                      <a:pt x="519" y="64"/>
                    </a:cubicBezTo>
                    <a:cubicBezTo>
                      <a:pt x="519" y="64"/>
                      <a:pt x="519" y="64"/>
                      <a:pt x="519" y="64"/>
                    </a:cubicBezTo>
                    <a:cubicBezTo>
                      <a:pt x="519" y="64"/>
                      <a:pt x="519" y="65"/>
                      <a:pt x="519" y="65"/>
                    </a:cubicBezTo>
                    <a:cubicBezTo>
                      <a:pt x="519" y="65"/>
                      <a:pt x="520" y="65"/>
                      <a:pt x="519" y="65"/>
                    </a:cubicBezTo>
                    <a:cubicBezTo>
                      <a:pt x="519" y="65"/>
                      <a:pt x="519" y="65"/>
                      <a:pt x="519" y="65"/>
                    </a:cubicBezTo>
                    <a:cubicBezTo>
                      <a:pt x="519" y="66"/>
                      <a:pt x="520" y="66"/>
                      <a:pt x="520" y="66"/>
                    </a:cubicBezTo>
                    <a:cubicBezTo>
                      <a:pt x="520" y="68"/>
                      <a:pt x="522" y="70"/>
                      <a:pt x="523" y="70"/>
                    </a:cubicBezTo>
                    <a:cubicBezTo>
                      <a:pt x="523" y="70"/>
                      <a:pt x="522" y="70"/>
                      <a:pt x="523" y="70"/>
                    </a:cubicBezTo>
                    <a:cubicBezTo>
                      <a:pt x="523" y="71"/>
                      <a:pt x="524" y="71"/>
                      <a:pt x="523" y="71"/>
                    </a:cubicBezTo>
                    <a:cubicBezTo>
                      <a:pt x="524" y="71"/>
                      <a:pt x="523" y="72"/>
                      <a:pt x="523" y="72"/>
                    </a:cubicBezTo>
                    <a:cubicBezTo>
                      <a:pt x="523" y="72"/>
                      <a:pt x="524" y="72"/>
                      <a:pt x="524" y="72"/>
                    </a:cubicBezTo>
                    <a:cubicBezTo>
                      <a:pt x="523" y="74"/>
                      <a:pt x="526" y="75"/>
                      <a:pt x="525" y="76"/>
                    </a:cubicBezTo>
                    <a:cubicBezTo>
                      <a:pt x="525" y="76"/>
                      <a:pt x="525" y="76"/>
                      <a:pt x="524" y="76"/>
                    </a:cubicBezTo>
                    <a:cubicBezTo>
                      <a:pt x="525" y="77"/>
                      <a:pt x="526" y="78"/>
                      <a:pt x="527" y="79"/>
                    </a:cubicBezTo>
                    <a:cubicBezTo>
                      <a:pt x="526" y="79"/>
                      <a:pt x="526" y="79"/>
                      <a:pt x="526" y="79"/>
                    </a:cubicBezTo>
                    <a:cubicBezTo>
                      <a:pt x="526" y="79"/>
                      <a:pt x="526" y="80"/>
                      <a:pt x="527" y="80"/>
                    </a:cubicBezTo>
                    <a:cubicBezTo>
                      <a:pt x="527" y="80"/>
                      <a:pt x="528" y="80"/>
                      <a:pt x="528" y="81"/>
                    </a:cubicBezTo>
                    <a:cubicBezTo>
                      <a:pt x="528" y="81"/>
                      <a:pt x="528" y="81"/>
                      <a:pt x="528" y="81"/>
                    </a:cubicBezTo>
                    <a:cubicBezTo>
                      <a:pt x="528" y="82"/>
                      <a:pt x="529" y="82"/>
                      <a:pt x="529" y="83"/>
                    </a:cubicBezTo>
                    <a:cubicBezTo>
                      <a:pt x="528" y="83"/>
                      <a:pt x="528" y="82"/>
                      <a:pt x="528" y="83"/>
                    </a:cubicBezTo>
                    <a:cubicBezTo>
                      <a:pt x="527" y="83"/>
                      <a:pt x="527" y="84"/>
                      <a:pt x="527" y="85"/>
                    </a:cubicBezTo>
                    <a:cubicBezTo>
                      <a:pt x="527" y="85"/>
                      <a:pt x="527" y="85"/>
                      <a:pt x="528" y="85"/>
                    </a:cubicBezTo>
                    <a:cubicBezTo>
                      <a:pt x="528" y="86"/>
                      <a:pt x="527" y="85"/>
                      <a:pt x="527" y="86"/>
                    </a:cubicBezTo>
                    <a:cubicBezTo>
                      <a:pt x="528" y="86"/>
                      <a:pt x="529" y="87"/>
                      <a:pt x="530" y="88"/>
                    </a:cubicBezTo>
                    <a:cubicBezTo>
                      <a:pt x="530" y="87"/>
                      <a:pt x="528" y="88"/>
                      <a:pt x="528" y="88"/>
                    </a:cubicBezTo>
                    <a:cubicBezTo>
                      <a:pt x="528" y="89"/>
                      <a:pt x="530" y="90"/>
                      <a:pt x="530" y="91"/>
                    </a:cubicBezTo>
                    <a:cubicBezTo>
                      <a:pt x="530" y="91"/>
                      <a:pt x="530" y="93"/>
                      <a:pt x="530" y="93"/>
                    </a:cubicBezTo>
                    <a:cubicBezTo>
                      <a:pt x="529" y="93"/>
                      <a:pt x="530" y="93"/>
                      <a:pt x="530" y="93"/>
                    </a:cubicBezTo>
                    <a:cubicBezTo>
                      <a:pt x="529" y="93"/>
                      <a:pt x="529" y="93"/>
                      <a:pt x="529" y="93"/>
                    </a:cubicBezTo>
                    <a:cubicBezTo>
                      <a:pt x="529" y="92"/>
                      <a:pt x="527" y="93"/>
                      <a:pt x="527" y="92"/>
                    </a:cubicBezTo>
                    <a:cubicBezTo>
                      <a:pt x="527" y="93"/>
                      <a:pt x="526" y="95"/>
                      <a:pt x="526" y="96"/>
                    </a:cubicBezTo>
                    <a:cubicBezTo>
                      <a:pt x="528" y="95"/>
                      <a:pt x="526" y="97"/>
                      <a:pt x="527" y="98"/>
                    </a:cubicBezTo>
                    <a:cubicBezTo>
                      <a:pt x="527" y="99"/>
                      <a:pt x="526" y="98"/>
                      <a:pt x="525" y="98"/>
                    </a:cubicBezTo>
                    <a:cubicBezTo>
                      <a:pt x="525" y="100"/>
                      <a:pt x="525" y="101"/>
                      <a:pt x="524" y="102"/>
                    </a:cubicBezTo>
                    <a:cubicBezTo>
                      <a:pt x="524" y="102"/>
                      <a:pt x="524" y="102"/>
                      <a:pt x="524" y="101"/>
                    </a:cubicBezTo>
                    <a:cubicBezTo>
                      <a:pt x="524" y="103"/>
                      <a:pt x="522" y="104"/>
                      <a:pt x="523" y="106"/>
                    </a:cubicBezTo>
                    <a:cubicBezTo>
                      <a:pt x="522" y="105"/>
                      <a:pt x="522" y="105"/>
                      <a:pt x="522" y="105"/>
                    </a:cubicBezTo>
                    <a:cubicBezTo>
                      <a:pt x="521" y="106"/>
                      <a:pt x="524" y="106"/>
                      <a:pt x="522" y="107"/>
                    </a:cubicBezTo>
                    <a:cubicBezTo>
                      <a:pt x="522" y="106"/>
                      <a:pt x="522" y="106"/>
                      <a:pt x="522" y="106"/>
                    </a:cubicBezTo>
                    <a:cubicBezTo>
                      <a:pt x="522" y="107"/>
                      <a:pt x="520" y="107"/>
                      <a:pt x="520" y="108"/>
                    </a:cubicBezTo>
                    <a:cubicBezTo>
                      <a:pt x="520" y="108"/>
                      <a:pt x="520" y="108"/>
                      <a:pt x="520" y="108"/>
                    </a:cubicBezTo>
                    <a:cubicBezTo>
                      <a:pt x="520" y="109"/>
                      <a:pt x="519" y="109"/>
                      <a:pt x="519" y="111"/>
                    </a:cubicBezTo>
                    <a:cubicBezTo>
                      <a:pt x="518" y="110"/>
                      <a:pt x="518" y="110"/>
                      <a:pt x="518" y="109"/>
                    </a:cubicBezTo>
                    <a:cubicBezTo>
                      <a:pt x="517" y="110"/>
                      <a:pt x="518" y="111"/>
                      <a:pt x="518" y="111"/>
                    </a:cubicBezTo>
                    <a:cubicBezTo>
                      <a:pt x="517" y="111"/>
                      <a:pt x="517" y="111"/>
                      <a:pt x="517" y="111"/>
                    </a:cubicBezTo>
                    <a:cubicBezTo>
                      <a:pt x="517" y="112"/>
                      <a:pt x="516" y="113"/>
                      <a:pt x="516" y="113"/>
                    </a:cubicBezTo>
                    <a:cubicBezTo>
                      <a:pt x="515" y="113"/>
                      <a:pt x="515" y="113"/>
                      <a:pt x="514" y="113"/>
                    </a:cubicBezTo>
                    <a:cubicBezTo>
                      <a:pt x="511" y="116"/>
                      <a:pt x="507" y="118"/>
                      <a:pt x="503" y="121"/>
                    </a:cubicBezTo>
                    <a:cubicBezTo>
                      <a:pt x="502" y="120"/>
                      <a:pt x="504" y="120"/>
                      <a:pt x="503" y="119"/>
                    </a:cubicBezTo>
                    <a:cubicBezTo>
                      <a:pt x="504" y="120"/>
                      <a:pt x="503" y="120"/>
                      <a:pt x="502" y="121"/>
                    </a:cubicBezTo>
                    <a:cubicBezTo>
                      <a:pt x="501" y="121"/>
                      <a:pt x="501" y="121"/>
                      <a:pt x="501" y="121"/>
                    </a:cubicBezTo>
                    <a:cubicBezTo>
                      <a:pt x="501" y="121"/>
                      <a:pt x="500" y="121"/>
                      <a:pt x="500" y="122"/>
                    </a:cubicBezTo>
                    <a:cubicBezTo>
                      <a:pt x="500" y="122"/>
                      <a:pt x="500" y="122"/>
                      <a:pt x="500" y="122"/>
                    </a:cubicBezTo>
                    <a:cubicBezTo>
                      <a:pt x="500" y="123"/>
                      <a:pt x="498" y="121"/>
                      <a:pt x="498" y="123"/>
                    </a:cubicBezTo>
                    <a:cubicBezTo>
                      <a:pt x="498" y="122"/>
                      <a:pt x="498" y="122"/>
                      <a:pt x="498" y="122"/>
                    </a:cubicBezTo>
                    <a:cubicBezTo>
                      <a:pt x="498" y="124"/>
                      <a:pt x="496" y="122"/>
                      <a:pt x="496" y="123"/>
                    </a:cubicBezTo>
                    <a:cubicBezTo>
                      <a:pt x="496" y="123"/>
                      <a:pt x="496" y="123"/>
                      <a:pt x="496" y="123"/>
                    </a:cubicBezTo>
                    <a:cubicBezTo>
                      <a:pt x="495" y="123"/>
                      <a:pt x="495" y="126"/>
                      <a:pt x="494" y="125"/>
                    </a:cubicBezTo>
                    <a:cubicBezTo>
                      <a:pt x="493" y="125"/>
                      <a:pt x="492" y="126"/>
                      <a:pt x="493" y="127"/>
                    </a:cubicBezTo>
                    <a:cubicBezTo>
                      <a:pt x="492" y="127"/>
                      <a:pt x="492" y="126"/>
                      <a:pt x="492" y="126"/>
                    </a:cubicBezTo>
                    <a:cubicBezTo>
                      <a:pt x="489" y="127"/>
                      <a:pt x="486" y="128"/>
                      <a:pt x="484" y="130"/>
                    </a:cubicBezTo>
                    <a:cubicBezTo>
                      <a:pt x="483" y="130"/>
                      <a:pt x="483" y="130"/>
                      <a:pt x="483" y="130"/>
                    </a:cubicBezTo>
                    <a:cubicBezTo>
                      <a:pt x="483" y="130"/>
                      <a:pt x="483" y="130"/>
                      <a:pt x="483" y="130"/>
                    </a:cubicBezTo>
                    <a:cubicBezTo>
                      <a:pt x="483" y="130"/>
                      <a:pt x="483" y="129"/>
                      <a:pt x="482" y="129"/>
                    </a:cubicBezTo>
                    <a:cubicBezTo>
                      <a:pt x="482" y="129"/>
                      <a:pt x="483" y="129"/>
                      <a:pt x="483" y="129"/>
                    </a:cubicBezTo>
                    <a:cubicBezTo>
                      <a:pt x="481" y="127"/>
                      <a:pt x="483" y="125"/>
                      <a:pt x="480" y="124"/>
                    </a:cubicBezTo>
                    <a:cubicBezTo>
                      <a:pt x="479" y="124"/>
                      <a:pt x="479" y="124"/>
                      <a:pt x="479" y="124"/>
                    </a:cubicBezTo>
                    <a:cubicBezTo>
                      <a:pt x="479" y="123"/>
                      <a:pt x="480" y="123"/>
                      <a:pt x="480" y="123"/>
                    </a:cubicBezTo>
                    <a:cubicBezTo>
                      <a:pt x="480" y="123"/>
                      <a:pt x="480" y="121"/>
                      <a:pt x="479" y="121"/>
                    </a:cubicBezTo>
                    <a:cubicBezTo>
                      <a:pt x="479" y="121"/>
                      <a:pt x="479" y="121"/>
                      <a:pt x="480" y="121"/>
                    </a:cubicBezTo>
                    <a:cubicBezTo>
                      <a:pt x="479" y="120"/>
                      <a:pt x="478" y="120"/>
                      <a:pt x="478" y="119"/>
                    </a:cubicBezTo>
                    <a:cubicBezTo>
                      <a:pt x="478" y="119"/>
                      <a:pt x="478" y="119"/>
                      <a:pt x="478" y="119"/>
                    </a:cubicBezTo>
                    <a:cubicBezTo>
                      <a:pt x="478" y="114"/>
                      <a:pt x="477" y="108"/>
                      <a:pt x="473" y="106"/>
                    </a:cubicBezTo>
                    <a:cubicBezTo>
                      <a:pt x="473" y="105"/>
                      <a:pt x="474" y="105"/>
                      <a:pt x="474" y="105"/>
                    </a:cubicBezTo>
                    <a:cubicBezTo>
                      <a:pt x="471" y="102"/>
                      <a:pt x="471" y="97"/>
                      <a:pt x="466" y="96"/>
                    </a:cubicBezTo>
                    <a:cubicBezTo>
                      <a:pt x="464" y="94"/>
                      <a:pt x="461" y="95"/>
                      <a:pt x="461" y="95"/>
                    </a:cubicBezTo>
                    <a:cubicBezTo>
                      <a:pt x="466" y="100"/>
                      <a:pt x="468" y="105"/>
                      <a:pt x="469" y="111"/>
                    </a:cubicBezTo>
                    <a:cubicBezTo>
                      <a:pt x="470" y="113"/>
                      <a:pt x="471" y="115"/>
                      <a:pt x="472" y="117"/>
                    </a:cubicBezTo>
                    <a:cubicBezTo>
                      <a:pt x="474" y="122"/>
                      <a:pt x="474" y="127"/>
                      <a:pt x="475" y="132"/>
                    </a:cubicBezTo>
                    <a:cubicBezTo>
                      <a:pt x="477" y="140"/>
                      <a:pt x="477" y="140"/>
                      <a:pt x="477" y="140"/>
                    </a:cubicBezTo>
                    <a:cubicBezTo>
                      <a:pt x="486" y="138"/>
                      <a:pt x="486" y="138"/>
                      <a:pt x="486" y="138"/>
                    </a:cubicBezTo>
                    <a:cubicBezTo>
                      <a:pt x="489" y="137"/>
                      <a:pt x="492" y="136"/>
                      <a:pt x="495" y="134"/>
                    </a:cubicBezTo>
                    <a:cubicBezTo>
                      <a:pt x="495" y="134"/>
                      <a:pt x="495" y="133"/>
                      <a:pt x="495" y="133"/>
                    </a:cubicBezTo>
                    <a:cubicBezTo>
                      <a:pt x="495" y="133"/>
                      <a:pt x="495" y="133"/>
                      <a:pt x="495" y="133"/>
                    </a:cubicBezTo>
                    <a:cubicBezTo>
                      <a:pt x="496" y="132"/>
                      <a:pt x="496" y="132"/>
                      <a:pt x="496" y="132"/>
                    </a:cubicBezTo>
                    <a:cubicBezTo>
                      <a:pt x="496" y="132"/>
                      <a:pt x="496" y="133"/>
                      <a:pt x="496" y="133"/>
                    </a:cubicBezTo>
                    <a:cubicBezTo>
                      <a:pt x="498" y="132"/>
                      <a:pt x="501" y="131"/>
                      <a:pt x="503" y="130"/>
                    </a:cubicBezTo>
                    <a:cubicBezTo>
                      <a:pt x="507" y="134"/>
                      <a:pt x="509" y="138"/>
                      <a:pt x="512" y="143"/>
                    </a:cubicBezTo>
                    <a:cubicBezTo>
                      <a:pt x="513" y="145"/>
                      <a:pt x="515" y="147"/>
                      <a:pt x="515" y="148"/>
                    </a:cubicBezTo>
                    <a:cubicBezTo>
                      <a:pt x="519" y="155"/>
                      <a:pt x="521" y="162"/>
                      <a:pt x="525" y="169"/>
                    </a:cubicBezTo>
                    <a:cubicBezTo>
                      <a:pt x="525" y="169"/>
                      <a:pt x="525" y="169"/>
                      <a:pt x="526" y="169"/>
                    </a:cubicBezTo>
                    <a:cubicBezTo>
                      <a:pt x="525" y="169"/>
                      <a:pt x="525" y="169"/>
                      <a:pt x="525" y="169"/>
                    </a:cubicBezTo>
                    <a:cubicBezTo>
                      <a:pt x="526" y="170"/>
                      <a:pt x="526" y="170"/>
                      <a:pt x="526" y="170"/>
                    </a:cubicBezTo>
                    <a:cubicBezTo>
                      <a:pt x="526" y="170"/>
                      <a:pt x="526" y="170"/>
                      <a:pt x="525" y="170"/>
                    </a:cubicBezTo>
                    <a:cubicBezTo>
                      <a:pt x="526" y="173"/>
                      <a:pt x="527" y="175"/>
                      <a:pt x="528" y="178"/>
                    </a:cubicBezTo>
                    <a:cubicBezTo>
                      <a:pt x="529" y="178"/>
                      <a:pt x="528" y="180"/>
                      <a:pt x="529" y="179"/>
                    </a:cubicBezTo>
                    <a:cubicBezTo>
                      <a:pt x="529" y="180"/>
                      <a:pt x="529" y="179"/>
                      <a:pt x="529" y="179"/>
                    </a:cubicBezTo>
                    <a:cubicBezTo>
                      <a:pt x="530" y="181"/>
                      <a:pt x="530" y="181"/>
                      <a:pt x="529" y="184"/>
                    </a:cubicBezTo>
                    <a:cubicBezTo>
                      <a:pt x="530" y="191"/>
                      <a:pt x="531" y="199"/>
                      <a:pt x="531" y="207"/>
                    </a:cubicBezTo>
                    <a:cubicBezTo>
                      <a:pt x="531" y="215"/>
                      <a:pt x="530" y="223"/>
                      <a:pt x="529" y="231"/>
                    </a:cubicBezTo>
                    <a:cubicBezTo>
                      <a:pt x="530" y="232"/>
                      <a:pt x="529" y="234"/>
                      <a:pt x="529" y="236"/>
                    </a:cubicBezTo>
                    <a:cubicBezTo>
                      <a:pt x="529" y="235"/>
                      <a:pt x="529" y="235"/>
                      <a:pt x="529" y="235"/>
                    </a:cubicBezTo>
                    <a:cubicBezTo>
                      <a:pt x="529" y="237"/>
                      <a:pt x="528" y="237"/>
                      <a:pt x="527" y="238"/>
                    </a:cubicBezTo>
                    <a:cubicBezTo>
                      <a:pt x="528" y="239"/>
                      <a:pt x="527" y="239"/>
                      <a:pt x="528" y="239"/>
                    </a:cubicBezTo>
                    <a:cubicBezTo>
                      <a:pt x="529" y="240"/>
                      <a:pt x="527" y="240"/>
                      <a:pt x="527" y="241"/>
                    </a:cubicBezTo>
                    <a:cubicBezTo>
                      <a:pt x="527" y="240"/>
                      <a:pt x="527" y="241"/>
                      <a:pt x="527" y="241"/>
                    </a:cubicBezTo>
                    <a:cubicBezTo>
                      <a:pt x="527" y="243"/>
                      <a:pt x="527" y="240"/>
                      <a:pt x="525" y="242"/>
                    </a:cubicBezTo>
                    <a:cubicBezTo>
                      <a:pt x="524" y="246"/>
                      <a:pt x="523" y="250"/>
                      <a:pt x="521" y="253"/>
                    </a:cubicBezTo>
                    <a:cubicBezTo>
                      <a:pt x="521" y="253"/>
                      <a:pt x="522" y="253"/>
                      <a:pt x="522" y="253"/>
                    </a:cubicBezTo>
                    <a:cubicBezTo>
                      <a:pt x="520" y="253"/>
                      <a:pt x="522" y="254"/>
                      <a:pt x="521" y="255"/>
                    </a:cubicBezTo>
                    <a:cubicBezTo>
                      <a:pt x="521" y="255"/>
                      <a:pt x="521" y="254"/>
                      <a:pt x="521" y="254"/>
                    </a:cubicBezTo>
                    <a:cubicBezTo>
                      <a:pt x="519" y="255"/>
                      <a:pt x="520" y="257"/>
                      <a:pt x="518" y="258"/>
                    </a:cubicBezTo>
                    <a:cubicBezTo>
                      <a:pt x="518" y="258"/>
                      <a:pt x="518" y="258"/>
                      <a:pt x="518" y="258"/>
                    </a:cubicBezTo>
                    <a:cubicBezTo>
                      <a:pt x="518" y="259"/>
                      <a:pt x="516" y="260"/>
                      <a:pt x="516" y="262"/>
                    </a:cubicBezTo>
                    <a:cubicBezTo>
                      <a:pt x="516" y="261"/>
                      <a:pt x="516" y="262"/>
                      <a:pt x="515" y="262"/>
                    </a:cubicBezTo>
                    <a:cubicBezTo>
                      <a:pt x="516" y="264"/>
                      <a:pt x="513" y="264"/>
                      <a:pt x="514" y="266"/>
                    </a:cubicBezTo>
                    <a:cubicBezTo>
                      <a:pt x="513" y="266"/>
                      <a:pt x="513" y="266"/>
                      <a:pt x="513" y="266"/>
                    </a:cubicBezTo>
                    <a:cubicBezTo>
                      <a:pt x="511" y="269"/>
                      <a:pt x="508" y="272"/>
                      <a:pt x="506" y="276"/>
                    </a:cubicBezTo>
                    <a:cubicBezTo>
                      <a:pt x="505" y="278"/>
                      <a:pt x="502" y="279"/>
                      <a:pt x="501" y="281"/>
                    </a:cubicBezTo>
                    <a:cubicBezTo>
                      <a:pt x="501" y="282"/>
                      <a:pt x="502" y="282"/>
                      <a:pt x="501" y="282"/>
                    </a:cubicBezTo>
                    <a:cubicBezTo>
                      <a:pt x="501" y="283"/>
                      <a:pt x="501" y="282"/>
                      <a:pt x="501" y="282"/>
                    </a:cubicBezTo>
                    <a:cubicBezTo>
                      <a:pt x="500" y="283"/>
                      <a:pt x="499" y="284"/>
                      <a:pt x="498" y="285"/>
                    </a:cubicBezTo>
                    <a:cubicBezTo>
                      <a:pt x="498" y="285"/>
                      <a:pt x="497" y="286"/>
                      <a:pt x="498" y="286"/>
                    </a:cubicBezTo>
                    <a:cubicBezTo>
                      <a:pt x="496" y="286"/>
                      <a:pt x="495" y="289"/>
                      <a:pt x="493" y="290"/>
                    </a:cubicBezTo>
                    <a:cubicBezTo>
                      <a:pt x="495" y="290"/>
                      <a:pt x="493" y="291"/>
                      <a:pt x="493" y="292"/>
                    </a:cubicBezTo>
                    <a:cubicBezTo>
                      <a:pt x="492" y="292"/>
                      <a:pt x="492" y="292"/>
                      <a:pt x="492" y="291"/>
                    </a:cubicBezTo>
                    <a:cubicBezTo>
                      <a:pt x="491" y="292"/>
                      <a:pt x="491" y="293"/>
                      <a:pt x="489" y="294"/>
                    </a:cubicBezTo>
                    <a:cubicBezTo>
                      <a:pt x="489" y="294"/>
                      <a:pt x="489" y="295"/>
                      <a:pt x="488" y="295"/>
                    </a:cubicBezTo>
                    <a:cubicBezTo>
                      <a:pt x="487" y="295"/>
                      <a:pt x="487" y="297"/>
                      <a:pt x="486" y="297"/>
                    </a:cubicBezTo>
                    <a:cubicBezTo>
                      <a:pt x="486" y="297"/>
                      <a:pt x="486" y="299"/>
                      <a:pt x="485" y="299"/>
                    </a:cubicBezTo>
                    <a:cubicBezTo>
                      <a:pt x="484" y="298"/>
                      <a:pt x="484" y="298"/>
                      <a:pt x="484" y="298"/>
                    </a:cubicBezTo>
                    <a:cubicBezTo>
                      <a:pt x="483" y="300"/>
                      <a:pt x="479" y="301"/>
                      <a:pt x="477" y="304"/>
                    </a:cubicBezTo>
                    <a:cubicBezTo>
                      <a:pt x="476" y="304"/>
                      <a:pt x="476" y="304"/>
                      <a:pt x="476" y="304"/>
                    </a:cubicBezTo>
                    <a:cubicBezTo>
                      <a:pt x="474" y="306"/>
                      <a:pt x="470" y="307"/>
                      <a:pt x="468" y="310"/>
                    </a:cubicBezTo>
                    <a:cubicBezTo>
                      <a:pt x="467" y="310"/>
                      <a:pt x="466" y="310"/>
                      <a:pt x="465" y="311"/>
                    </a:cubicBezTo>
                    <a:cubicBezTo>
                      <a:pt x="464" y="312"/>
                      <a:pt x="464" y="312"/>
                      <a:pt x="463" y="313"/>
                    </a:cubicBezTo>
                    <a:cubicBezTo>
                      <a:pt x="463" y="313"/>
                      <a:pt x="463" y="313"/>
                      <a:pt x="462" y="313"/>
                    </a:cubicBezTo>
                    <a:cubicBezTo>
                      <a:pt x="461" y="313"/>
                      <a:pt x="459" y="313"/>
                      <a:pt x="458" y="314"/>
                    </a:cubicBezTo>
                    <a:cubicBezTo>
                      <a:pt x="458" y="314"/>
                      <a:pt x="458" y="314"/>
                      <a:pt x="458" y="314"/>
                    </a:cubicBezTo>
                    <a:cubicBezTo>
                      <a:pt x="457" y="315"/>
                      <a:pt x="456" y="316"/>
                      <a:pt x="454" y="316"/>
                    </a:cubicBezTo>
                    <a:cubicBezTo>
                      <a:pt x="454" y="317"/>
                      <a:pt x="453" y="317"/>
                      <a:pt x="454" y="318"/>
                    </a:cubicBezTo>
                    <a:cubicBezTo>
                      <a:pt x="453" y="318"/>
                      <a:pt x="453" y="317"/>
                      <a:pt x="453" y="318"/>
                    </a:cubicBezTo>
                    <a:cubicBezTo>
                      <a:pt x="453" y="317"/>
                      <a:pt x="453" y="317"/>
                      <a:pt x="453" y="317"/>
                    </a:cubicBezTo>
                    <a:cubicBezTo>
                      <a:pt x="450" y="317"/>
                      <a:pt x="448" y="318"/>
                      <a:pt x="445" y="320"/>
                    </a:cubicBezTo>
                    <a:cubicBezTo>
                      <a:pt x="444" y="319"/>
                      <a:pt x="442" y="320"/>
                      <a:pt x="441" y="320"/>
                    </a:cubicBezTo>
                    <a:cubicBezTo>
                      <a:pt x="440" y="321"/>
                      <a:pt x="438" y="321"/>
                      <a:pt x="438" y="322"/>
                    </a:cubicBezTo>
                    <a:cubicBezTo>
                      <a:pt x="437" y="321"/>
                      <a:pt x="437" y="321"/>
                      <a:pt x="437" y="321"/>
                    </a:cubicBezTo>
                    <a:cubicBezTo>
                      <a:pt x="436" y="321"/>
                      <a:pt x="434" y="322"/>
                      <a:pt x="433" y="322"/>
                    </a:cubicBezTo>
                    <a:cubicBezTo>
                      <a:pt x="432" y="322"/>
                      <a:pt x="432" y="323"/>
                      <a:pt x="431" y="323"/>
                    </a:cubicBezTo>
                    <a:cubicBezTo>
                      <a:pt x="431" y="322"/>
                      <a:pt x="431" y="322"/>
                      <a:pt x="431" y="322"/>
                    </a:cubicBezTo>
                    <a:cubicBezTo>
                      <a:pt x="430" y="323"/>
                      <a:pt x="430" y="324"/>
                      <a:pt x="430" y="324"/>
                    </a:cubicBezTo>
                    <a:cubicBezTo>
                      <a:pt x="429" y="324"/>
                      <a:pt x="429" y="324"/>
                      <a:pt x="428" y="324"/>
                    </a:cubicBezTo>
                    <a:cubicBezTo>
                      <a:pt x="429" y="324"/>
                      <a:pt x="429" y="323"/>
                      <a:pt x="430" y="322"/>
                    </a:cubicBezTo>
                    <a:cubicBezTo>
                      <a:pt x="429" y="322"/>
                      <a:pt x="428" y="324"/>
                      <a:pt x="427" y="323"/>
                    </a:cubicBezTo>
                    <a:cubicBezTo>
                      <a:pt x="426" y="323"/>
                      <a:pt x="425" y="323"/>
                      <a:pt x="425" y="324"/>
                    </a:cubicBezTo>
                    <a:cubicBezTo>
                      <a:pt x="426" y="323"/>
                      <a:pt x="425" y="323"/>
                      <a:pt x="425" y="323"/>
                    </a:cubicBezTo>
                    <a:cubicBezTo>
                      <a:pt x="425" y="323"/>
                      <a:pt x="424" y="323"/>
                      <a:pt x="424" y="324"/>
                    </a:cubicBezTo>
                    <a:cubicBezTo>
                      <a:pt x="424" y="323"/>
                      <a:pt x="424" y="323"/>
                      <a:pt x="424" y="323"/>
                    </a:cubicBezTo>
                    <a:cubicBezTo>
                      <a:pt x="424" y="324"/>
                      <a:pt x="423" y="324"/>
                      <a:pt x="423" y="325"/>
                    </a:cubicBezTo>
                    <a:cubicBezTo>
                      <a:pt x="424" y="325"/>
                      <a:pt x="424" y="325"/>
                      <a:pt x="424" y="325"/>
                    </a:cubicBezTo>
                    <a:cubicBezTo>
                      <a:pt x="424" y="325"/>
                      <a:pt x="423" y="325"/>
                      <a:pt x="423" y="325"/>
                    </a:cubicBezTo>
                    <a:cubicBezTo>
                      <a:pt x="422" y="324"/>
                      <a:pt x="423" y="324"/>
                      <a:pt x="423" y="323"/>
                    </a:cubicBezTo>
                    <a:cubicBezTo>
                      <a:pt x="421" y="325"/>
                      <a:pt x="421" y="325"/>
                      <a:pt x="421" y="325"/>
                    </a:cubicBezTo>
                    <a:cubicBezTo>
                      <a:pt x="421" y="325"/>
                      <a:pt x="422" y="325"/>
                      <a:pt x="422" y="326"/>
                    </a:cubicBezTo>
                    <a:cubicBezTo>
                      <a:pt x="423" y="325"/>
                      <a:pt x="423" y="325"/>
                      <a:pt x="423" y="325"/>
                    </a:cubicBezTo>
                    <a:cubicBezTo>
                      <a:pt x="423" y="326"/>
                      <a:pt x="423" y="326"/>
                      <a:pt x="423" y="326"/>
                    </a:cubicBezTo>
                    <a:cubicBezTo>
                      <a:pt x="424" y="326"/>
                      <a:pt x="425" y="326"/>
                      <a:pt x="426" y="326"/>
                    </a:cubicBezTo>
                    <a:cubicBezTo>
                      <a:pt x="425" y="325"/>
                      <a:pt x="425" y="325"/>
                      <a:pt x="425" y="325"/>
                    </a:cubicBezTo>
                    <a:cubicBezTo>
                      <a:pt x="426" y="325"/>
                      <a:pt x="427" y="324"/>
                      <a:pt x="428" y="325"/>
                    </a:cubicBezTo>
                    <a:cubicBezTo>
                      <a:pt x="427" y="325"/>
                      <a:pt x="428" y="325"/>
                      <a:pt x="428" y="326"/>
                    </a:cubicBezTo>
                    <a:cubicBezTo>
                      <a:pt x="428" y="325"/>
                      <a:pt x="428" y="325"/>
                      <a:pt x="428" y="325"/>
                    </a:cubicBezTo>
                    <a:cubicBezTo>
                      <a:pt x="428" y="326"/>
                      <a:pt x="428" y="326"/>
                      <a:pt x="428" y="326"/>
                    </a:cubicBezTo>
                    <a:cubicBezTo>
                      <a:pt x="427" y="327"/>
                      <a:pt x="426" y="327"/>
                      <a:pt x="425" y="327"/>
                    </a:cubicBezTo>
                    <a:cubicBezTo>
                      <a:pt x="425" y="326"/>
                      <a:pt x="426" y="326"/>
                      <a:pt x="426" y="326"/>
                    </a:cubicBezTo>
                    <a:cubicBezTo>
                      <a:pt x="421" y="326"/>
                      <a:pt x="417" y="327"/>
                      <a:pt x="412" y="326"/>
                    </a:cubicBezTo>
                    <a:cubicBezTo>
                      <a:pt x="407" y="327"/>
                      <a:pt x="402" y="325"/>
                      <a:pt x="398" y="326"/>
                    </a:cubicBezTo>
                    <a:cubicBezTo>
                      <a:pt x="399" y="325"/>
                      <a:pt x="396" y="325"/>
                      <a:pt x="395" y="324"/>
                    </a:cubicBezTo>
                    <a:cubicBezTo>
                      <a:pt x="394" y="325"/>
                      <a:pt x="392" y="325"/>
                      <a:pt x="391" y="325"/>
                    </a:cubicBezTo>
                    <a:cubicBezTo>
                      <a:pt x="388" y="337"/>
                      <a:pt x="388" y="337"/>
                      <a:pt x="388" y="337"/>
                    </a:cubicBezTo>
                    <a:cubicBezTo>
                      <a:pt x="391" y="338"/>
                      <a:pt x="393" y="339"/>
                      <a:pt x="396" y="339"/>
                    </a:cubicBezTo>
                    <a:cubicBezTo>
                      <a:pt x="396" y="340"/>
                      <a:pt x="396" y="340"/>
                      <a:pt x="396" y="340"/>
                    </a:cubicBezTo>
                    <a:cubicBezTo>
                      <a:pt x="402" y="342"/>
                      <a:pt x="408" y="344"/>
                      <a:pt x="414" y="347"/>
                    </a:cubicBezTo>
                    <a:cubicBezTo>
                      <a:pt x="420" y="350"/>
                      <a:pt x="426" y="353"/>
                      <a:pt x="430" y="357"/>
                    </a:cubicBezTo>
                    <a:cubicBezTo>
                      <a:pt x="433" y="359"/>
                      <a:pt x="435" y="362"/>
                      <a:pt x="435" y="364"/>
                    </a:cubicBezTo>
                    <a:cubicBezTo>
                      <a:pt x="435" y="367"/>
                      <a:pt x="435" y="368"/>
                      <a:pt x="434" y="371"/>
                    </a:cubicBezTo>
                    <a:cubicBezTo>
                      <a:pt x="434" y="371"/>
                      <a:pt x="434" y="371"/>
                      <a:pt x="434" y="372"/>
                    </a:cubicBezTo>
                    <a:cubicBezTo>
                      <a:pt x="434" y="371"/>
                      <a:pt x="434" y="371"/>
                      <a:pt x="434" y="371"/>
                    </a:cubicBezTo>
                    <a:cubicBezTo>
                      <a:pt x="434" y="371"/>
                      <a:pt x="434" y="372"/>
                      <a:pt x="434" y="372"/>
                    </a:cubicBezTo>
                    <a:cubicBezTo>
                      <a:pt x="434" y="372"/>
                      <a:pt x="434" y="372"/>
                      <a:pt x="434" y="372"/>
                    </a:cubicBezTo>
                    <a:cubicBezTo>
                      <a:pt x="433" y="373"/>
                      <a:pt x="433" y="372"/>
                      <a:pt x="433" y="372"/>
                    </a:cubicBezTo>
                    <a:cubicBezTo>
                      <a:pt x="433" y="372"/>
                      <a:pt x="433" y="372"/>
                      <a:pt x="433" y="372"/>
                    </a:cubicBezTo>
                    <a:cubicBezTo>
                      <a:pt x="433" y="372"/>
                      <a:pt x="433" y="372"/>
                      <a:pt x="433" y="372"/>
                    </a:cubicBezTo>
                    <a:cubicBezTo>
                      <a:pt x="433" y="372"/>
                      <a:pt x="433" y="372"/>
                      <a:pt x="433" y="372"/>
                    </a:cubicBezTo>
                    <a:cubicBezTo>
                      <a:pt x="433" y="372"/>
                      <a:pt x="433" y="372"/>
                      <a:pt x="433" y="372"/>
                    </a:cubicBezTo>
                    <a:cubicBezTo>
                      <a:pt x="432" y="373"/>
                      <a:pt x="431" y="373"/>
                      <a:pt x="430" y="373"/>
                    </a:cubicBezTo>
                    <a:cubicBezTo>
                      <a:pt x="428" y="373"/>
                      <a:pt x="425" y="373"/>
                      <a:pt x="423" y="373"/>
                    </a:cubicBezTo>
                    <a:cubicBezTo>
                      <a:pt x="423" y="374"/>
                      <a:pt x="421" y="374"/>
                      <a:pt x="422" y="374"/>
                    </a:cubicBezTo>
                    <a:cubicBezTo>
                      <a:pt x="416" y="373"/>
                      <a:pt x="409" y="375"/>
                      <a:pt x="403" y="373"/>
                    </a:cubicBezTo>
                    <a:cubicBezTo>
                      <a:pt x="405" y="375"/>
                      <a:pt x="399" y="374"/>
                      <a:pt x="397" y="374"/>
                    </a:cubicBezTo>
                    <a:cubicBezTo>
                      <a:pt x="396" y="373"/>
                      <a:pt x="396" y="373"/>
                      <a:pt x="396" y="373"/>
                    </a:cubicBezTo>
                    <a:cubicBezTo>
                      <a:pt x="392" y="372"/>
                      <a:pt x="390" y="372"/>
                      <a:pt x="385" y="370"/>
                    </a:cubicBezTo>
                    <a:cubicBezTo>
                      <a:pt x="382" y="370"/>
                      <a:pt x="381" y="371"/>
                      <a:pt x="379" y="370"/>
                    </a:cubicBezTo>
                    <a:cubicBezTo>
                      <a:pt x="377" y="369"/>
                      <a:pt x="373" y="369"/>
                      <a:pt x="370" y="368"/>
                    </a:cubicBezTo>
                    <a:cubicBezTo>
                      <a:pt x="370" y="369"/>
                      <a:pt x="367" y="369"/>
                      <a:pt x="364" y="368"/>
                    </a:cubicBezTo>
                    <a:cubicBezTo>
                      <a:pt x="365" y="367"/>
                      <a:pt x="365" y="367"/>
                      <a:pt x="365" y="367"/>
                    </a:cubicBezTo>
                    <a:cubicBezTo>
                      <a:pt x="356" y="366"/>
                      <a:pt x="344" y="360"/>
                      <a:pt x="333" y="359"/>
                    </a:cubicBezTo>
                    <a:cubicBezTo>
                      <a:pt x="333" y="358"/>
                      <a:pt x="333" y="358"/>
                      <a:pt x="333" y="358"/>
                    </a:cubicBezTo>
                    <a:cubicBezTo>
                      <a:pt x="327" y="357"/>
                      <a:pt x="322" y="355"/>
                      <a:pt x="317" y="353"/>
                    </a:cubicBezTo>
                    <a:cubicBezTo>
                      <a:pt x="311" y="351"/>
                      <a:pt x="304" y="350"/>
                      <a:pt x="299" y="352"/>
                    </a:cubicBezTo>
                    <a:cubicBezTo>
                      <a:pt x="295" y="352"/>
                      <a:pt x="290" y="353"/>
                      <a:pt x="287" y="354"/>
                    </a:cubicBezTo>
                    <a:cubicBezTo>
                      <a:pt x="284" y="356"/>
                      <a:pt x="282" y="357"/>
                      <a:pt x="280" y="360"/>
                    </a:cubicBezTo>
                    <a:cubicBezTo>
                      <a:pt x="279" y="361"/>
                      <a:pt x="278" y="361"/>
                      <a:pt x="277" y="361"/>
                    </a:cubicBezTo>
                    <a:cubicBezTo>
                      <a:pt x="273" y="363"/>
                      <a:pt x="268" y="366"/>
                      <a:pt x="266" y="370"/>
                    </a:cubicBezTo>
                    <a:cubicBezTo>
                      <a:pt x="266" y="370"/>
                      <a:pt x="266" y="370"/>
                      <a:pt x="266" y="370"/>
                    </a:cubicBezTo>
                    <a:cubicBezTo>
                      <a:pt x="263" y="373"/>
                      <a:pt x="261" y="378"/>
                      <a:pt x="257" y="381"/>
                    </a:cubicBezTo>
                    <a:cubicBezTo>
                      <a:pt x="257" y="383"/>
                      <a:pt x="255" y="387"/>
                      <a:pt x="257" y="386"/>
                    </a:cubicBezTo>
                    <a:cubicBezTo>
                      <a:pt x="256" y="387"/>
                      <a:pt x="255" y="386"/>
                      <a:pt x="255" y="388"/>
                    </a:cubicBezTo>
                    <a:cubicBezTo>
                      <a:pt x="255" y="386"/>
                      <a:pt x="255" y="386"/>
                      <a:pt x="255" y="386"/>
                    </a:cubicBezTo>
                    <a:cubicBezTo>
                      <a:pt x="249" y="394"/>
                      <a:pt x="246" y="403"/>
                      <a:pt x="244" y="412"/>
                    </a:cubicBezTo>
                    <a:cubicBezTo>
                      <a:pt x="243" y="414"/>
                      <a:pt x="242" y="416"/>
                      <a:pt x="242" y="419"/>
                    </a:cubicBezTo>
                    <a:cubicBezTo>
                      <a:pt x="242" y="420"/>
                      <a:pt x="242" y="422"/>
                      <a:pt x="242" y="424"/>
                    </a:cubicBezTo>
                    <a:cubicBezTo>
                      <a:pt x="243" y="425"/>
                      <a:pt x="243" y="427"/>
                      <a:pt x="244" y="428"/>
                    </a:cubicBezTo>
                    <a:cubicBezTo>
                      <a:pt x="246" y="431"/>
                      <a:pt x="248" y="437"/>
                      <a:pt x="251" y="437"/>
                    </a:cubicBezTo>
                    <a:cubicBezTo>
                      <a:pt x="251" y="438"/>
                      <a:pt x="251" y="438"/>
                      <a:pt x="251" y="438"/>
                    </a:cubicBezTo>
                    <a:cubicBezTo>
                      <a:pt x="254" y="442"/>
                      <a:pt x="258" y="446"/>
                      <a:pt x="262" y="449"/>
                    </a:cubicBezTo>
                    <a:cubicBezTo>
                      <a:pt x="265" y="452"/>
                      <a:pt x="266" y="451"/>
                      <a:pt x="268" y="452"/>
                    </a:cubicBezTo>
                    <a:cubicBezTo>
                      <a:pt x="268" y="452"/>
                      <a:pt x="268" y="452"/>
                      <a:pt x="268" y="452"/>
                    </a:cubicBezTo>
                    <a:cubicBezTo>
                      <a:pt x="270" y="454"/>
                      <a:pt x="272" y="453"/>
                      <a:pt x="273" y="453"/>
                    </a:cubicBezTo>
                    <a:cubicBezTo>
                      <a:pt x="274" y="454"/>
                      <a:pt x="275" y="454"/>
                      <a:pt x="277" y="456"/>
                    </a:cubicBezTo>
                    <a:cubicBezTo>
                      <a:pt x="275" y="455"/>
                      <a:pt x="273" y="455"/>
                      <a:pt x="271" y="455"/>
                    </a:cubicBezTo>
                    <a:cubicBezTo>
                      <a:pt x="274" y="457"/>
                      <a:pt x="278" y="457"/>
                      <a:pt x="279" y="459"/>
                    </a:cubicBezTo>
                    <a:cubicBezTo>
                      <a:pt x="281" y="461"/>
                      <a:pt x="283" y="462"/>
                      <a:pt x="284" y="461"/>
                    </a:cubicBezTo>
                    <a:cubicBezTo>
                      <a:pt x="284" y="461"/>
                      <a:pt x="285" y="462"/>
                      <a:pt x="284" y="462"/>
                    </a:cubicBezTo>
                    <a:cubicBezTo>
                      <a:pt x="286" y="463"/>
                      <a:pt x="287" y="463"/>
                      <a:pt x="289" y="464"/>
                    </a:cubicBezTo>
                    <a:cubicBezTo>
                      <a:pt x="288" y="463"/>
                      <a:pt x="288" y="463"/>
                      <a:pt x="287" y="463"/>
                    </a:cubicBezTo>
                    <a:cubicBezTo>
                      <a:pt x="289" y="463"/>
                      <a:pt x="291" y="464"/>
                      <a:pt x="291" y="462"/>
                    </a:cubicBezTo>
                    <a:cubicBezTo>
                      <a:pt x="290" y="462"/>
                      <a:pt x="289" y="462"/>
                      <a:pt x="288" y="462"/>
                    </a:cubicBezTo>
                    <a:cubicBezTo>
                      <a:pt x="289" y="461"/>
                      <a:pt x="292" y="462"/>
                      <a:pt x="293" y="463"/>
                    </a:cubicBezTo>
                    <a:cubicBezTo>
                      <a:pt x="290" y="463"/>
                      <a:pt x="287" y="464"/>
                      <a:pt x="285" y="465"/>
                    </a:cubicBezTo>
                    <a:cubicBezTo>
                      <a:pt x="285" y="465"/>
                      <a:pt x="284" y="465"/>
                      <a:pt x="284" y="464"/>
                    </a:cubicBezTo>
                    <a:cubicBezTo>
                      <a:pt x="282" y="464"/>
                      <a:pt x="282" y="465"/>
                      <a:pt x="281" y="466"/>
                    </a:cubicBezTo>
                    <a:cubicBezTo>
                      <a:pt x="279" y="465"/>
                      <a:pt x="279" y="465"/>
                      <a:pt x="279" y="465"/>
                    </a:cubicBezTo>
                    <a:cubicBezTo>
                      <a:pt x="279" y="466"/>
                      <a:pt x="279" y="466"/>
                      <a:pt x="279" y="466"/>
                    </a:cubicBezTo>
                    <a:cubicBezTo>
                      <a:pt x="276" y="467"/>
                      <a:pt x="273" y="467"/>
                      <a:pt x="273" y="466"/>
                    </a:cubicBezTo>
                    <a:cubicBezTo>
                      <a:pt x="272" y="466"/>
                      <a:pt x="271" y="467"/>
                      <a:pt x="272" y="467"/>
                    </a:cubicBezTo>
                    <a:cubicBezTo>
                      <a:pt x="270" y="466"/>
                      <a:pt x="263" y="468"/>
                      <a:pt x="258" y="469"/>
                    </a:cubicBezTo>
                    <a:cubicBezTo>
                      <a:pt x="261" y="469"/>
                      <a:pt x="260" y="470"/>
                      <a:pt x="261" y="470"/>
                    </a:cubicBezTo>
                    <a:cubicBezTo>
                      <a:pt x="261" y="472"/>
                      <a:pt x="260" y="470"/>
                      <a:pt x="258" y="472"/>
                    </a:cubicBezTo>
                    <a:cubicBezTo>
                      <a:pt x="258" y="471"/>
                      <a:pt x="256" y="471"/>
                      <a:pt x="258" y="470"/>
                    </a:cubicBezTo>
                    <a:cubicBezTo>
                      <a:pt x="251" y="470"/>
                      <a:pt x="244" y="475"/>
                      <a:pt x="236" y="478"/>
                    </a:cubicBezTo>
                    <a:cubicBezTo>
                      <a:pt x="235" y="478"/>
                      <a:pt x="236" y="478"/>
                      <a:pt x="235" y="479"/>
                    </a:cubicBezTo>
                    <a:cubicBezTo>
                      <a:pt x="230" y="480"/>
                      <a:pt x="225" y="484"/>
                      <a:pt x="221" y="487"/>
                    </a:cubicBezTo>
                    <a:cubicBezTo>
                      <a:pt x="222" y="486"/>
                      <a:pt x="221" y="489"/>
                      <a:pt x="219" y="490"/>
                    </a:cubicBezTo>
                    <a:cubicBezTo>
                      <a:pt x="217" y="493"/>
                      <a:pt x="217" y="490"/>
                      <a:pt x="214" y="491"/>
                    </a:cubicBezTo>
                    <a:cubicBezTo>
                      <a:pt x="213" y="492"/>
                      <a:pt x="211" y="494"/>
                      <a:pt x="210" y="495"/>
                    </a:cubicBezTo>
                    <a:cubicBezTo>
                      <a:pt x="210" y="494"/>
                      <a:pt x="210" y="494"/>
                      <a:pt x="210" y="494"/>
                    </a:cubicBezTo>
                    <a:cubicBezTo>
                      <a:pt x="209" y="496"/>
                      <a:pt x="207" y="498"/>
                      <a:pt x="205" y="499"/>
                    </a:cubicBezTo>
                    <a:cubicBezTo>
                      <a:pt x="206" y="499"/>
                      <a:pt x="206" y="499"/>
                      <a:pt x="206" y="499"/>
                    </a:cubicBezTo>
                    <a:cubicBezTo>
                      <a:pt x="204" y="500"/>
                      <a:pt x="202" y="501"/>
                      <a:pt x="201" y="502"/>
                    </a:cubicBezTo>
                    <a:cubicBezTo>
                      <a:pt x="201" y="503"/>
                      <a:pt x="198" y="506"/>
                      <a:pt x="198" y="508"/>
                    </a:cubicBezTo>
                    <a:cubicBezTo>
                      <a:pt x="197" y="508"/>
                      <a:pt x="198" y="507"/>
                      <a:pt x="197" y="508"/>
                    </a:cubicBezTo>
                    <a:cubicBezTo>
                      <a:pt x="198" y="508"/>
                      <a:pt x="198" y="508"/>
                      <a:pt x="198" y="508"/>
                    </a:cubicBezTo>
                    <a:cubicBezTo>
                      <a:pt x="195" y="511"/>
                      <a:pt x="195" y="511"/>
                      <a:pt x="195" y="511"/>
                    </a:cubicBezTo>
                    <a:cubicBezTo>
                      <a:pt x="195" y="510"/>
                      <a:pt x="195" y="509"/>
                      <a:pt x="195" y="509"/>
                    </a:cubicBezTo>
                    <a:cubicBezTo>
                      <a:pt x="192" y="511"/>
                      <a:pt x="195" y="510"/>
                      <a:pt x="194" y="512"/>
                    </a:cubicBezTo>
                    <a:cubicBezTo>
                      <a:pt x="193" y="514"/>
                      <a:pt x="193" y="514"/>
                      <a:pt x="191" y="515"/>
                    </a:cubicBezTo>
                    <a:cubicBezTo>
                      <a:pt x="192" y="513"/>
                      <a:pt x="193" y="513"/>
                      <a:pt x="193" y="512"/>
                    </a:cubicBezTo>
                    <a:cubicBezTo>
                      <a:pt x="193" y="511"/>
                      <a:pt x="192" y="514"/>
                      <a:pt x="191" y="513"/>
                    </a:cubicBezTo>
                    <a:cubicBezTo>
                      <a:pt x="191" y="514"/>
                      <a:pt x="192" y="515"/>
                      <a:pt x="190" y="516"/>
                    </a:cubicBezTo>
                    <a:cubicBezTo>
                      <a:pt x="189" y="517"/>
                      <a:pt x="187" y="521"/>
                      <a:pt x="187" y="520"/>
                    </a:cubicBezTo>
                    <a:cubicBezTo>
                      <a:pt x="186" y="521"/>
                      <a:pt x="185" y="523"/>
                      <a:pt x="185" y="524"/>
                    </a:cubicBezTo>
                    <a:cubicBezTo>
                      <a:pt x="186" y="523"/>
                      <a:pt x="188" y="521"/>
                      <a:pt x="188" y="521"/>
                    </a:cubicBezTo>
                    <a:cubicBezTo>
                      <a:pt x="188" y="522"/>
                      <a:pt x="187" y="524"/>
                      <a:pt x="186" y="524"/>
                    </a:cubicBezTo>
                    <a:cubicBezTo>
                      <a:pt x="186" y="523"/>
                      <a:pt x="186" y="523"/>
                      <a:pt x="186" y="523"/>
                    </a:cubicBezTo>
                    <a:cubicBezTo>
                      <a:pt x="186" y="524"/>
                      <a:pt x="184" y="527"/>
                      <a:pt x="186" y="526"/>
                    </a:cubicBezTo>
                    <a:cubicBezTo>
                      <a:pt x="183" y="528"/>
                      <a:pt x="183" y="528"/>
                      <a:pt x="183" y="528"/>
                    </a:cubicBezTo>
                    <a:cubicBezTo>
                      <a:pt x="184" y="529"/>
                      <a:pt x="182" y="531"/>
                      <a:pt x="181" y="533"/>
                    </a:cubicBezTo>
                    <a:cubicBezTo>
                      <a:pt x="181" y="533"/>
                      <a:pt x="180" y="531"/>
                      <a:pt x="178" y="535"/>
                    </a:cubicBezTo>
                    <a:cubicBezTo>
                      <a:pt x="178" y="538"/>
                      <a:pt x="178" y="538"/>
                      <a:pt x="178" y="538"/>
                    </a:cubicBezTo>
                    <a:cubicBezTo>
                      <a:pt x="177" y="540"/>
                      <a:pt x="177" y="540"/>
                      <a:pt x="176" y="540"/>
                    </a:cubicBezTo>
                    <a:cubicBezTo>
                      <a:pt x="174" y="545"/>
                      <a:pt x="177" y="547"/>
                      <a:pt x="175" y="551"/>
                    </a:cubicBezTo>
                    <a:cubicBezTo>
                      <a:pt x="174" y="549"/>
                      <a:pt x="173" y="550"/>
                      <a:pt x="172" y="552"/>
                    </a:cubicBezTo>
                    <a:cubicBezTo>
                      <a:pt x="173" y="552"/>
                      <a:pt x="173" y="553"/>
                      <a:pt x="173" y="554"/>
                    </a:cubicBezTo>
                    <a:cubicBezTo>
                      <a:pt x="173" y="553"/>
                      <a:pt x="172" y="552"/>
                      <a:pt x="174" y="551"/>
                    </a:cubicBezTo>
                    <a:cubicBezTo>
                      <a:pt x="174" y="550"/>
                      <a:pt x="173" y="553"/>
                      <a:pt x="173" y="554"/>
                    </a:cubicBezTo>
                    <a:cubicBezTo>
                      <a:pt x="170" y="557"/>
                      <a:pt x="170" y="568"/>
                      <a:pt x="168" y="575"/>
                    </a:cubicBezTo>
                    <a:cubicBezTo>
                      <a:pt x="169" y="574"/>
                      <a:pt x="168" y="578"/>
                      <a:pt x="168" y="579"/>
                    </a:cubicBezTo>
                    <a:cubicBezTo>
                      <a:pt x="167" y="579"/>
                      <a:pt x="168" y="583"/>
                      <a:pt x="168" y="585"/>
                    </a:cubicBezTo>
                    <a:cubicBezTo>
                      <a:pt x="169" y="584"/>
                      <a:pt x="169" y="584"/>
                      <a:pt x="169" y="584"/>
                    </a:cubicBezTo>
                    <a:cubicBezTo>
                      <a:pt x="168" y="588"/>
                      <a:pt x="171" y="591"/>
                      <a:pt x="169" y="594"/>
                    </a:cubicBezTo>
                    <a:cubicBezTo>
                      <a:pt x="169" y="596"/>
                      <a:pt x="168" y="593"/>
                      <a:pt x="168" y="592"/>
                    </a:cubicBezTo>
                    <a:cubicBezTo>
                      <a:pt x="167" y="595"/>
                      <a:pt x="170" y="601"/>
                      <a:pt x="168" y="603"/>
                    </a:cubicBezTo>
                    <a:cubicBezTo>
                      <a:pt x="169" y="604"/>
                      <a:pt x="170" y="603"/>
                      <a:pt x="171" y="605"/>
                    </a:cubicBezTo>
                    <a:cubicBezTo>
                      <a:pt x="171" y="606"/>
                      <a:pt x="170" y="607"/>
                      <a:pt x="170" y="607"/>
                    </a:cubicBezTo>
                    <a:cubicBezTo>
                      <a:pt x="169" y="607"/>
                      <a:pt x="168" y="607"/>
                      <a:pt x="167" y="607"/>
                    </a:cubicBezTo>
                    <a:cubicBezTo>
                      <a:pt x="165" y="605"/>
                      <a:pt x="159" y="605"/>
                      <a:pt x="155" y="605"/>
                    </a:cubicBezTo>
                    <a:cubicBezTo>
                      <a:pt x="152" y="606"/>
                      <a:pt x="148" y="605"/>
                      <a:pt x="148" y="607"/>
                    </a:cubicBezTo>
                    <a:cubicBezTo>
                      <a:pt x="148" y="606"/>
                      <a:pt x="147" y="606"/>
                      <a:pt x="147" y="606"/>
                    </a:cubicBezTo>
                    <a:cubicBezTo>
                      <a:pt x="146" y="607"/>
                      <a:pt x="145" y="608"/>
                      <a:pt x="143" y="609"/>
                    </a:cubicBezTo>
                    <a:cubicBezTo>
                      <a:pt x="143" y="607"/>
                      <a:pt x="143" y="607"/>
                      <a:pt x="143" y="607"/>
                    </a:cubicBezTo>
                    <a:cubicBezTo>
                      <a:pt x="143" y="606"/>
                      <a:pt x="138" y="609"/>
                      <a:pt x="137" y="608"/>
                    </a:cubicBezTo>
                    <a:cubicBezTo>
                      <a:pt x="139" y="609"/>
                      <a:pt x="135" y="609"/>
                      <a:pt x="136" y="610"/>
                    </a:cubicBezTo>
                    <a:cubicBezTo>
                      <a:pt x="135" y="610"/>
                      <a:pt x="134" y="611"/>
                      <a:pt x="134" y="611"/>
                    </a:cubicBezTo>
                    <a:cubicBezTo>
                      <a:pt x="131" y="613"/>
                      <a:pt x="134" y="612"/>
                      <a:pt x="130" y="614"/>
                    </a:cubicBezTo>
                    <a:cubicBezTo>
                      <a:pt x="128" y="616"/>
                      <a:pt x="128" y="613"/>
                      <a:pt x="129" y="613"/>
                    </a:cubicBezTo>
                    <a:cubicBezTo>
                      <a:pt x="127" y="614"/>
                      <a:pt x="126" y="615"/>
                      <a:pt x="124" y="617"/>
                    </a:cubicBezTo>
                    <a:cubicBezTo>
                      <a:pt x="125" y="616"/>
                      <a:pt x="125" y="616"/>
                      <a:pt x="125" y="617"/>
                    </a:cubicBezTo>
                    <a:cubicBezTo>
                      <a:pt x="124" y="617"/>
                      <a:pt x="124" y="617"/>
                      <a:pt x="124" y="617"/>
                    </a:cubicBezTo>
                    <a:cubicBezTo>
                      <a:pt x="123" y="617"/>
                      <a:pt x="123" y="618"/>
                      <a:pt x="122" y="619"/>
                    </a:cubicBezTo>
                    <a:cubicBezTo>
                      <a:pt x="122" y="619"/>
                      <a:pt x="122" y="619"/>
                      <a:pt x="122" y="618"/>
                    </a:cubicBezTo>
                    <a:cubicBezTo>
                      <a:pt x="123" y="618"/>
                      <a:pt x="123" y="617"/>
                      <a:pt x="124" y="617"/>
                    </a:cubicBezTo>
                    <a:cubicBezTo>
                      <a:pt x="123" y="617"/>
                      <a:pt x="123" y="618"/>
                      <a:pt x="122" y="618"/>
                    </a:cubicBezTo>
                    <a:cubicBezTo>
                      <a:pt x="122" y="618"/>
                      <a:pt x="122" y="618"/>
                      <a:pt x="121" y="619"/>
                    </a:cubicBezTo>
                    <a:cubicBezTo>
                      <a:pt x="121" y="619"/>
                      <a:pt x="120" y="620"/>
                      <a:pt x="120" y="620"/>
                    </a:cubicBezTo>
                    <a:cubicBezTo>
                      <a:pt x="120" y="619"/>
                      <a:pt x="120" y="619"/>
                      <a:pt x="120" y="619"/>
                    </a:cubicBezTo>
                    <a:cubicBezTo>
                      <a:pt x="119" y="620"/>
                      <a:pt x="116" y="623"/>
                      <a:pt x="117" y="624"/>
                    </a:cubicBezTo>
                    <a:cubicBezTo>
                      <a:pt x="114" y="626"/>
                      <a:pt x="111" y="629"/>
                      <a:pt x="109" y="632"/>
                    </a:cubicBezTo>
                    <a:cubicBezTo>
                      <a:pt x="107" y="635"/>
                      <a:pt x="106" y="638"/>
                      <a:pt x="106" y="639"/>
                    </a:cubicBezTo>
                    <a:cubicBezTo>
                      <a:pt x="106" y="638"/>
                      <a:pt x="106" y="638"/>
                      <a:pt x="105" y="639"/>
                    </a:cubicBezTo>
                    <a:cubicBezTo>
                      <a:pt x="104" y="641"/>
                      <a:pt x="104" y="643"/>
                      <a:pt x="103" y="643"/>
                    </a:cubicBezTo>
                    <a:cubicBezTo>
                      <a:pt x="103" y="644"/>
                      <a:pt x="103" y="645"/>
                      <a:pt x="102" y="645"/>
                    </a:cubicBezTo>
                    <a:cubicBezTo>
                      <a:pt x="102" y="646"/>
                      <a:pt x="102" y="646"/>
                      <a:pt x="101" y="647"/>
                    </a:cubicBezTo>
                    <a:cubicBezTo>
                      <a:pt x="101" y="647"/>
                      <a:pt x="100" y="647"/>
                      <a:pt x="100" y="647"/>
                    </a:cubicBezTo>
                    <a:cubicBezTo>
                      <a:pt x="95" y="646"/>
                      <a:pt x="91" y="642"/>
                      <a:pt x="86" y="641"/>
                    </a:cubicBezTo>
                    <a:cubicBezTo>
                      <a:pt x="86" y="641"/>
                      <a:pt x="86" y="641"/>
                      <a:pt x="86" y="641"/>
                    </a:cubicBezTo>
                    <a:cubicBezTo>
                      <a:pt x="86" y="641"/>
                      <a:pt x="86" y="641"/>
                      <a:pt x="86" y="641"/>
                    </a:cubicBezTo>
                    <a:cubicBezTo>
                      <a:pt x="85" y="641"/>
                      <a:pt x="85" y="641"/>
                      <a:pt x="85" y="641"/>
                    </a:cubicBezTo>
                    <a:cubicBezTo>
                      <a:pt x="85" y="641"/>
                      <a:pt x="85" y="641"/>
                      <a:pt x="86" y="641"/>
                    </a:cubicBezTo>
                    <a:cubicBezTo>
                      <a:pt x="84" y="640"/>
                      <a:pt x="82" y="639"/>
                      <a:pt x="81" y="638"/>
                    </a:cubicBezTo>
                    <a:cubicBezTo>
                      <a:pt x="80" y="639"/>
                      <a:pt x="80" y="638"/>
                      <a:pt x="79" y="638"/>
                    </a:cubicBezTo>
                    <a:cubicBezTo>
                      <a:pt x="79" y="638"/>
                      <a:pt x="79" y="638"/>
                      <a:pt x="79" y="638"/>
                    </a:cubicBezTo>
                    <a:cubicBezTo>
                      <a:pt x="78" y="638"/>
                      <a:pt x="78" y="638"/>
                      <a:pt x="77" y="636"/>
                    </a:cubicBezTo>
                    <a:cubicBezTo>
                      <a:pt x="74" y="633"/>
                      <a:pt x="69" y="630"/>
                      <a:pt x="66" y="627"/>
                    </a:cubicBezTo>
                    <a:cubicBezTo>
                      <a:pt x="62" y="623"/>
                      <a:pt x="58" y="620"/>
                      <a:pt x="54" y="616"/>
                    </a:cubicBezTo>
                    <a:cubicBezTo>
                      <a:pt x="52" y="616"/>
                      <a:pt x="52" y="615"/>
                      <a:pt x="51" y="615"/>
                    </a:cubicBezTo>
                    <a:cubicBezTo>
                      <a:pt x="51" y="615"/>
                      <a:pt x="51" y="615"/>
                      <a:pt x="51" y="615"/>
                    </a:cubicBezTo>
                    <a:cubicBezTo>
                      <a:pt x="50" y="614"/>
                      <a:pt x="50" y="614"/>
                      <a:pt x="50" y="613"/>
                    </a:cubicBezTo>
                    <a:cubicBezTo>
                      <a:pt x="50" y="613"/>
                      <a:pt x="50" y="612"/>
                      <a:pt x="49" y="613"/>
                    </a:cubicBezTo>
                    <a:cubicBezTo>
                      <a:pt x="48" y="613"/>
                      <a:pt x="50" y="612"/>
                      <a:pt x="49" y="612"/>
                    </a:cubicBezTo>
                    <a:cubicBezTo>
                      <a:pt x="49" y="611"/>
                      <a:pt x="49" y="612"/>
                      <a:pt x="49" y="612"/>
                    </a:cubicBezTo>
                    <a:cubicBezTo>
                      <a:pt x="47" y="611"/>
                      <a:pt x="49" y="612"/>
                      <a:pt x="49" y="610"/>
                    </a:cubicBezTo>
                    <a:cubicBezTo>
                      <a:pt x="48" y="608"/>
                      <a:pt x="45" y="606"/>
                      <a:pt x="45" y="604"/>
                    </a:cubicBezTo>
                    <a:cubicBezTo>
                      <a:pt x="45" y="604"/>
                      <a:pt x="44" y="604"/>
                      <a:pt x="44" y="604"/>
                    </a:cubicBezTo>
                    <a:cubicBezTo>
                      <a:pt x="45" y="603"/>
                      <a:pt x="43" y="604"/>
                      <a:pt x="44" y="603"/>
                    </a:cubicBezTo>
                    <a:cubicBezTo>
                      <a:pt x="44" y="603"/>
                      <a:pt x="44" y="603"/>
                      <a:pt x="44" y="603"/>
                    </a:cubicBezTo>
                    <a:cubicBezTo>
                      <a:pt x="44" y="602"/>
                      <a:pt x="43" y="602"/>
                      <a:pt x="43" y="600"/>
                    </a:cubicBezTo>
                    <a:cubicBezTo>
                      <a:pt x="43" y="600"/>
                      <a:pt x="43" y="600"/>
                      <a:pt x="43" y="601"/>
                    </a:cubicBezTo>
                    <a:cubicBezTo>
                      <a:pt x="42" y="600"/>
                      <a:pt x="43" y="598"/>
                      <a:pt x="42" y="598"/>
                    </a:cubicBezTo>
                    <a:cubicBezTo>
                      <a:pt x="42" y="598"/>
                      <a:pt x="42" y="597"/>
                      <a:pt x="42" y="597"/>
                    </a:cubicBezTo>
                    <a:cubicBezTo>
                      <a:pt x="40" y="597"/>
                      <a:pt x="42" y="595"/>
                      <a:pt x="40" y="595"/>
                    </a:cubicBezTo>
                    <a:cubicBezTo>
                      <a:pt x="41" y="595"/>
                      <a:pt x="41" y="595"/>
                      <a:pt x="41" y="595"/>
                    </a:cubicBezTo>
                    <a:cubicBezTo>
                      <a:pt x="39" y="593"/>
                      <a:pt x="38" y="590"/>
                      <a:pt x="37" y="588"/>
                    </a:cubicBezTo>
                    <a:cubicBezTo>
                      <a:pt x="36" y="586"/>
                      <a:pt x="37" y="584"/>
                      <a:pt x="35" y="583"/>
                    </a:cubicBezTo>
                    <a:cubicBezTo>
                      <a:pt x="35" y="583"/>
                      <a:pt x="35" y="583"/>
                      <a:pt x="34" y="583"/>
                    </a:cubicBezTo>
                    <a:cubicBezTo>
                      <a:pt x="34" y="582"/>
                      <a:pt x="35" y="583"/>
                      <a:pt x="35" y="582"/>
                    </a:cubicBezTo>
                    <a:cubicBezTo>
                      <a:pt x="34" y="582"/>
                      <a:pt x="34" y="581"/>
                      <a:pt x="34" y="580"/>
                    </a:cubicBezTo>
                    <a:cubicBezTo>
                      <a:pt x="34" y="580"/>
                      <a:pt x="34" y="579"/>
                      <a:pt x="33" y="580"/>
                    </a:cubicBezTo>
                    <a:cubicBezTo>
                      <a:pt x="34" y="578"/>
                      <a:pt x="32" y="577"/>
                      <a:pt x="32" y="576"/>
                    </a:cubicBezTo>
                    <a:cubicBezTo>
                      <a:pt x="31" y="577"/>
                      <a:pt x="31" y="575"/>
                      <a:pt x="31" y="575"/>
                    </a:cubicBezTo>
                    <a:cubicBezTo>
                      <a:pt x="31" y="575"/>
                      <a:pt x="31" y="575"/>
                      <a:pt x="32" y="575"/>
                    </a:cubicBezTo>
                    <a:cubicBezTo>
                      <a:pt x="31" y="574"/>
                      <a:pt x="31" y="573"/>
                      <a:pt x="31" y="572"/>
                    </a:cubicBezTo>
                    <a:cubicBezTo>
                      <a:pt x="31" y="572"/>
                      <a:pt x="30" y="572"/>
                      <a:pt x="30" y="571"/>
                    </a:cubicBezTo>
                    <a:cubicBezTo>
                      <a:pt x="31" y="571"/>
                      <a:pt x="30" y="570"/>
                      <a:pt x="30" y="569"/>
                    </a:cubicBezTo>
                    <a:cubicBezTo>
                      <a:pt x="29" y="570"/>
                      <a:pt x="28" y="569"/>
                      <a:pt x="28" y="569"/>
                    </a:cubicBezTo>
                    <a:cubicBezTo>
                      <a:pt x="30" y="569"/>
                      <a:pt x="30" y="569"/>
                      <a:pt x="30" y="569"/>
                    </a:cubicBezTo>
                    <a:cubicBezTo>
                      <a:pt x="28" y="567"/>
                      <a:pt x="29" y="564"/>
                      <a:pt x="27" y="562"/>
                    </a:cubicBezTo>
                    <a:cubicBezTo>
                      <a:pt x="28" y="562"/>
                      <a:pt x="28" y="562"/>
                      <a:pt x="28" y="562"/>
                    </a:cubicBezTo>
                    <a:cubicBezTo>
                      <a:pt x="26" y="560"/>
                      <a:pt x="27" y="558"/>
                      <a:pt x="25" y="556"/>
                    </a:cubicBezTo>
                    <a:cubicBezTo>
                      <a:pt x="25" y="555"/>
                      <a:pt x="25" y="554"/>
                      <a:pt x="25" y="554"/>
                    </a:cubicBezTo>
                    <a:cubicBezTo>
                      <a:pt x="24" y="553"/>
                      <a:pt x="24" y="553"/>
                      <a:pt x="23" y="552"/>
                    </a:cubicBezTo>
                    <a:cubicBezTo>
                      <a:pt x="23" y="552"/>
                      <a:pt x="24" y="552"/>
                      <a:pt x="24" y="552"/>
                    </a:cubicBezTo>
                    <a:cubicBezTo>
                      <a:pt x="24" y="551"/>
                      <a:pt x="25" y="550"/>
                      <a:pt x="23" y="549"/>
                    </a:cubicBezTo>
                    <a:cubicBezTo>
                      <a:pt x="24" y="549"/>
                      <a:pt x="24" y="549"/>
                      <a:pt x="24" y="549"/>
                    </a:cubicBezTo>
                    <a:cubicBezTo>
                      <a:pt x="23" y="548"/>
                      <a:pt x="22" y="547"/>
                      <a:pt x="23" y="546"/>
                    </a:cubicBezTo>
                    <a:cubicBezTo>
                      <a:pt x="22" y="546"/>
                      <a:pt x="22" y="545"/>
                      <a:pt x="21" y="546"/>
                    </a:cubicBezTo>
                    <a:cubicBezTo>
                      <a:pt x="21" y="545"/>
                      <a:pt x="22" y="545"/>
                      <a:pt x="21" y="545"/>
                    </a:cubicBezTo>
                    <a:cubicBezTo>
                      <a:pt x="22" y="545"/>
                      <a:pt x="22" y="545"/>
                      <a:pt x="22" y="545"/>
                    </a:cubicBezTo>
                    <a:cubicBezTo>
                      <a:pt x="22" y="543"/>
                      <a:pt x="22" y="542"/>
                      <a:pt x="21" y="540"/>
                    </a:cubicBezTo>
                    <a:cubicBezTo>
                      <a:pt x="22" y="539"/>
                      <a:pt x="20" y="538"/>
                      <a:pt x="21" y="537"/>
                    </a:cubicBezTo>
                    <a:cubicBezTo>
                      <a:pt x="20" y="536"/>
                      <a:pt x="21" y="535"/>
                      <a:pt x="20" y="535"/>
                    </a:cubicBezTo>
                    <a:cubicBezTo>
                      <a:pt x="20" y="535"/>
                      <a:pt x="20" y="535"/>
                      <a:pt x="20" y="535"/>
                    </a:cubicBezTo>
                    <a:cubicBezTo>
                      <a:pt x="20" y="534"/>
                      <a:pt x="20" y="533"/>
                      <a:pt x="20" y="531"/>
                    </a:cubicBezTo>
                    <a:cubicBezTo>
                      <a:pt x="20" y="531"/>
                      <a:pt x="20" y="531"/>
                      <a:pt x="19" y="530"/>
                    </a:cubicBezTo>
                    <a:cubicBezTo>
                      <a:pt x="20" y="530"/>
                      <a:pt x="20" y="530"/>
                      <a:pt x="20" y="530"/>
                    </a:cubicBezTo>
                    <a:cubicBezTo>
                      <a:pt x="19" y="530"/>
                      <a:pt x="18" y="530"/>
                      <a:pt x="18" y="529"/>
                    </a:cubicBezTo>
                    <a:cubicBezTo>
                      <a:pt x="18" y="529"/>
                      <a:pt x="18" y="529"/>
                      <a:pt x="18" y="528"/>
                    </a:cubicBezTo>
                    <a:cubicBezTo>
                      <a:pt x="18" y="529"/>
                      <a:pt x="19" y="529"/>
                      <a:pt x="20" y="529"/>
                    </a:cubicBezTo>
                    <a:cubicBezTo>
                      <a:pt x="20" y="529"/>
                      <a:pt x="19" y="528"/>
                      <a:pt x="19" y="528"/>
                    </a:cubicBezTo>
                    <a:cubicBezTo>
                      <a:pt x="20" y="527"/>
                      <a:pt x="19" y="527"/>
                      <a:pt x="19" y="527"/>
                    </a:cubicBezTo>
                    <a:cubicBezTo>
                      <a:pt x="19" y="527"/>
                      <a:pt x="19" y="526"/>
                      <a:pt x="19" y="526"/>
                    </a:cubicBezTo>
                    <a:cubicBezTo>
                      <a:pt x="19" y="526"/>
                      <a:pt x="19" y="526"/>
                      <a:pt x="19" y="525"/>
                    </a:cubicBezTo>
                    <a:cubicBezTo>
                      <a:pt x="19" y="525"/>
                      <a:pt x="19" y="526"/>
                      <a:pt x="19" y="526"/>
                    </a:cubicBezTo>
                    <a:cubicBezTo>
                      <a:pt x="18" y="526"/>
                      <a:pt x="18" y="525"/>
                      <a:pt x="17" y="525"/>
                    </a:cubicBezTo>
                    <a:cubicBezTo>
                      <a:pt x="18" y="526"/>
                      <a:pt x="18" y="526"/>
                      <a:pt x="18" y="526"/>
                    </a:cubicBezTo>
                    <a:cubicBezTo>
                      <a:pt x="17" y="526"/>
                      <a:pt x="17" y="525"/>
                      <a:pt x="17" y="525"/>
                    </a:cubicBezTo>
                    <a:cubicBezTo>
                      <a:pt x="18" y="525"/>
                      <a:pt x="18" y="525"/>
                      <a:pt x="19" y="525"/>
                    </a:cubicBezTo>
                    <a:cubicBezTo>
                      <a:pt x="17" y="524"/>
                      <a:pt x="17" y="524"/>
                      <a:pt x="17" y="524"/>
                    </a:cubicBezTo>
                    <a:cubicBezTo>
                      <a:pt x="18" y="524"/>
                      <a:pt x="17" y="524"/>
                      <a:pt x="17" y="524"/>
                    </a:cubicBezTo>
                    <a:cubicBezTo>
                      <a:pt x="17" y="525"/>
                      <a:pt x="17" y="525"/>
                      <a:pt x="17" y="525"/>
                    </a:cubicBezTo>
                    <a:cubicBezTo>
                      <a:pt x="16" y="525"/>
                      <a:pt x="16" y="525"/>
                      <a:pt x="16" y="525"/>
                    </a:cubicBezTo>
                    <a:cubicBezTo>
                      <a:pt x="17" y="526"/>
                      <a:pt x="16" y="526"/>
                      <a:pt x="17" y="527"/>
                    </a:cubicBezTo>
                    <a:cubicBezTo>
                      <a:pt x="17" y="527"/>
                      <a:pt x="17" y="527"/>
                      <a:pt x="17" y="527"/>
                    </a:cubicBezTo>
                    <a:cubicBezTo>
                      <a:pt x="17" y="527"/>
                      <a:pt x="18" y="528"/>
                      <a:pt x="18" y="528"/>
                    </a:cubicBezTo>
                    <a:cubicBezTo>
                      <a:pt x="17" y="528"/>
                      <a:pt x="17" y="528"/>
                      <a:pt x="17" y="528"/>
                    </a:cubicBezTo>
                    <a:cubicBezTo>
                      <a:pt x="17" y="528"/>
                      <a:pt x="17" y="528"/>
                      <a:pt x="17" y="528"/>
                    </a:cubicBezTo>
                    <a:cubicBezTo>
                      <a:pt x="16" y="528"/>
                      <a:pt x="16" y="528"/>
                      <a:pt x="16" y="528"/>
                    </a:cubicBezTo>
                    <a:cubicBezTo>
                      <a:pt x="17" y="528"/>
                      <a:pt x="16" y="530"/>
                      <a:pt x="17" y="530"/>
                    </a:cubicBezTo>
                    <a:cubicBezTo>
                      <a:pt x="16" y="530"/>
                      <a:pt x="16" y="530"/>
                      <a:pt x="16" y="530"/>
                    </a:cubicBezTo>
                    <a:cubicBezTo>
                      <a:pt x="16" y="531"/>
                      <a:pt x="17" y="530"/>
                      <a:pt x="17" y="530"/>
                    </a:cubicBezTo>
                    <a:cubicBezTo>
                      <a:pt x="17" y="530"/>
                      <a:pt x="16" y="530"/>
                      <a:pt x="16" y="531"/>
                    </a:cubicBezTo>
                    <a:cubicBezTo>
                      <a:pt x="16" y="531"/>
                      <a:pt x="17" y="533"/>
                      <a:pt x="16" y="534"/>
                    </a:cubicBezTo>
                    <a:cubicBezTo>
                      <a:pt x="16" y="534"/>
                      <a:pt x="17" y="535"/>
                      <a:pt x="17" y="535"/>
                    </a:cubicBezTo>
                    <a:cubicBezTo>
                      <a:pt x="17" y="536"/>
                      <a:pt x="16" y="536"/>
                      <a:pt x="17" y="536"/>
                    </a:cubicBezTo>
                    <a:cubicBezTo>
                      <a:pt x="16" y="536"/>
                      <a:pt x="15" y="537"/>
                      <a:pt x="15" y="536"/>
                    </a:cubicBezTo>
                    <a:cubicBezTo>
                      <a:pt x="14" y="537"/>
                      <a:pt x="14" y="537"/>
                      <a:pt x="14" y="537"/>
                    </a:cubicBezTo>
                    <a:cubicBezTo>
                      <a:pt x="14" y="537"/>
                      <a:pt x="14" y="537"/>
                      <a:pt x="14" y="537"/>
                    </a:cubicBezTo>
                    <a:cubicBezTo>
                      <a:pt x="14" y="537"/>
                      <a:pt x="15" y="537"/>
                      <a:pt x="15" y="536"/>
                    </a:cubicBezTo>
                    <a:cubicBezTo>
                      <a:pt x="16" y="536"/>
                      <a:pt x="15" y="538"/>
                      <a:pt x="16" y="537"/>
                    </a:cubicBezTo>
                    <a:cubicBezTo>
                      <a:pt x="16" y="538"/>
                      <a:pt x="16" y="539"/>
                      <a:pt x="17" y="540"/>
                    </a:cubicBezTo>
                    <a:cubicBezTo>
                      <a:pt x="17" y="539"/>
                      <a:pt x="16" y="539"/>
                      <a:pt x="15" y="540"/>
                    </a:cubicBezTo>
                    <a:cubicBezTo>
                      <a:pt x="16" y="540"/>
                      <a:pt x="17" y="541"/>
                      <a:pt x="17" y="541"/>
                    </a:cubicBezTo>
                    <a:cubicBezTo>
                      <a:pt x="17" y="541"/>
                      <a:pt x="17" y="541"/>
                      <a:pt x="18" y="541"/>
                    </a:cubicBezTo>
                    <a:cubicBezTo>
                      <a:pt x="18" y="541"/>
                      <a:pt x="19" y="541"/>
                      <a:pt x="18" y="541"/>
                    </a:cubicBezTo>
                    <a:cubicBezTo>
                      <a:pt x="18" y="542"/>
                      <a:pt x="17" y="542"/>
                      <a:pt x="17" y="542"/>
                    </a:cubicBezTo>
                    <a:cubicBezTo>
                      <a:pt x="15" y="542"/>
                      <a:pt x="17" y="541"/>
                      <a:pt x="16" y="542"/>
                    </a:cubicBezTo>
                    <a:cubicBezTo>
                      <a:pt x="15" y="542"/>
                      <a:pt x="14" y="540"/>
                      <a:pt x="15" y="540"/>
                    </a:cubicBezTo>
                    <a:cubicBezTo>
                      <a:pt x="14" y="540"/>
                      <a:pt x="15" y="541"/>
                      <a:pt x="14" y="541"/>
                    </a:cubicBezTo>
                    <a:cubicBezTo>
                      <a:pt x="14" y="541"/>
                      <a:pt x="14" y="541"/>
                      <a:pt x="15" y="542"/>
                    </a:cubicBezTo>
                    <a:cubicBezTo>
                      <a:pt x="15" y="542"/>
                      <a:pt x="15" y="542"/>
                      <a:pt x="16" y="542"/>
                    </a:cubicBezTo>
                    <a:cubicBezTo>
                      <a:pt x="17" y="543"/>
                      <a:pt x="15" y="543"/>
                      <a:pt x="15" y="543"/>
                    </a:cubicBezTo>
                    <a:cubicBezTo>
                      <a:pt x="15" y="543"/>
                      <a:pt x="15" y="543"/>
                      <a:pt x="15" y="543"/>
                    </a:cubicBezTo>
                    <a:cubicBezTo>
                      <a:pt x="15" y="544"/>
                      <a:pt x="15" y="544"/>
                      <a:pt x="15" y="544"/>
                    </a:cubicBezTo>
                    <a:cubicBezTo>
                      <a:pt x="14" y="545"/>
                      <a:pt x="15" y="543"/>
                      <a:pt x="14" y="543"/>
                    </a:cubicBezTo>
                    <a:cubicBezTo>
                      <a:pt x="13" y="544"/>
                      <a:pt x="13" y="544"/>
                      <a:pt x="13" y="544"/>
                    </a:cubicBezTo>
                    <a:cubicBezTo>
                      <a:pt x="13" y="545"/>
                      <a:pt x="14" y="544"/>
                      <a:pt x="14" y="545"/>
                    </a:cubicBezTo>
                    <a:cubicBezTo>
                      <a:pt x="14" y="545"/>
                      <a:pt x="14" y="545"/>
                      <a:pt x="14" y="545"/>
                    </a:cubicBezTo>
                    <a:cubicBezTo>
                      <a:pt x="14" y="545"/>
                      <a:pt x="14" y="545"/>
                      <a:pt x="14" y="545"/>
                    </a:cubicBezTo>
                    <a:cubicBezTo>
                      <a:pt x="15" y="545"/>
                      <a:pt x="15" y="545"/>
                      <a:pt x="15" y="544"/>
                    </a:cubicBezTo>
                    <a:cubicBezTo>
                      <a:pt x="16" y="545"/>
                      <a:pt x="15" y="545"/>
                      <a:pt x="16" y="546"/>
                    </a:cubicBezTo>
                    <a:cubicBezTo>
                      <a:pt x="17" y="546"/>
                      <a:pt x="16" y="545"/>
                      <a:pt x="16" y="545"/>
                    </a:cubicBezTo>
                    <a:cubicBezTo>
                      <a:pt x="17" y="545"/>
                      <a:pt x="17" y="545"/>
                      <a:pt x="17" y="546"/>
                    </a:cubicBezTo>
                    <a:cubicBezTo>
                      <a:pt x="17" y="546"/>
                      <a:pt x="17" y="546"/>
                      <a:pt x="16" y="547"/>
                    </a:cubicBezTo>
                    <a:cubicBezTo>
                      <a:pt x="16" y="546"/>
                      <a:pt x="16" y="546"/>
                      <a:pt x="16" y="546"/>
                    </a:cubicBezTo>
                    <a:cubicBezTo>
                      <a:pt x="15" y="545"/>
                      <a:pt x="15" y="547"/>
                      <a:pt x="14" y="546"/>
                    </a:cubicBezTo>
                    <a:cubicBezTo>
                      <a:pt x="14" y="547"/>
                      <a:pt x="15" y="546"/>
                      <a:pt x="15" y="547"/>
                    </a:cubicBezTo>
                    <a:cubicBezTo>
                      <a:pt x="15" y="547"/>
                      <a:pt x="16" y="547"/>
                      <a:pt x="16" y="547"/>
                    </a:cubicBezTo>
                    <a:cubicBezTo>
                      <a:pt x="18" y="547"/>
                      <a:pt x="15" y="547"/>
                      <a:pt x="15" y="548"/>
                    </a:cubicBezTo>
                    <a:cubicBezTo>
                      <a:pt x="16" y="548"/>
                      <a:pt x="17" y="549"/>
                      <a:pt x="18" y="548"/>
                    </a:cubicBezTo>
                    <a:cubicBezTo>
                      <a:pt x="19" y="549"/>
                      <a:pt x="19" y="549"/>
                      <a:pt x="19" y="549"/>
                    </a:cubicBezTo>
                    <a:cubicBezTo>
                      <a:pt x="18" y="549"/>
                      <a:pt x="18" y="550"/>
                      <a:pt x="17" y="549"/>
                    </a:cubicBezTo>
                    <a:cubicBezTo>
                      <a:pt x="17" y="550"/>
                      <a:pt x="17" y="550"/>
                      <a:pt x="17" y="550"/>
                    </a:cubicBezTo>
                    <a:cubicBezTo>
                      <a:pt x="16" y="549"/>
                      <a:pt x="16" y="549"/>
                      <a:pt x="16" y="549"/>
                    </a:cubicBezTo>
                    <a:cubicBezTo>
                      <a:pt x="16" y="550"/>
                      <a:pt x="15" y="550"/>
                      <a:pt x="15" y="551"/>
                    </a:cubicBezTo>
                    <a:cubicBezTo>
                      <a:pt x="15" y="551"/>
                      <a:pt x="16" y="550"/>
                      <a:pt x="16" y="551"/>
                    </a:cubicBezTo>
                    <a:cubicBezTo>
                      <a:pt x="16" y="551"/>
                      <a:pt x="15" y="551"/>
                      <a:pt x="15" y="552"/>
                    </a:cubicBezTo>
                    <a:cubicBezTo>
                      <a:pt x="16" y="551"/>
                      <a:pt x="17" y="551"/>
                      <a:pt x="17" y="552"/>
                    </a:cubicBezTo>
                    <a:cubicBezTo>
                      <a:pt x="17" y="552"/>
                      <a:pt x="16" y="553"/>
                      <a:pt x="16" y="553"/>
                    </a:cubicBezTo>
                    <a:cubicBezTo>
                      <a:pt x="15" y="552"/>
                      <a:pt x="15" y="552"/>
                      <a:pt x="15" y="552"/>
                    </a:cubicBezTo>
                    <a:cubicBezTo>
                      <a:pt x="16" y="552"/>
                      <a:pt x="15" y="552"/>
                      <a:pt x="15" y="553"/>
                    </a:cubicBezTo>
                    <a:cubicBezTo>
                      <a:pt x="16" y="553"/>
                      <a:pt x="16" y="553"/>
                      <a:pt x="17" y="553"/>
                    </a:cubicBezTo>
                    <a:cubicBezTo>
                      <a:pt x="17" y="553"/>
                      <a:pt x="17" y="553"/>
                      <a:pt x="17" y="554"/>
                    </a:cubicBezTo>
                    <a:cubicBezTo>
                      <a:pt x="16" y="553"/>
                      <a:pt x="16" y="553"/>
                      <a:pt x="16" y="553"/>
                    </a:cubicBezTo>
                    <a:cubicBezTo>
                      <a:pt x="17" y="554"/>
                      <a:pt x="15" y="554"/>
                      <a:pt x="15" y="554"/>
                    </a:cubicBezTo>
                    <a:cubicBezTo>
                      <a:pt x="16" y="554"/>
                      <a:pt x="16" y="554"/>
                      <a:pt x="16" y="554"/>
                    </a:cubicBezTo>
                    <a:cubicBezTo>
                      <a:pt x="16" y="554"/>
                      <a:pt x="16" y="555"/>
                      <a:pt x="15" y="554"/>
                    </a:cubicBezTo>
                    <a:cubicBezTo>
                      <a:pt x="16" y="554"/>
                      <a:pt x="16" y="555"/>
                      <a:pt x="16" y="555"/>
                    </a:cubicBezTo>
                    <a:cubicBezTo>
                      <a:pt x="16" y="555"/>
                      <a:pt x="16" y="555"/>
                      <a:pt x="16" y="555"/>
                    </a:cubicBezTo>
                    <a:cubicBezTo>
                      <a:pt x="16" y="555"/>
                      <a:pt x="17" y="555"/>
                      <a:pt x="16" y="556"/>
                    </a:cubicBezTo>
                    <a:cubicBezTo>
                      <a:pt x="17" y="556"/>
                      <a:pt x="16" y="556"/>
                      <a:pt x="17" y="555"/>
                    </a:cubicBezTo>
                    <a:cubicBezTo>
                      <a:pt x="17" y="555"/>
                      <a:pt x="18" y="555"/>
                      <a:pt x="18" y="555"/>
                    </a:cubicBezTo>
                    <a:cubicBezTo>
                      <a:pt x="17" y="556"/>
                      <a:pt x="18" y="556"/>
                      <a:pt x="18" y="557"/>
                    </a:cubicBezTo>
                    <a:cubicBezTo>
                      <a:pt x="17" y="557"/>
                      <a:pt x="17" y="557"/>
                      <a:pt x="17" y="557"/>
                    </a:cubicBezTo>
                    <a:cubicBezTo>
                      <a:pt x="18" y="557"/>
                      <a:pt x="18" y="557"/>
                      <a:pt x="18" y="557"/>
                    </a:cubicBezTo>
                    <a:cubicBezTo>
                      <a:pt x="16" y="558"/>
                      <a:pt x="18" y="558"/>
                      <a:pt x="18" y="558"/>
                    </a:cubicBezTo>
                    <a:cubicBezTo>
                      <a:pt x="17" y="558"/>
                      <a:pt x="17" y="558"/>
                      <a:pt x="17" y="559"/>
                    </a:cubicBezTo>
                    <a:cubicBezTo>
                      <a:pt x="18" y="558"/>
                      <a:pt x="18" y="559"/>
                      <a:pt x="19" y="559"/>
                    </a:cubicBezTo>
                    <a:cubicBezTo>
                      <a:pt x="19" y="559"/>
                      <a:pt x="18" y="559"/>
                      <a:pt x="17" y="559"/>
                    </a:cubicBezTo>
                    <a:cubicBezTo>
                      <a:pt x="18" y="559"/>
                      <a:pt x="16" y="560"/>
                      <a:pt x="18" y="560"/>
                    </a:cubicBezTo>
                    <a:cubicBezTo>
                      <a:pt x="18" y="560"/>
                      <a:pt x="18" y="560"/>
                      <a:pt x="19" y="560"/>
                    </a:cubicBezTo>
                    <a:cubicBezTo>
                      <a:pt x="19" y="561"/>
                      <a:pt x="18" y="560"/>
                      <a:pt x="18" y="561"/>
                    </a:cubicBezTo>
                    <a:cubicBezTo>
                      <a:pt x="18" y="561"/>
                      <a:pt x="19" y="561"/>
                      <a:pt x="19" y="560"/>
                    </a:cubicBezTo>
                    <a:cubicBezTo>
                      <a:pt x="19" y="561"/>
                      <a:pt x="20" y="561"/>
                      <a:pt x="20" y="562"/>
                    </a:cubicBezTo>
                    <a:cubicBezTo>
                      <a:pt x="19" y="562"/>
                      <a:pt x="19" y="561"/>
                      <a:pt x="19" y="561"/>
                    </a:cubicBezTo>
                    <a:cubicBezTo>
                      <a:pt x="19" y="562"/>
                      <a:pt x="21" y="561"/>
                      <a:pt x="21" y="562"/>
                    </a:cubicBezTo>
                    <a:cubicBezTo>
                      <a:pt x="21" y="562"/>
                      <a:pt x="23" y="562"/>
                      <a:pt x="23" y="562"/>
                    </a:cubicBezTo>
                    <a:cubicBezTo>
                      <a:pt x="23" y="563"/>
                      <a:pt x="23" y="562"/>
                      <a:pt x="22" y="562"/>
                    </a:cubicBezTo>
                    <a:cubicBezTo>
                      <a:pt x="22" y="562"/>
                      <a:pt x="22" y="562"/>
                      <a:pt x="22" y="562"/>
                    </a:cubicBezTo>
                    <a:cubicBezTo>
                      <a:pt x="21" y="563"/>
                      <a:pt x="20" y="562"/>
                      <a:pt x="19" y="563"/>
                    </a:cubicBezTo>
                    <a:cubicBezTo>
                      <a:pt x="19" y="563"/>
                      <a:pt x="19" y="563"/>
                      <a:pt x="19" y="563"/>
                    </a:cubicBezTo>
                    <a:cubicBezTo>
                      <a:pt x="19" y="563"/>
                      <a:pt x="18" y="563"/>
                      <a:pt x="18" y="563"/>
                    </a:cubicBezTo>
                    <a:cubicBezTo>
                      <a:pt x="19" y="563"/>
                      <a:pt x="19" y="564"/>
                      <a:pt x="19" y="564"/>
                    </a:cubicBezTo>
                    <a:cubicBezTo>
                      <a:pt x="20" y="564"/>
                      <a:pt x="19" y="564"/>
                      <a:pt x="19" y="564"/>
                    </a:cubicBezTo>
                    <a:cubicBezTo>
                      <a:pt x="19" y="564"/>
                      <a:pt x="21" y="564"/>
                      <a:pt x="20" y="565"/>
                    </a:cubicBezTo>
                    <a:cubicBezTo>
                      <a:pt x="20" y="564"/>
                      <a:pt x="19" y="565"/>
                      <a:pt x="19" y="565"/>
                    </a:cubicBezTo>
                    <a:cubicBezTo>
                      <a:pt x="19" y="565"/>
                      <a:pt x="20" y="565"/>
                      <a:pt x="20" y="565"/>
                    </a:cubicBezTo>
                    <a:cubicBezTo>
                      <a:pt x="19" y="566"/>
                      <a:pt x="19" y="566"/>
                      <a:pt x="19" y="566"/>
                    </a:cubicBezTo>
                    <a:cubicBezTo>
                      <a:pt x="19" y="567"/>
                      <a:pt x="20" y="569"/>
                      <a:pt x="22" y="570"/>
                    </a:cubicBezTo>
                    <a:cubicBezTo>
                      <a:pt x="22" y="571"/>
                      <a:pt x="22" y="571"/>
                      <a:pt x="21" y="572"/>
                    </a:cubicBezTo>
                    <a:cubicBezTo>
                      <a:pt x="22" y="572"/>
                      <a:pt x="22" y="572"/>
                      <a:pt x="22" y="572"/>
                    </a:cubicBezTo>
                    <a:cubicBezTo>
                      <a:pt x="22" y="573"/>
                      <a:pt x="22" y="573"/>
                      <a:pt x="22" y="573"/>
                    </a:cubicBezTo>
                    <a:cubicBezTo>
                      <a:pt x="21" y="573"/>
                      <a:pt x="22" y="574"/>
                      <a:pt x="23" y="574"/>
                    </a:cubicBezTo>
                    <a:cubicBezTo>
                      <a:pt x="23" y="574"/>
                      <a:pt x="22" y="574"/>
                      <a:pt x="22" y="574"/>
                    </a:cubicBezTo>
                    <a:cubicBezTo>
                      <a:pt x="22" y="575"/>
                      <a:pt x="23" y="574"/>
                      <a:pt x="23" y="575"/>
                    </a:cubicBezTo>
                    <a:cubicBezTo>
                      <a:pt x="23" y="575"/>
                      <a:pt x="23" y="575"/>
                      <a:pt x="23" y="575"/>
                    </a:cubicBezTo>
                    <a:cubicBezTo>
                      <a:pt x="23" y="575"/>
                      <a:pt x="23" y="575"/>
                      <a:pt x="23" y="575"/>
                    </a:cubicBezTo>
                    <a:cubicBezTo>
                      <a:pt x="24" y="575"/>
                      <a:pt x="24" y="576"/>
                      <a:pt x="23" y="576"/>
                    </a:cubicBezTo>
                    <a:cubicBezTo>
                      <a:pt x="23" y="576"/>
                      <a:pt x="23" y="576"/>
                      <a:pt x="23" y="576"/>
                    </a:cubicBezTo>
                    <a:cubicBezTo>
                      <a:pt x="23" y="577"/>
                      <a:pt x="23" y="578"/>
                      <a:pt x="24" y="578"/>
                    </a:cubicBezTo>
                    <a:cubicBezTo>
                      <a:pt x="24" y="578"/>
                      <a:pt x="24" y="578"/>
                      <a:pt x="25" y="578"/>
                    </a:cubicBezTo>
                    <a:cubicBezTo>
                      <a:pt x="26" y="577"/>
                      <a:pt x="25" y="578"/>
                      <a:pt x="25" y="578"/>
                    </a:cubicBezTo>
                    <a:cubicBezTo>
                      <a:pt x="25" y="578"/>
                      <a:pt x="25" y="579"/>
                      <a:pt x="24" y="578"/>
                    </a:cubicBezTo>
                    <a:cubicBezTo>
                      <a:pt x="23" y="580"/>
                      <a:pt x="25" y="581"/>
                      <a:pt x="25" y="582"/>
                    </a:cubicBezTo>
                    <a:cubicBezTo>
                      <a:pt x="25" y="582"/>
                      <a:pt x="26" y="582"/>
                      <a:pt x="26" y="582"/>
                    </a:cubicBezTo>
                    <a:cubicBezTo>
                      <a:pt x="25" y="583"/>
                      <a:pt x="27" y="584"/>
                      <a:pt x="26" y="585"/>
                    </a:cubicBezTo>
                    <a:cubicBezTo>
                      <a:pt x="27" y="585"/>
                      <a:pt x="28" y="584"/>
                      <a:pt x="28" y="585"/>
                    </a:cubicBezTo>
                    <a:cubicBezTo>
                      <a:pt x="29" y="585"/>
                      <a:pt x="27" y="585"/>
                      <a:pt x="27" y="586"/>
                    </a:cubicBezTo>
                    <a:cubicBezTo>
                      <a:pt x="27" y="586"/>
                      <a:pt x="28" y="587"/>
                      <a:pt x="28" y="587"/>
                    </a:cubicBezTo>
                    <a:cubicBezTo>
                      <a:pt x="27" y="587"/>
                      <a:pt x="27" y="587"/>
                      <a:pt x="27" y="587"/>
                    </a:cubicBezTo>
                    <a:cubicBezTo>
                      <a:pt x="28" y="587"/>
                      <a:pt x="28" y="587"/>
                      <a:pt x="28" y="588"/>
                    </a:cubicBezTo>
                    <a:cubicBezTo>
                      <a:pt x="28" y="588"/>
                      <a:pt x="28" y="588"/>
                      <a:pt x="28" y="588"/>
                    </a:cubicBezTo>
                    <a:cubicBezTo>
                      <a:pt x="28" y="588"/>
                      <a:pt x="28" y="589"/>
                      <a:pt x="28" y="589"/>
                    </a:cubicBezTo>
                    <a:cubicBezTo>
                      <a:pt x="29" y="589"/>
                      <a:pt x="29" y="589"/>
                      <a:pt x="29" y="589"/>
                    </a:cubicBezTo>
                    <a:cubicBezTo>
                      <a:pt x="29" y="589"/>
                      <a:pt x="29" y="589"/>
                      <a:pt x="29" y="590"/>
                    </a:cubicBezTo>
                    <a:cubicBezTo>
                      <a:pt x="30" y="589"/>
                      <a:pt x="30" y="589"/>
                      <a:pt x="30" y="589"/>
                    </a:cubicBezTo>
                    <a:cubicBezTo>
                      <a:pt x="30" y="590"/>
                      <a:pt x="30" y="590"/>
                      <a:pt x="30" y="590"/>
                    </a:cubicBezTo>
                    <a:cubicBezTo>
                      <a:pt x="29" y="590"/>
                      <a:pt x="29" y="590"/>
                      <a:pt x="29" y="590"/>
                    </a:cubicBezTo>
                    <a:cubicBezTo>
                      <a:pt x="29" y="591"/>
                      <a:pt x="29" y="590"/>
                      <a:pt x="30" y="590"/>
                    </a:cubicBezTo>
                    <a:cubicBezTo>
                      <a:pt x="30" y="590"/>
                      <a:pt x="30" y="591"/>
                      <a:pt x="30" y="591"/>
                    </a:cubicBezTo>
                    <a:cubicBezTo>
                      <a:pt x="29" y="591"/>
                      <a:pt x="30" y="591"/>
                      <a:pt x="30" y="591"/>
                    </a:cubicBezTo>
                    <a:cubicBezTo>
                      <a:pt x="29" y="590"/>
                      <a:pt x="29" y="591"/>
                      <a:pt x="29" y="591"/>
                    </a:cubicBezTo>
                    <a:cubicBezTo>
                      <a:pt x="29" y="591"/>
                      <a:pt x="30" y="591"/>
                      <a:pt x="30" y="591"/>
                    </a:cubicBezTo>
                    <a:cubicBezTo>
                      <a:pt x="30" y="591"/>
                      <a:pt x="30" y="592"/>
                      <a:pt x="30" y="592"/>
                    </a:cubicBezTo>
                    <a:cubicBezTo>
                      <a:pt x="30" y="592"/>
                      <a:pt x="30" y="593"/>
                      <a:pt x="31" y="593"/>
                    </a:cubicBezTo>
                    <a:cubicBezTo>
                      <a:pt x="31" y="592"/>
                      <a:pt x="31" y="592"/>
                      <a:pt x="31" y="592"/>
                    </a:cubicBezTo>
                    <a:cubicBezTo>
                      <a:pt x="31" y="592"/>
                      <a:pt x="32" y="592"/>
                      <a:pt x="31" y="592"/>
                    </a:cubicBezTo>
                    <a:cubicBezTo>
                      <a:pt x="31" y="592"/>
                      <a:pt x="31" y="592"/>
                      <a:pt x="31" y="592"/>
                    </a:cubicBezTo>
                    <a:cubicBezTo>
                      <a:pt x="31" y="592"/>
                      <a:pt x="31" y="593"/>
                      <a:pt x="32" y="592"/>
                    </a:cubicBezTo>
                    <a:cubicBezTo>
                      <a:pt x="31" y="593"/>
                      <a:pt x="31" y="593"/>
                      <a:pt x="31" y="593"/>
                    </a:cubicBezTo>
                    <a:cubicBezTo>
                      <a:pt x="32" y="593"/>
                      <a:pt x="32" y="594"/>
                      <a:pt x="32" y="594"/>
                    </a:cubicBezTo>
                    <a:cubicBezTo>
                      <a:pt x="31" y="594"/>
                      <a:pt x="31" y="594"/>
                      <a:pt x="31" y="595"/>
                    </a:cubicBezTo>
                    <a:cubicBezTo>
                      <a:pt x="32" y="595"/>
                      <a:pt x="32" y="595"/>
                      <a:pt x="32" y="595"/>
                    </a:cubicBezTo>
                    <a:cubicBezTo>
                      <a:pt x="32" y="595"/>
                      <a:pt x="32" y="595"/>
                      <a:pt x="31" y="596"/>
                    </a:cubicBezTo>
                    <a:cubicBezTo>
                      <a:pt x="31" y="597"/>
                      <a:pt x="34" y="596"/>
                      <a:pt x="33" y="597"/>
                    </a:cubicBezTo>
                    <a:cubicBezTo>
                      <a:pt x="32" y="597"/>
                      <a:pt x="32" y="597"/>
                      <a:pt x="32" y="598"/>
                    </a:cubicBezTo>
                    <a:cubicBezTo>
                      <a:pt x="33" y="597"/>
                      <a:pt x="33" y="597"/>
                      <a:pt x="33" y="598"/>
                    </a:cubicBezTo>
                    <a:cubicBezTo>
                      <a:pt x="33" y="597"/>
                      <a:pt x="32" y="598"/>
                      <a:pt x="33" y="597"/>
                    </a:cubicBezTo>
                    <a:cubicBezTo>
                      <a:pt x="33" y="597"/>
                      <a:pt x="33" y="597"/>
                      <a:pt x="33" y="597"/>
                    </a:cubicBezTo>
                    <a:cubicBezTo>
                      <a:pt x="32" y="599"/>
                      <a:pt x="34" y="600"/>
                      <a:pt x="34" y="601"/>
                    </a:cubicBezTo>
                    <a:cubicBezTo>
                      <a:pt x="35" y="601"/>
                      <a:pt x="34" y="601"/>
                      <a:pt x="35" y="602"/>
                    </a:cubicBezTo>
                    <a:cubicBezTo>
                      <a:pt x="34" y="602"/>
                      <a:pt x="35" y="602"/>
                      <a:pt x="35" y="603"/>
                    </a:cubicBezTo>
                    <a:cubicBezTo>
                      <a:pt x="36" y="602"/>
                      <a:pt x="36" y="602"/>
                      <a:pt x="36" y="602"/>
                    </a:cubicBezTo>
                    <a:cubicBezTo>
                      <a:pt x="36" y="603"/>
                      <a:pt x="38" y="602"/>
                      <a:pt x="37" y="603"/>
                    </a:cubicBezTo>
                    <a:cubicBezTo>
                      <a:pt x="37" y="604"/>
                      <a:pt x="36" y="603"/>
                      <a:pt x="36" y="603"/>
                    </a:cubicBezTo>
                    <a:cubicBezTo>
                      <a:pt x="35" y="604"/>
                      <a:pt x="37" y="604"/>
                      <a:pt x="37" y="605"/>
                    </a:cubicBezTo>
                    <a:cubicBezTo>
                      <a:pt x="37" y="605"/>
                      <a:pt x="37" y="605"/>
                      <a:pt x="38" y="605"/>
                    </a:cubicBezTo>
                    <a:cubicBezTo>
                      <a:pt x="38" y="605"/>
                      <a:pt x="38" y="606"/>
                      <a:pt x="38" y="606"/>
                    </a:cubicBezTo>
                    <a:cubicBezTo>
                      <a:pt x="38" y="607"/>
                      <a:pt x="38" y="606"/>
                      <a:pt x="38" y="607"/>
                    </a:cubicBezTo>
                    <a:cubicBezTo>
                      <a:pt x="38" y="607"/>
                      <a:pt x="38" y="607"/>
                      <a:pt x="38" y="607"/>
                    </a:cubicBezTo>
                    <a:cubicBezTo>
                      <a:pt x="38" y="608"/>
                      <a:pt x="38" y="608"/>
                      <a:pt x="39" y="608"/>
                    </a:cubicBezTo>
                    <a:cubicBezTo>
                      <a:pt x="38" y="609"/>
                      <a:pt x="39" y="609"/>
                      <a:pt x="39" y="610"/>
                    </a:cubicBezTo>
                    <a:cubicBezTo>
                      <a:pt x="40" y="610"/>
                      <a:pt x="39" y="611"/>
                      <a:pt x="40" y="611"/>
                    </a:cubicBezTo>
                    <a:cubicBezTo>
                      <a:pt x="40" y="611"/>
                      <a:pt x="40" y="611"/>
                      <a:pt x="40" y="611"/>
                    </a:cubicBezTo>
                    <a:cubicBezTo>
                      <a:pt x="41" y="611"/>
                      <a:pt x="41" y="611"/>
                      <a:pt x="42" y="611"/>
                    </a:cubicBezTo>
                    <a:cubicBezTo>
                      <a:pt x="41" y="611"/>
                      <a:pt x="41" y="611"/>
                      <a:pt x="41" y="611"/>
                    </a:cubicBezTo>
                    <a:cubicBezTo>
                      <a:pt x="40" y="612"/>
                      <a:pt x="41" y="612"/>
                      <a:pt x="41" y="612"/>
                    </a:cubicBezTo>
                    <a:cubicBezTo>
                      <a:pt x="41" y="612"/>
                      <a:pt x="41" y="613"/>
                      <a:pt x="42" y="612"/>
                    </a:cubicBezTo>
                    <a:cubicBezTo>
                      <a:pt x="42" y="612"/>
                      <a:pt x="42" y="612"/>
                      <a:pt x="42" y="612"/>
                    </a:cubicBezTo>
                    <a:cubicBezTo>
                      <a:pt x="42" y="613"/>
                      <a:pt x="42" y="612"/>
                      <a:pt x="43" y="613"/>
                    </a:cubicBezTo>
                    <a:cubicBezTo>
                      <a:pt x="43" y="613"/>
                      <a:pt x="42" y="613"/>
                      <a:pt x="42" y="613"/>
                    </a:cubicBezTo>
                    <a:cubicBezTo>
                      <a:pt x="42" y="614"/>
                      <a:pt x="42" y="614"/>
                      <a:pt x="43" y="614"/>
                    </a:cubicBezTo>
                    <a:cubicBezTo>
                      <a:pt x="43" y="614"/>
                      <a:pt x="43" y="614"/>
                      <a:pt x="43" y="614"/>
                    </a:cubicBezTo>
                    <a:cubicBezTo>
                      <a:pt x="43" y="614"/>
                      <a:pt x="43" y="614"/>
                      <a:pt x="43" y="614"/>
                    </a:cubicBezTo>
                    <a:cubicBezTo>
                      <a:pt x="43" y="614"/>
                      <a:pt x="43" y="614"/>
                      <a:pt x="43" y="614"/>
                    </a:cubicBezTo>
                    <a:cubicBezTo>
                      <a:pt x="43" y="614"/>
                      <a:pt x="43" y="614"/>
                      <a:pt x="43" y="614"/>
                    </a:cubicBezTo>
                    <a:cubicBezTo>
                      <a:pt x="43" y="614"/>
                      <a:pt x="43" y="614"/>
                      <a:pt x="43" y="614"/>
                    </a:cubicBezTo>
                    <a:cubicBezTo>
                      <a:pt x="43" y="614"/>
                      <a:pt x="43" y="614"/>
                      <a:pt x="43" y="615"/>
                    </a:cubicBezTo>
                    <a:cubicBezTo>
                      <a:pt x="43" y="615"/>
                      <a:pt x="43" y="615"/>
                      <a:pt x="43" y="615"/>
                    </a:cubicBezTo>
                    <a:cubicBezTo>
                      <a:pt x="43" y="615"/>
                      <a:pt x="43" y="615"/>
                      <a:pt x="43" y="615"/>
                    </a:cubicBezTo>
                    <a:cubicBezTo>
                      <a:pt x="42" y="615"/>
                      <a:pt x="42" y="615"/>
                      <a:pt x="42" y="615"/>
                    </a:cubicBezTo>
                    <a:cubicBezTo>
                      <a:pt x="42" y="616"/>
                      <a:pt x="43" y="616"/>
                      <a:pt x="44" y="615"/>
                    </a:cubicBezTo>
                    <a:cubicBezTo>
                      <a:pt x="44" y="617"/>
                      <a:pt x="45" y="618"/>
                      <a:pt x="46" y="618"/>
                    </a:cubicBezTo>
                    <a:cubicBezTo>
                      <a:pt x="46" y="618"/>
                      <a:pt x="45" y="618"/>
                      <a:pt x="46" y="618"/>
                    </a:cubicBezTo>
                    <a:cubicBezTo>
                      <a:pt x="46" y="618"/>
                      <a:pt x="47" y="618"/>
                      <a:pt x="46" y="618"/>
                    </a:cubicBezTo>
                    <a:cubicBezTo>
                      <a:pt x="47" y="618"/>
                      <a:pt x="46" y="619"/>
                      <a:pt x="46" y="619"/>
                    </a:cubicBezTo>
                    <a:cubicBezTo>
                      <a:pt x="46" y="619"/>
                      <a:pt x="47" y="619"/>
                      <a:pt x="47" y="619"/>
                    </a:cubicBezTo>
                    <a:cubicBezTo>
                      <a:pt x="47" y="620"/>
                      <a:pt x="49" y="620"/>
                      <a:pt x="49" y="621"/>
                    </a:cubicBezTo>
                    <a:cubicBezTo>
                      <a:pt x="49" y="621"/>
                      <a:pt x="48" y="621"/>
                      <a:pt x="48" y="621"/>
                    </a:cubicBezTo>
                    <a:cubicBezTo>
                      <a:pt x="49" y="622"/>
                      <a:pt x="49" y="622"/>
                      <a:pt x="51" y="622"/>
                    </a:cubicBezTo>
                    <a:cubicBezTo>
                      <a:pt x="50" y="622"/>
                      <a:pt x="50" y="623"/>
                      <a:pt x="50" y="623"/>
                    </a:cubicBezTo>
                    <a:cubicBezTo>
                      <a:pt x="50" y="623"/>
                      <a:pt x="51" y="623"/>
                      <a:pt x="51" y="623"/>
                    </a:cubicBezTo>
                    <a:cubicBezTo>
                      <a:pt x="51" y="622"/>
                      <a:pt x="52" y="623"/>
                      <a:pt x="52" y="623"/>
                    </a:cubicBezTo>
                    <a:cubicBezTo>
                      <a:pt x="52" y="623"/>
                      <a:pt x="52" y="623"/>
                      <a:pt x="52" y="623"/>
                    </a:cubicBezTo>
                    <a:cubicBezTo>
                      <a:pt x="52" y="623"/>
                      <a:pt x="53" y="623"/>
                      <a:pt x="53" y="624"/>
                    </a:cubicBezTo>
                    <a:cubicBezTo>
                      <a:pt x="53" y="624"/>
                      <a:pt x="53" y="624"/>
                      <a:pt x="53" y="624"/>
                    </a:cubicBezTo>
                    <a:cubicBezTo>
                      <a:pt x="52" y="625"/>
                      <a:pt x="53" y="625"/>
                      <a:pt x="53" y="625"/>
                    </a:cubicBezTo>
                    <a:cubicBezTo>
                      <a:pt x="53" y="625"/>
                      <a:pt x="53" y="625"/>
                      <a:pt x="54" y="625"/>
                    </a:cubicBezTo>
                    <a:cubicBezTo>
                      <a:pt x="54" y="625"/>
                      <a:pt x="53" y="626"/>
                      <a:pt x="53" y="626"/>
                    </a:cubicBezTo>
                    <a:cubicBezTo>
                      <a:pt x="56" y="625"/>
                      <a:pt x="56" y="625"/>
                      <a:pt x="56" y="625"/>
                    </a:cubicBezTo>
                    <a:cubicBezTo>
                      <a:pt x="55" y="625"/>
                      <a:pt x="55" y="626"/>
                      <a:pt x="55" y="626"/>
                    </a:cubicBezTo>
                    <a:cubicBezTo>
                      <a:pt x="55" y="627"/>
                      <a:pt x="57" y="626"/>
                      <a:pt x="58" y="626"/>
                    </a:cubicBezTo>
                    <a:cubicBezTo>
                      <a:pt x="58" y="627"/>
                      <a:pt x="58" y="627"/>
                      <a:pt x="59" y="627"/>
                    </a:cubicBezTo>
                    <a:cubicBezTo>
                      <a:pt x="58" y="628"/>
                      <a:pt x="59" y="627"/>
                      <a:pt x="58" y="627"/>
                    </a:cubicBezTo>
                    <a:cubicBezTo>
                      <a:pt x="58" y="628"/>
                      <a:pt x="58" y="628"/>
                      <a:pt x="58" y="628"/>
                    </a:cubicBezTo>
                    <a:cubicBezTo>
                      <a:pt x="58" y="628"/>
                      <a:pt x="57" y="629"/>
                      <a:pt x="57" y="629"/>
                    </a:cubicBezTo>
                    <a:cubicBezTo>
                      <a:pt x="57" y="629"/>
                      <a:pt x="58" y="630"/>
                      <a:pt x="58" y="630"/>
                    </a:cubicBezTo>
                    <a:cubicBezTo>
                      <a:pt x="59" y="629"/>
                      <a:pt x="59" y="631"/>
                      <a:pt x="60" y="630"/>
                    </a:cubicBezTo>
                    <a:cubicBezTo>
                      <a:pt x="61" y="630"/>
                      <a:pt x="60" y="631"/>
                      <a:pt x="60" y="631"/>
                    </a:cubicBezTo>
                    <a:cubicBezTo>
                      <a:pt x="61" y="631"/>
                      <a:pt x="61" y="632"/>
                      <a:pt x="62" y="633"/>
                    </a:cubicBezTo>
                    <a:cubicBezTo>
                      <a:pt x="62" y="633"/>
                      <a:pt x="62" y="633"/>
                      <a:pt x="62" y="633"/>
                    </a:cubicBezTo>
                    <a:cubicBezTo>
                      <a:pt x="62" y="633"/>
                      <a:pt x="63" y="634"/>
                      <a:pt x="64" y="634"/>
                    </a:cubicBezTo>
                    <a:cubicBezTo>
                      <a:pt x="64" y="634"/>
                      <a:pt x="64" y="634"/>
                      <a:pt x="64" y="634"/>
                    </a:cubicBezTo>
                    <a:cubicBezTo>
                      <a:pt x="64" y="635"/>
                      <a:pt x="65" y="633"/>
                      <a:pt x="65" y="634"/>
                    </a:cubicBezTo>
                    <a:cubicBezTo>
                      <a:pt x="65" y="634"/>
                      <a:pt x="65" y="634"/>
                      <a:pt x="65" y="634"/>
                    </a:cubicBezTo>
                    <a:cubicBezTo>
                      <a:pt x="65" y="634"/>
                      <a:pt x="65" y="635"/>
                      <a:pt x="66" y="635"/>
                    </a:cubicBezTo>
                    <a:cubicBezTo>
                      <a:pt x="66" y="635"/>
                      <a:pt x="66" y="635"/>
                      <a:pt x="66" y="635"/>
                    </a:cubicBezTo>
                    <a:cubicBezTo>
                      <a:pt x="66" y="636"/>
                      <a:pt x="67" y="636"/>
                      <a:pt x="67" y="636"/>
                    </a:cubicBezTo>
                    <a:cubicBezTo>
                      <a:pt x="67" y="636"/>
                      <a:pt x="67" y="636"/>
                      <a:pt x="67" y="636"/>
                    </a:cubicBezTo>
                    <a:cubicBezTo>
                      <a:pt x="67" y="637"/>
                      <a:pt x="68" y="636"/>
                      <a:pt x="68" y="637"/>
                    </a:cubicBezTo>
                    <a:cubicBezTo>
                      <a:pt x="68" y="637"/>
                      <a:pt x="68" y="637"/>
                      <a:pt x="68" y="637"/>
                    </a:cubicBezTo>
                    <a:cubicBezTo>
                      <a:pt x="68" y="637"/>
                      <a:pt x="69" y="637"/>
                      <a:pt x="69" y="637"/>
                    </a:cubicBezTo>
                    <a:cubicBezTo>
                      <a:pt x="69" y="638"/>
                      <a:pt x="69" y="638"/>
                      <a:pt x="69" y="639"/>
                    </a:cubicBezTo>
                    <a:cubicBezTo>
                      <a:pt x="72" y="640"/>
                      <a:pt x="74" y="642"/>
                      <a:pt x="77" y="643"/>
                    </a:cubicBezTo>
                    <a:cubicBezTo>
                      <a:pt x="77" y="644"/>
                      <a:pt x="76" y="643"/>
                      <a:pt x="76" y="644"/>
                    </a:cubicBezTo>
                    <a:cubicBezTo>
                      <a:pt x="76" y="643"/>
                      <a:pt x="76" y="644"/>
                      <a:pt x="77" y="644"/>
                    </a:cubicBezTo>
                    <a:cubicBezTo>
                      <a:pt x="77" y="644"/>
                      <a:pt x="77" y="644"/>
                      <a:pt x="77" y="644"/>
                    </a:cubicBezTo>
                    <a:cubicBezTo>
                      <a:pt x="78" y="644"/>
                      <a:pt x="77" y="645"/>
                      <a:pt x="78" y="644"/>
                    </a:cubicBezTo>
                    <a:cubicBezTo>
                      <a:pt x="78" y="644"/>
                      <a:pt x="78" y="644"/>
                      <a:pt x="78" y="644"/>
                    </a:cubicBezTo>
                    <a:cubicBezTo>
                      <a:pt x="79" y="644"/>
                      <a:pt x="78" y="646"/>
                      <a:pt x="79" y="645"/>
                    </a:cubicBezTo>
                    <a:cubicBezTo>
                      <a:pt x="79" y="646"/>
                      <a:pt x="79" y="646"/>
                      <a:pt x="79" y="646"/>
                    </a:cubicBezTo>
                    <a:cubicBezTo>
                      <a:pt x="80" y="645"/>
                      <a:pt x="79" y="646"/>
                      <a:pt x="80" y="646"/>
                    </a:cubicBezTo>
                    <a:cubicBezTo>
                      <a:pt x="80" y="646"/>
                      <a:pt x="80" y="646"/>
                      <a:pt x="80" y="646"/>
                    </a:cubicBezTo>
                    <a:cubicBezTo>
                      <a:pt x="81" y="646"/>
                      <a:pt x="82" y="645"/>
                      <a:pt x="82" y="646"/>
                    </a:cubicBezTo>
                    <a:cubicBezTo>
                      <a:pt x="82" y="646"/>
                      <a:pt x="83" y="646"/>
                      <a:pt x="84" y="646"/>
                    </a:cubicBezTo>
                    <a:cubicBezTo>
                      <a:pt x="84" y="646"/>
                      <a:pt x="83" y="647"/>
                      <a:pt x="83" y="647"/>
                    </a:cubicBezTo>
                    <a:cubicBezTo>
                      <a:pt x="85" y="647"/>
                      <a:pt x="87" y="649"/>
                      <a:pt x="90" y="648"/>
                    </a:cubicBezTo>
                    <a:cubicBezTo>
                      <a:pt x="90" y="648"/>
                      <a:pt x="89" y="648"/>
                      <a:pt x="89" y="649"/>
                    </a:cubicBezTo>
                    <a:cubicBezTo>
                      <a:pt x="91" y="648"/>
                      <a:pt x="91" y="650"/>
                      <a:pt x="93" y="649"/>
                    </a:cubicBezTo>
                    <a:cubicBezTo>
                      <a:pt x="93" y="648"/>
                      <a:pt x="93" y="648"/>
                      <a:pt x="93" y="648"/>
                    </a:cubicBezTo>
                    <a:cubicBezTo>
                      <a:pt x="93" y="649"/>
                      <a:pt x="93" y="649"/>
                      <a:pt x="93" y="650"/>
                    </a:cubicBezTo>
                    <a:cubicBezTo>
                      <a:pt x="94" y="649"/>
                      <a:pt x="94" y="650"/>
                      <a:pt x="95" y="649"/>
                    </a:cubicBezTo>
                    <a:cubicBezTo>
                      <a:pt x="95" y="650"/>
                      <a:pt x="95" y="650"/>
                      <a:pt x="94" y="650"/>
                    </a:cubicBezTo>
                    <a:cubicBezTo>
                      <a:pt x="95" y="650"/>
                      <a:pt x="96" y="649"/>
                      <a:pt x="96" y="650"/>
                    </a:cubicBezTo>
                    <a:cubicBezTo>
                      <a:pt x="96" y="650"/>
                      <a:pt x="96" y="650"/>
                      <a:pt x="96" y="650"/>
                    </a:cubicBezTo>
                    <a:cubicBezTo>
                      <a:pt x="97" y="651"/>
                      <a:pt x="99" y="653"/>
                      <a:pt x="101" y="653"/>
                    </a:cubicBezTo>
                    <a:cubicBezTo>
                      <a:pt x="101" y="655"/>
                      <a:pt x="102" y="656"/>
                      <a:pt x="102" y="658"/>
                    </a:cubicBezTo>
                    <a:cubicBezTo>
                      <a:pt x="103" y="661"/>
                      <a:pt x="105" y="663"/>
                      <a:pt x="106" y="666"/>
                    </a:cubicBezTo>
                    <a:cubicBezTo>
                      <a:pt x="106" y="666"/>
                      <a:pt x="105" y="665"/>
                      <a:pt x="104" y="665"/>
                    </a:cubicBezTo>
                    <a:cubicBezTo>
                      <a:pt x="107" y="669"/>
                      <a:pt x="109" y="673"/>
                      <a:pt x="113" y="676"/>
                    </a:cubicBezTo>
                    <a:cubicBezTo>
                      <a:pt x="112" y="675"/>
                      <a:pt x="112" y="676"/>
                      <a:pt x="111" y="675"/>
                    </a:cubicBezTo>
                    <a:cubicBezTo>
                      <a:pt x="113" y="677"/>
                      <a:pt x="114" y="679"/>
                      <a:pt x="116" y="680"/>
                    </a:cubicBezTo>
                    <a:cubicBezTo>
                      <a:pt x="116" y="680"/>
                      <a:pt x="116" y="680"/>
                      <a:pt x="116" y="680"/>
                    </a:cubicBezTo>
                    <a:cubicBezTo>
                      <a:pt x="115" y="678"/>
                      <a:pt x="118" y="680"/>
                      <a:pt x="119" y="682"/>
                    </a:cubicBezTo>
                    <a:cubicBezTo>
                      <a:pt x="119" y="682"/>
                      <a:pt x="119" y="682"/>
                      <a:pt x="119" y="682"/>
                    </a:cubicBezTo>
                    <a:cubicBezTo>
                      <a:pt x="121" y="685"/>
                      <a:pt x="122" y="684"/>
                      <a:pt x="124" y="687"/>
                    </a:cubicBezTo>
                    <a:cubicBezTo>
                      <a:pt x="125" y="688"/>
                      <a:pt x="122" y="686"/>
                      <a:pt x="123" y="687"/>
                    </a:cubicBezTo>
                    <a:cubicBezTo>
                      <a:pt x="122" y="688"/>
                      <a:pt x="127" y="692"/>
                      <a:pt x="127" y="693"/>
                    </a:cubicBezTo>
                    <a:cubicBezTo>
                      <a:pt x="128" y="693"/>
                      <a:pt x="129" y="694"/>
                      <a:pt x="129" y="693"/>
                    </a:cubicBezTo>
                    <a:cubicBezTo>
                      <a:pt x="131" y="695"/>
                      <a:pt x="129" y="695"/>
                      <a:pt x="131" y="696"/>
                    </a:cubicBezTo>
                    <a:cubicBezTo>
                      <a:pt x="133" y="697"/>
                      <a:pt x="135" y="698"/>
                      <a:pt x="137" y="698"/>
                    </a:cubicBezTo>
                    <a:cubicBezTo>
                      <a:pt x="137" y="699"/>
                      <a:pt x="138" y="701"/>
                      <a:pt x="136" y="700"/>
                    </a:cubicBezTo>
                    <a:cubicBezTo>
                      <a:pt x="140" y="703"/>
                      <a:pt x="144" y="704"/>
                      <a:pt x="147" y="705"/>
                    </a:cubicBezTo>
                    <a:cubicBezTo>
                      <a:pt x="148" y="706"/>
                      <a:pt x="152" y="708"/>
                      <a:pt x="153" y="709"/>
                    </a:cubicBezTo>
                    <a:cubicBezTo>
                      <a:pt x="153" y="710"/>
                      <a:pt x="152" y="708"/>
                      <a:pt x="151" y="709"/>
                    </a:cubicBezTo>
                    <a:cubicBezTo>
                      <a:pt x="153" y="711"/>
                      <a:pt x="153" y="711"/>
                      <a:pt x="153" y="711"/>
                    </a:cubicBezTo>
                    <a:cubicBezTo>
                      <a:pt x="150" y="709"/>
                      <a:pt x="152" y="712"/>
                      <a:pt x="151" y="712"/>
                    </a:cubicBezTo>
                    <a:cubicBezTo>
                      <a:pt x="153" y="713"/>
                      <a:pt x="158" y="717"/>
                      <a:pt x="161" y="719"/>
                    </a:cubicBezTo>
                    <a:cubicBezTo>
                      <a:pt x="160" y="716"/>
                      <a:pt x="166" y="722"/>
                      <a:pt x="167" y="720"/>
                    </a:cubicBezTo>
                    <a:cubicBezTo>
                      <a:pt x="171" y="723"/>
                      <a:pt x="168" y="723"/>
                      <a:pt x="170" y="724"/>
                    </a:cubicBezTo>
                    <a:cubicBezTo>
                      <a:pt x="174" y="726"/>
                      <a:pt x="178" y="728"/>
                      <a:pt x="182" y="730"/>
                    </a:cubicBezTo>
                    <a:cubicBezTo>
                      <a:pt x="182" y="730"/>
                      <a:pt x="182" y="730"/>
                      <a:pt x="182" y="730"/>
                    </a:cubicBezTo>
                    <a:cubicBezTo>
                      <a:pt x="186" y="732"/>
                      <a:pt x="192" y="735"/>
                      <a:pt x="196" y="736"/>
                    </a:cubicBezTo>
                    <a:cubicBezTo>
                      <a:pt x="196" y="736"/>
                      <a:pt x="196" y="736"/>
                      <a:pt x="195" y="736"/>
                    </a:cubicBezTo>
                    <a:cubicBezTo>
                      <a:pt x="199" y="738"/>
                      <a:pt x="196" y="735"/>
                      <a:pt x="201" y="737"/>
                    </a:cubicBezTo>
                    <a:cubicBezTo>
                      <a:pt x="199" y="738"/>
                      <a:pt x="199" y="738"/>
                      <a:pt x="199" y="738"/>
                    </a:cubicBezTo>
                    <a:cubicBezTo>
                      <a:pt x="203" y="738"/>
                      <a:pt x="205" y="740"/>
                      <a:pt x="209" y="740"/>
                    </a:cubicBezTo>
                    <a:cubicBezTo>
                      <a:pt x="209" y="741"/>
                      <a:pt x="208" y="741"/>
                      <a:pt x="207" y="741"/>
                    </a:cubicBezTo>
                    <a:cubicBezTo>
                      <a:pt x="211" y="741"/>
                      <a:pt x="214" y="743"/>
                      <a:pt x="217" y="742"/>
                    </a:cubicBezTo>
                    <a:cubicBezTo>
                      <a:pt x="217" y="743"/>
                      <a:pt x="217" y="743"/>
                      <a:pt x="216" y="743"/>
                    </a:cubicBezTo>
                    <a:cubicBezTo>
                      <a:pt x="219" y="745"/>
                      <a:pt x="219" y="743"/>
                      <a:pt x="222" y="744"/>
                    </a:cubicBezTo>
                    <a:cubicBezTo>
                      <a:pt x="223" y="744"/>
                      <a:pt x="224" y="745"/>
                      <a:pt x="224" y="745"/>
                    </a:cubicBezTo>
                    <a:cubicBezTo>
                      <a:pt x="225" y="745"/>
                      <a:pt x="230" y="745"/>
                      <a:pt x="232" y="745"/>
                    </a:cubicBezTo>
                    <a:cubicBezTo>
                      <a:pt x="232" y="746"/>
                      <a:pt x="233" y="746"/>
                      <a:pt x="235" y="747"/>
                    </a:cubicBezTo>
                    <a:cubicBezTo>
                      <a:pt x="246" y="748"/>
                      <a:pt x="257" y="746"/>
                      <a:pt x="267" y="740"/>
                    </a:cubicBezTo>
                    <a:cubicBezTo>
                      <a:pt x="272" y="738"/>
                      <a:pt x="277" y="736"/>
                      <a:pt x="282" y="733"/>
                    </a:cubicBezTo>
                    <a:cubicBezTo>
                      <a:pt x="283" y="732"/>
                      <a:pt x="283" y="733"/>
                      <a:pt x="282" y="734"/>
                    </a:cubicBezTo>
                    <a:cubicBezTo>
                      <a:pt x="281" y="735"/>
                      <a:pt x="280" y="735"/>
                      <a:pt x="281" y="735"/>
                    </a:cubicBezTo>
                    <a:cubicBezTo>
                      <a:pt x="280" y="734"/>
                      <a:pt x="283" y="734"/>
                      <a:pt x="286" y="729"/>
                    </a:cubicBezTo>
                    <a:cubicBezTo>
                      <a:pt x="287" y="729"/>
                      <a:pt x="287" y="729"/>
                      <a:pt x="287" y="729"/>
                    </a:cubicBezTo>
                    <a:cubicBezTo>
                      <a:pt x="288" y="727"/>
                      <a:pt x="289" y="727"/>
                      <a:pt x="290" y="724"/>
                    </a:cubicBezTo>
                    <a:cubicBezTo>
                      <a:pt x="289" y="724"/>
                      <a:pt x="289" y="724"/>
                      <a:pt x="289" y="724"/>
                    </a:cubicBezTo>
                    <a:cubicBezTo>
                      <a:pt x="289" y="722"/>
                      <a:pt x="292" y="719"/>
                      <a:pt x="291" y="717"/>
                    </a:cubicBezTo>
                    <a:cubicBezTo>
                      <a:pt x="291" y="717"/>
                      <a:pt x="291" y="716"/>
                      <a:pt x="292" y="715"/>
                    </a:cubicBezTo>
                    <a:cubicBezTo>
                      <a:pt x="291" y="714"/>
                      <a:pt x="291" y="713"/>
                      <a:pt x="291" y="712"/>
                    </a:cubicBezTo>
                    <a:cubicBezTo>
                      <a:pt x="291" y="712"/>
                      <a:pt x="292" y="712"/>
                      <a:pt x="292" y="712"/>
                    </a:cubicBezTo>
                    <a:cubicBezTo>
                      <a:pt x="292" y="712"/>
                      <a:pt x="292" y="712"/>
                      <a:pt x="292" y="712"/>
                    </a:cubicBezTo>
                    <a:cubicBezTo>
                      <a:pt x="296" y="712"/>
                      <a:pt x="300" y="710"/>
                      <a:pt x="301" y="712"/>
                    </a:cubicBezTo>
                    <a:cubicBezTo>
                      <a:pt x="305" y="712"/>
                      <a:pt x="309" y="712"/>
                      <a:pt x="309" y="711"/>
                    </a:cubicBezTo>
                    <a:cubicBezTo>
                      <a:pt x="310" y="712"/>
                      <a:pt x="309" y="712"/>
                      <a:pt x="309" y="712"/>
                    </a:cubicBezTo>
                    <a:cubicBezTo>
                      <a:pt x="315" y="713"/>
                      <a:pt x="322" y="714"/>
                      <a:pt x="328" y="714"/>
                    </a:cubicBezTo>
                    <a:cubicBezTo>
                      <a:pt x="335" y="715"/>
                      <a:pt x="341" y="714"/>
                      <a:pt x="347" y="714"/>
                    </a:cubicBezTo>
                    <a:cubicBezTo>
                      <a:pt x="347" y="714"/>
                      <a:pt x="347" y="714"/>
                      <a:pt x="346" y="714"/>
                    </a:cubicBezTo>
                    <a:cubicBezTo>
                      <a:pt x="353" y="713"/>
                      <a:pt x="361" y="715"/>
                      <a:pt x="366" y="712"/>
                    </a:cubicBezTo>
                    <a:cubicBezTo>
                      <a:pt x="367" y="711"/>
                      <a:pt x="367" y="711"/>
                      <a:pt x="367" y="711"/>
                    </a:cubicBezTo>
                    <a:cubicBezTo>
                      <a:pt x="369" y="711"/>
                      <a:pt x="369" y="712"/>
                      <a:pt x="370" y="712"/>
                    </a:cubicBezTo>
                    <a:cubicBezTo>
                      <a:pt x="371" y="711"/>
                      <a:pt x="376" y="711"/>
                      <a:pt x="377" y="709"/>
                    </a:cubicBezTo>
                    <a:cubicBezTo>
                      <a:pt x="378" y="710"/>
                      <a:pt x="377" y="710"/>
                      <a:pt x="377" y="710"/>
                    </a:cubicBezTo>
                    <a:cubicBezTo>
                      <a:pt x="380" y="710"/>
                      <a:pt x="383" y="708"/>
                      <a:pt x="386" y="707"/>
                    </a:cubicBezTo>
                    <a:cubicBezTo>
                      <a:pt x="386" y="708"/>
                      <a:pt x="386" y="708"/>
                      <a:pt x="386" y="708"/>
                    </a:cubicBezTo>
                    <a:cubicBezTo>
                      <a:pt x="394" y="707"/>
                      <a:pt x="403" y="705"/>
                      <a:pt x="411" y="702"/>
                    </a:cubicBezTo>
                    <a:cubicBezTo>
                      <a:pt x="419" y="699"/>
                      <a:pt x="427" y="695"/>
                      <a:pt x="432" y="691"/>
                    </a:cubicBezTo>
                    <a:cubicBezTo>
                      <a:pt x="435" y="688"/>
                      <a:pt x="434" y="691"/>
                      <a:pt x="435" y="690"/>
                    </a:cubicBezTo>
                    <a:cubicBezTo>
                      <a:pt x="440" y="686"/>
                      <a:pt x="445" y="682"/>
                      <a:pt x="450" y="678"/>
                    </a:cubicBezTo>
                    <a:cubicBezTo>
                      <a:pt x="451" y="678"/>
                      <a:pt x="451" y="678"/>
                      <a:pt x="451" y="678"/>
                    </a:cubicBezTo>
                    <a:cubicBezTo>
                      <a:pt x="451" y="679"/>
                      <a:pt x="451" y="679"/>
                      <a:pt x="451" y="679"/>
                    </a:cubicBezTo>
                    <a:cubicBezTo>
                      <a:pt x="452" y="679"/>
                      <a:pt x="451" y="678"/>
                      <a:pt x="452" y="678"/>
                    </a:cubicBezTo>
                    <a:cubicBezTo>
                      <a:pt x="452" y="678"/>
                      <a:pt x="451" y="680"/>
                      <a:pt x="452" y="680"/>
                    </a:cubicBezTo>
                    <a:cubicBezTo>
                      <a:pt x="453" y="681"/>
                      <a:pt x="455" y="680"/>
                      <a:pt x="455" y="682"/>
                    </a:cubicBezTo>
                    <a:cubicBezTo>
                      <a:pt x="456" y="682"/>
                      <a:pt x="457" y="681"/>
                      <a:pt x="458" y="681"/>
                    </a:cubicBezTo>
                    <a:cubicBezTo>
                      <a:pt x="459" y="681"/>
                      <a:pt x="458" y="682"/>
                      <a:pt x="459" y="682"/>
                    </a:cubicBezTo>
                    <a:cubicBezTo>
                      <a:pt x="458" y="682"/>
                      <a:pt x="458" y="683"/>
                      <a:pt x="458" y="684"/>
                    </a:cubicBezTo>
                    <a:cubicBezTo>
                      <a:pt x="458" y="683"/>
                      <a:pt x="460" y="684"/>
                      <a:pt x="459" y="683"/>
                    </a:cubicBezTo>
                    <a:cubicBezTo>
                      <a:pt x="460" y="683"/>
                      <a:pt x="462" y="684"/>
                      <a:pt x="463" y="684"/>
                    </a:cubicBezTo>
                    <a:cubicBezTo>
                      <a:pt x="462" y="684"/>
                      <a:pt x="462" y="685"/>
                      <a:pt x="462" y="685"/>
                    </a:cubicBezTo>
                    <a:cubicBezTo>
                      <a:pt x="463" y="684"/>
                      <a:pt x="464" y="684"/>
                      <a:pt x="465" y="685"/>
                    </a:cubicBezTo>
                    <a:cubicBezTo>
                      <a:pt x="465" y="684"/>
                      <a:pt x="465" y="683"/>
                      <a:pt x="465" y="683"/>
                    </a:cubicBezTo>
                    <a:cubicBezTo>
                      <a:pt x="466" y="682"/>
                      <a:pt x="466" y="682"/>
                      <a:pt x="466" y="682"/>
                    </a:cubicBezTo>
                    <a:cubicBezTo>
                      <a:pt x="466" y="683"/>
                      <a:pt x="466" y="685"/>
                      <a:pt x="466" y="685"/>
                    </a:cubicBezTo>
                    <a:cubicBezTo>
                      <a:pt x="466" y="687"/>
                      <a:pt x="465" y="684"/>
                      <a:pt x="465" y="686"/>
                    </a:cubicBezTo>
                    <a:cubicBezTo>
                      <a:pt x="464" y="687"/>
                      <a:pt x="463" y="687"/>
                      <a:pt x="463" y="686"/>
                    </a:cubicBezTo>
                    <a:cubicBezTo>
                      <a:pt x="461" y="687"/>
                      <a:pt x="463" y="686"/>
                      <a:pt x="463" y="688"/>
                    </a:cubicBezTo>
                    <a:cubicBezTo>
                      <a:pt x="463" y="688"/>
                      <a:pt x="464" y="687"/>
                      <a:pt x="465" y="687"/>
                    </a:cubicBezTo>
                    <a:cubicBezTo>
                      <a:pt x="465" y="687"/>
                      <a:pt x="465" y="686"/>
                      <a:pt x="466" y="686"/>
                    </a:cubicBezTo>
                    <a:cubicBezTo>
                      <a:pt x="467" y="685"/>
                      <a:pt x="467" y="687"/>
                      <a:pt x="467" y="687"/>
                    </a:cubicBezTo>
                    <a:cubicBezTo>
                      <a:pt x="467" y="687"/>
                      <a:pt x="466" y="687"/>
                      <a:pt x="466" y="688"/>
                    </a:cubicBezTo>
                    <a:cubicBezTo>
                      <a:pt x="467" y="688"/>
                      <a:pt x="467" y="687"/>
                      <a:pt x="468" y="687"/>
                    </a:cubicBezTo>
                    <a:cubicBezTo>
                      <a:pt x="468" y="689"/>
                      <a:pt x="467" y="687"/>
                      <a:pt x="466" y="688"/>
                    </a:cubicBezTo>
                    <a:cubicBezTo>
                      <a:pt x="467" y="690"/>
                      <a:pt x="467" y="690"/>
                      <a:pt x="467" y="690"/>
                    </a:cubicBezTo>
                    <a:cubicBezTo>
                      <a:pt x="468" y="690"/>
                      <a:pt x="467" y="688"/>
                      <a:pt x="468" y="689"/>
                    </a:cubicBezTo>
                    <a:cubicBezTo>
                      <a:pt x="468" y="690"/>
                      <a:pt x="468" y="690"/>
                      <a:pt x="468" y="690"/>
                    </a:cubicBezTo>
                    <a:cubicBezTo>
                      <a:pt x="469" y="689"/>
                      <a:pt x="469" y="689"/>
                      <a:pt x="469" y="689"/>
                    </a:cubicBezTo>
                    <a:cubicBezTo>
                      <a:pt x="469" y="689"/>
                      <a:pt x="469" y="688"/>
                      <a:pt x="468" y="688"/>
                    </a:cubicBezTo>
                    <a:cubicBezTo>
                      <a:pt x="469" y="686"/>
                      <a:pt x="469" y="688"/>
                      <a:pt x="470" y="687"/>
                    </a:cubicBezTo>
                    <a:cubicBezTo>
                      <a:pt x="470" y="687"/>
                      <a:pt x="470" y="688"/>
                      <a:pt x="470" y="687"/>
                    </a:cubicBezTo>
                    <a:cubicBezTo>
                      <a:pt x="470" y="686"/>
                      <a:pt x="470" y="686"/>
                      <a:pt x="471" y="686"/>
                    </a:cubicBezTo>
                    <a:cubicBezTo>
                      <a:pt x="472" y="686"/>
                      <a:pt x="471" y="687"/>
                      <a:pt x="471" y="687"/>
                    </a:cubicBezTo>
                    <a:cubicBezTo>
                      <a:pt x="471" y="688"/>
                      <a:pt x="471" y="688"/>
                      <a:pt x="471" y="687"/>
                    </a:cubicBezTo>
                    <a:cubicBezTo>
                      <a:pt x="470" y="688"/>
                      <a:pt x="471" y="689"/>
                      <a:pt x="470" y="690"/>
                    </a:cubicBezTo>
                    <a:cubicBezTo>
                      <a:pt x="471" y="691"/>
                      <a:pt x="471" y="689"/>
                      <a:pt x="471" y="689"/>
                    </a:cubicBezTo>
                    <a:cubicBezTo>
                      <a:pt x="471" y="689"/>
                      <a:pt x="472" y="688"/>
                      <a:pt x="471" y="688"/>
                    </a:cubicBezTo>
                    <a:cubicBezTo>
                      <a:pt x="473" y="685"/>
                      <a:pt x="472" y="690"/>
                      <a:pt x="473" y="689"/>
                    </a:cubicBezTo>
                    <a:cubicBezTo>
                      <a:pt x="473" y="688"/>
                      <a:pt x="475" y="687"/>
                      <a:pt x="475" y="685"/>
                    </a:cubicBezTo>
                    <a:cubicBezTo>
                      <a:pt x="475" y="685"/>
                      <a:pt x="475" y="685"/>
                      <a:pt x="476" y="685"/>
                    </a:cubicBezTo>
                    <a:cubicBezTo>
                      <a:pt x="475" y="686"/>
                      <a:pt x="476" y="686"/>
                      <a:pt x="475" y="687"/>
                    </a:cubicBezTo>
                    <a:cubicBezTo>
                      <a:pt x="476" y="687"/>
                      <a:pt x="476" y="687"/>
                      <a:pt x="476" y="687"/>
                    </a:cubicBezTo>
                    <a:cubicBezTo>
                      <a:pt x="475" y="688"/>
                      <a:pt x="475" y="688"/>
                      <a:pt x="475" y="688"/>
                    </a:cubicBezTo>
                    <a:cubicBezTo>
                      <a:pt x="475" y="689"/>
                      <a:pt x="476" y="690"/>
                      <a:pt x="476" y="691"/>
                    </a:cubicBezTo>
                    <a:cubicBezTo>
                      <a:pt x="477" y="690"/>
                      <a:pt x="476" y="689"/>
                      <a:pt x="477" y="689"/>
                    </a:cubicBezTo>
                    <a:cubicBezTo>
                      <a:pt x="477" y="690"/>
                      <a:pt x="477" y="690"/>
                      <a:pt x="478" y="690"/>
                    </a:cubicBezTo>
                    <a:cubicBezTo>
                      <a:pt x="477" y="690"/>
                      <a:pt x="478" y="689"/>
                      <a:pt x="478" y="688"/>
                    </a:cubicBezTo>
                    <a:cubicBezTo>
                      <a:pt x="479" y="688"/>
                      <a:pt x="479" y="690"/>
                      <a:pt x="479" y="690"/>
                    </a:cubicBezTo>
                    <a:cubicBezTo>
                      <a:pt x="479" y="691"/>
                      <a:pt x="479" y="691"/>
                      <a:pt x="479" y="691"/>
                    </a:cubicBezTo>
                    <a:cubicBezTo>
                      <a:pt x="479" y="690"/>
                      <a:pt x="479" y="691"/>
                      <a:pt x="479" y="691"/>
                    </a:cubicBezTo>
                    <a:cubicBezTo>
                      <a:pt x="480" y="690"/>
                      <a:pt x="480" y="689"/>
                      <a:pt x="480" y="688"/>
                    </a:cubicBezTo>
                    <a:cubicBezTo>
                      <a:pt x="481" y="688"/>
                      <a:pt x="481" y="689"/>
                      <a:pt x="481" y="689"/>
                    </a:cubicBezTo>
                    <a:cubicBezTo>
                      <a:pt x="480" y="690"/>
                      <a:pt x="480" y="690"/>
                      <a:pt x="480" y="690"/>
                    </a:cubicBezTo>
                    <a:cubicBezTo>
                      <a:pt x="481" y="689"/>
                      <a:pt x="480" y="691"/>
                      <a:pt x="481" y="691"/>
                    </a:cubicBezTo>
                    <a:cubicBezTo>
                      <a:pt x="482" y="690"/>
                      <a:pt x="482" y="690"/>
                      <a:pt x="482" y="690"/>
                    </a:cubicBezTo>
                    <a:cubicBezTo>
                      <a:pt x="482" y="690"/>
                      <a:pt x="482" y="691"/>
                      <a:pt x="482" y="691"/>
                    </a:cubicBezTo>
                    <a:cubicBezTo>
                      <a:pt x="482" y="690"/>
                      <a:pt x="482" y="690"/>
                      <a:pt x="483" y="690"/>
                    </a:cubicBezTo>
                    <a:cubicBezTo>
                      <a:pt x="483" y="691"/>
                      <a:pt x="483" y="691"/>
                      <a:pt x="483" y="691"/>
                    </a:cubicBezTo>
                    <a:cubicBezTo>
                      <a:pt x="483" y="690"/>
                      <a:pt x="484" y="689"/>
                      <a:pt x="484" y="690"/>
                    </a:cubicBezTo>
                    <a:cubicBezTo>
                      <a:pt x="484" y="689"/>
                      <a:pt x="484" y="690"/>
                      <a:pt x="483" y="690"/>
                    </a:cubicBezTo>
                    <a:cubicBezTo>
                      <a:pt x="483" y="688"/>
                      <a:pt x="484" y="689"/>
                      <a:pt x="484" y="688"/>
                    </a:cubicBezTo>
                    <a:cubicBezTo>
                      <a:pt x="484" y="690"/>
                      <a:pt x="485" y="689"/>
                      <a:pt x="485" y="689"/>
                    </a:cubicBezTo>
                    <a:cubicBezTo>
                      <a:pt x="486" y="689"/>
                      <a:pt x="486" y="689"/>
                      <a:pt x="486" y="690"/>
                    </a:cubicBezTo>
                    <a:cubicBezTo>
                      <a:pt x="486" y="689"/>
                      <a:pt x="486" y="689"/>
                      <a:pt x="486" y="689"/>
                    </a:cubicBezTo>
                    <a:cubicBezTo>
                      <a:pt x="486" y="691"/>
                      <a:pt x="487" y="688"/>
                      <a:pt x="488" y="689"/>
                    </a:cubicBezTo>
                    <a:cubicBezTo>
                      <a:pt x="487" y="689"/>
                      <a:pt x="488" y="690"/>
                      <a:pt x="488" y="690"/>
                    </a:cubicBezTo>
                    <a:cubicBezTo>
                      <a:pt x="487" y="689"/>
                      <a:pt x="489" y="688"/>
                      <a:pt x="488" y="687"/>
                    </a:cubicBezTo>
                    <a:cubicBezTo>
                      <a:pt x="489" y="688"/>
                      <a:pt x="488" y="689"/>
                      <a:pt x="489" y="690"/>
                    </a:cubicBezTo>
                    <a:cubicBezTo>
                      <a:pt x="489" y="689"/>
                      <a:pt x="490" y="691"/>
                      <a:pt x="490" y="689"/>
                    </a:cubicBezTo>
                    <a:cubicBezTo>
                      <a:pt x="489" y="689"/>
                      <a:pt x="490" y="688"/>
                      <a:pt x="490" y="688"/>
                    </a:cubicBezTo>
                    <a:cubicBezTo>
                      <a:pt x="491" y="688"/>
                      <a:pt x="490" y="688"/>
                      <a:pt x="491" y="689"/>
                    </a:cubicBezTo>
                    <a:cubicBezTo>
                      <a:pt x="491" y="689"/>
                      <a:pt x="491" y="687"/>
                      <a:pt x="491" y="687"/>
                    </a:cubicBezTo>
                    <a:cubicBezTo>
                      <a:pt x="491" y="687"/>
                      <a:pt x="492" y="686"/>
                      <a:pt x="492" y="687"/>
                    </a:cubicBezTo>
                    <a:cubicBezTo>
                      <a:pt x="493" y="688"/>
                      <a:pt x="491" y="687"/>
                      <a:pt x="492" y="688"/>
                    </a:cubicBezTo>
                    <a:cubicBezTo>
                      <a:pt x="493" y="688"/>
                      <a:pt x="492" y="686"/>
                      <a:pt x="493" y="685"/>
                    </a:cubicBezTo>
                    <a:cubicBezTo>
                      <a:pt x="493" y="685"/>
                      <a:pt x="493" y="683"/>
                      <a:pt x="493" y="682"/>
                    </a:cubicBezTo>
                    <a:cubicBezTo>
                      <a:pt x="494" y="682"/>
                      <a:pt x="493" y="683"/>
                      <a:pt x="493" y="684"/>
                    </a:cubicBezTo>
                    <a:cubicBezTo>
                      <a:pt x="494" y="684"/>
                      <a:pt x="494" y="684"/>
                      <a:pt x="494" y="684"/>
                    </a:cubicBezTo>
                    <a:cubicBezTo>
                      <a:pt x="495" y="685"/>
                      <a:pt x="493" y="687"/>
                      <a:pt x="494" y="688"/>
                    </a:cubicBezTo>
                    <a:cubicBezTo>
                      <a:pt x="494" y="687"/>
                      <a:pt x="494" y="687"/>
                      <a:pt x="494" y="687"/>
                    </a:cubicBezTo>
                    <a:cubicBezTo>
                      <a:pt x="494" y="688"/>
                      <a:pt x="494" y="689"/>
                      <a:pt x="495" y="689"/>
                    </a:cubicBezTo>
                    <a:cubicBezTo>
                      <a:pt x="494" y="688"/>
                      <a:pt x="496" y="688"/>
                      <a:pt x="496" y="688"/>
                    </a:cubicBezTo>
                    <a:cubicBezTo>
                      <a:pt x="496" y="687"/>
                      <a:pt x="495" y="688"/>
                      <a:pt x="495" y="688"/>
                    </a:cubicBezTo>
                    <a:cubicBezTo>
                      <a:pt x="496" y="687"/>
                      <a:pt x="496" y="686"/>
                      <a:pt x="497" y="686"/>
                    </a:cubicBezTo>
                    <a:cubicBezTo>
                      <a:pt x="496" y="687"/>
                      <a:pt x="497" y="687"/>
                      <a:pt x="497" y="688"/>
                    </a:cubicBezTo>
                    <a:cubicBezTo>
                      <a:pt x="498" y="688"/>
                      <a:pt x="497" y="687"/>
                      <a:pt x="498" y="687"/>
                    </a:cubicBezTo>
                    <a:cubicBezTo>
                      <a:pt x="498" y="688"/>
                      <a:pt x="498" y="688"/>
                      <a:pt x="498" y="688"/>
                    </a:cubicBezTo>
                    <a:cubicBezTo>
                      <a:pt x="500" y="687"/>
                      <a:pt x="503" y="686"/>
                      <a:pt x="504" y="683"/>
                    </a:cubicBezTo>
                    <a:cubicBezTo>
                      <a:pt x="505" y="684"/>
                      <a:pt x="506" y="684"/>
                      <a:pt x="507" y="684"/>
                    </a:cubicBezTo>
                    <a:cubicBezTo>
                      <a:pt x="506" y="684"/>
                      <a:pt x="507" y="683"/>
                      <a:pt x="507" y="683"/>
                    </a:cubicBezTo>
                    <a:cubicBezTo>
                      <a:pt x="508" y="683"/>
                      <a:pt x="508" y="683"/>
                      <a:pt x="508" y="683"/>
                    </a:cubicBezTo>
                    <a:cubicBezTo>
                      <a:pt x="509" y="684"/>
                      <a:pt x="509" y="682"/>
                      <a:pt x="509" y="681"/>
                    </a:cubicBezTo>
                    <a:cubicBezTo>
                      <a:pt x="510" y="681"/>
                      <a:pt x="510" y="682"/>
                      <a:pt x="510" y="682"/>
                    </a:cubicBezTo>
                    <a:cubicBezTo>
                      <a:pt x="511" y="682"/>
                      <a:pt x="510" y="681"/>
                      <a:pt x="510" y="681"/>
                    </a:cubicBezTo>
                    <a:cubicBezTo>
                      <a:pt x="511" y="681"/>
                      <a:pt x="511" y="681"/>
                      <a:pt x="511" y="681"/>
                    </a:cubicBezTo>
                    <a:cubicBezTo>
                      <a:pt x="511" y="681"/>
                      <a:pt x="511" y="681"/>
                      <a:pt x="511" y="681"/>
                    </a:cubicBezTo>
                    <a:cubicBezTo>
                      <a:pt x="511" y="680"/>
                      <a:pt x="512" y="680"/>
                      <a:pt x="512" y="681"/>
                    </a:cubicBezTo>
                    <a:cubicBezTo>
                      <a:pt x="512" y="680"/>
                      <a:pt x="512" y="680"/>
                      <a:pt x="512" y="680"/>
                    </a:cubicBezTo>
                    <a:cubicBezTo>
                      <a:pt x="513" y="680"/>
                      <a:pt x="514" y="679"/>
                      <a:pt x="515" y="678"/>
                    </a:cubicBezTo>
                    <a:cubicBezTo>
                      <a:pt x="514" y="678"/>
                      <a:pt x="514" y="678"/>
                      <a:pt x="514" y="677"/>
                    </a:cubicBezTo>
                    <a:cubicBezTo>
                      <a:pt x="513" y="676"/>
                      <a:pt x="514" y="677"/>
                      <a:pt x="514" y="676"/>
                    </a:cubicBezTo>
                    <a:cubicBezTo>
                      <a:pt x="514" y="677"/>
                      <a:pt x="515" y="677"/>
                      <a:pt x="515" y="678"/>
                    </a:cubicBezTo>
                    <a:cubicBezTo>
                      <a:pt x="517" y="678"/>
                      <a:pt x="518" y="676"/>
                      <a:pt x="519" y="675"/>
                    </a:cubicBezTo>
                    <a:cubicBezTo>
                      <a:pt x="519" y="674"/>
                      <a:pt x="519" y="674"/>
                      <a:pt x="519" y="674"/>
                    </a:cubicBezTo>
                    <a:cubicBezTo>
                      <a:pt x="521" y="674"/>
                      <a:pt x="521" y="672"/>
                      <a:pt x="522" y="671"/>
                    </a:cubicBezTo>
                    <a:cubicBezTo>
                      <a:pt x="521" y="671"/>
                      <a:pt x="521" y="670"/>
                      <a:pt x="521" y="669"/>
                    </a:cubicBezTo>
                    <a:cubicBezTo>
                      <a:pt x="521" y="668"/>
                      <a:pt x="522" y="670"/>
                      <a:pt x="523" y="670"/>
                    </a:cubicBezTo>
                    <a:cubicBezTo>
                      <a:pt x="523" y="669"/>
                      <a:pt x="523" y="669"/>
                      <a:pt x="524" y="669"/>
                    </a:cubicBezTo>
                    <a:cubicBezTo>
                      <a:pt x="524" y="669"/>
                      <a:pt x="524" y="669"/>
                      <a:pt x="524" y="669"/>
                    </a:cubicBezTo>
                    <a:cubicBezTo>
                      <a:pt x="524" y="668"/>
                      <a:pt x="524" y="667"/>
                      <a:pt x="524" y="667"/>
                    </a:cubicBezTo>
                    <a:cubicBezTo>
                      <a:pt x="524" y="667"/>
                      <a:pt x="524" y="667"/>
                      <a:pt x="524" y="667"/>
                    </a:cubicBezTo>
                    <a:cubicBezTo>
                      <a:pt x="525" y="667"/>
                      <a:pt x="526" y="667"/>
                      <a:pt x="526" y="667"/>
                    </a:cubicBezTo>
                    <a:cubicBezTo>
                      <a:pt x="525" y="666"/>
                      <a:pt x="526" y="666"/>
                      <a:pt x="525" y="665"/>
                    </a:cubicBezTo>
                    <a:cubicBezTo>
                      <a:pt x="526" y="665"/>
                      <a:pt x="526" y="665"/>
                      <a:pt x="526" y="665"/>
                    </a:cubicBezTo>
                    <a:cubicBezTo>
                      <a:pt x="525" y="664"/>
                      <a:pt x="525" y="664"/>
                      <a:pt x="525" y="664"/>
                    </a:cubicBezTo>
                    <a:cubicBezTo>
                      <a:pt x="526" y="664"/>
                      <a:pt x="526" y="664"/>
                      <a:pt x="526" y="664"/>
                    </a:cubicBezTo>
                    <a:cubicBezTo>
                      <a:pt x="526" y="664"/>
                      <a:pt x="527" y="665"/>
                      <a:pt x="527" y="665"/>
                    </a:cubicBezTo>
                    <a:cubicBezTo>
                      <a:pt x="528" y="665"/>
                      <a:pt x="526" y="664"/>
                      <a:pt x="526" y="664"/>
                    </a:cubicBezTo>
                    <a:cubicBezTo>
                      <a:pt x="526" y="663"/>
                      <a:pt x="526" y="663"/>
                      <a:pt x="527" y="663"/>
                    </a:cubicBezTo>
                    <a:cubicBezTo>
                      <a:pt x="527" y="664"/>
                      <a:pt x="526" y="663"/>
                      <a:pt x="527" y="664"/>
                    </a:cubicBezTo>
                    <a:cubicBezTo>
                      <a:pt x="527" y="664"/>
                      <a:pt x="527" y="664"/>
                      <a:pt x="527" y="664"/>
                    </a:cubicBezTo>
                    <a:cubicBezTo>
                      <a:pt x="528" y="664"/>
                      <a:pt x="527" y="663"/>
                      <a:pt x="527" y="663"/>
                    </a:cubicBezTo>
                    <a:cubicBezTo>
                      <a:pt x="527" y="663"/>
                      <a:pt x="528" y="662"/>
                      <a:pt x="528" y="662"/>
                    </a:cubicBezTo>
                    <a:cubicBezTo>
                      <a:pt x="528" y="662"/>
                      <a:pt x="528" y="661"/>
                      <a:pt x="528" y="661"/>
                    </a:cubicBezTo>
                    <a:cubicBezTo>
                      <a:pt x="528" y="661"/>
                      <a:pt x="527" y="661"/>
                      <a:pt x="527" y="661"/>
                    </a:cubicBezTo>
                    <a:cubicBezTo>
                      <a:pt x="527" y="661"/>
                      <a:pt x="527" y="660"/>
                      <a:pt x="527" y="660"/>
                    </a:cubicBezTo>
                    <a:cubicBezTo>
                      <a:pt x="527" y="661"/>
                      <a:pt x="527" y="661"/>
                      <a:pt x="527" y="661"/>
                    </a:cubicBezTo>
                    <a:cubicBezTo>
                      <a:pt x="527" y="660"/>
                      <a:pt x="528" y="660"/>
                      <a:pt x="527" y="660"/>
                    </a:cubicBezTo>
                    <a:cubicBezTo>
                      <a:pt x="528" y="660"/>
                      <a:pt x="528" y="660"/>
                      <a:pt x="528" y="660"/>
                    </a:cubicBezTo>
                    <a:cubicBezTo>
                      <a:pt x="528" y="659"/>
                      <a:pt x="528" y="659"/>
                      <a:pt x="528" y="658"/>
                    </a:cubicBezTo>
                    <a:cubicBezTo>
                      <a:pt x="529" y="659"/>
                      <a:pt x="530" y="660"/>
                      <a:pt x="531" y="659"/>
                    </a:cubicBezTo>
                    <a:cubicBezTo>
                      <a:pt x="530" y="658"/>
                      <a:pt x="530" y="658"/>
                      <a:pt x="530" y="658"/>
                    </a:cubicBezTo>
                    <a:cubicBezTo>
                      <a:pt x="530" y="657"/>
                      <a:pt x="530" y="657"/>
                      <a:pt x="531" y="657"/>
                    </a:cubicBezTo>
                    <a:cubicBezTo>
                      <a:pt x="532" y="656"/>
                      <a:pt x="529" y="655"/>
                      <a:pt x="530" y="654"/>
                    </a:cubicBezTo>
                    <a:cubicBezTo>
                      <a:pt x="531" y="655"/>
                      <a:pt x="531" y="655"/>
                      <a:pt x="532" y="654"/>
                    </a:cubicBezTo>
                    <a:cubicBezTo>
                      <a:pt x="532" y="654"/>
                      <a:pt x="531" y="654"/>
                      <a:pt x="531" y="654"/>
                    </a:cubicBezTo>
                    <a:cubicBezTo>
                      <a:pt x="531" y="654"/>
                      <a:pt x="532" y="654"/>
                      <a:pt x="531" y="655"/>
                    </a:cubicBezTo>
                    <a:cubicBezTo>
                      <a:pt x="530" y="654"/>
                      <a:pt x="531" y="654"/>
                      <a:pt x="531" y="654"/>
                    </a:cubicBezTo>
                    <a:cubicBezTo>
                      <a:pt x="533" y="653"/>
                      <a:pt x="532" y="650"/>
                      <a:pt x="534" y="649"/>
                    </a:cubicBezTo>
                    <a:cubicBezTo>
                      <a:pt x="532" y="649"/>
                      <a:pt x="533" y="648"/>
                      <a:pt x="533" y="647"/>
                    </a:cubicBezTo>
                    <a:cubicBezTo>
                      <a:pt x="534" y="648"/>
                      <a:pt x="533" y="646"/>
                      <a:pt x="533" y="646"/>
                    </a:cubicBezTo>
                    <a:cubicBezTo>
                      <a:pt x="532" y="646"/>
                      <a:pt x="532" y="646"/>
                      <a:pt x="532" y="646"/>
                    </a:cubicBezTo>
                    <a:cubicBezTo>
                      <a:pt x="533" y="645"/>
                      <a:pt x="530" y="645"/>
                      <a:pt x="531" y="644"/>
                    </a:cubicBezTo>
                    <a:cubicBezTo>
                      <a:pt x="532" y="643"/>
                      <a:pt x="533" y="644"/>
                      <a:pt x="533" y="644"/>
                    </a:cubicBezTo>
                    <a:cubicBezTo>
                      <a:pt x="534" y="643"/>
                      <a:pt x="531" y="642"/>
                      <a:pt x="533" y="641"/>
                    </a:cubicBezTo>
                    <a:cubicBezTo>
                      <a:pt x="532" y="641"/>
                      <a:pt x="531" y="641"/>
                      <a:pt x="531" y="641"/>
                    </a:cubicBezTo>
                    <a:cubicBezTo>
                      <a:pt x="531" y="640"/>
                      <a:pt x="531" y="639"/>
                      <a:pt x="532" y="639"/>
                    </a:cubicBezTo>
                    <a:cubicBezTo>
                      <a:pt x="531" y="638"/>
                      <a:pt x="531" y="638"/>
                      <a:pt x="531" y="638"/>
                    </a:cubicBezTo>
                    <a:cubicBezTo>
                      <a:pt x="531" y="638"/>
                      <a:pt x="532" y="638"/>
                      <a:pt x="532" y="638"/>
                    </a:cubicBezTo>
                    <a:cubicBezTo>
                      <a:pt x="532" y="637"/>
                      <a:pt x="531" y="637"/>
                      <a:pt x="530" y="636"/>
                    </a:cubicBezTo>
                    <a:cubicBezTo>
                      <a:pt x="531" y="635"/>
                      <a:pt x="529" y="634"/>
                      <a:pt x="529" y="633"/>
                    </a:cubicBezTo>
                    <a:cubicBezTo>
                      <a:pt x="528" y="633"/>
                      <a:pt x="529" y="631"/>
                      <a:pt x="527" y="632"/>
                    </a:cubicBezTo>
                    <a:cubicBezTo>
                      <a:pt x="527" y="632"/>
                      <a:pt x="528" y="632"/>
                      <a:pt x="528" y="632"/>
                    </a:cubicBezTo>
                    <a:cubicBezTo>
                      <a:pt x="527" y="632"/>
                      <a:pt x="526" y="633"/>
                      <a:pt x="526" y="632"/>
                    </a:cubicBezTo>
                    <a:cubicBezTo>
                      <a:pt x="527" y="632"/>
                      <a:pt x="527" y="632"/>
                      <a:pt x="527" y="632"/>
                    </a:cubicBezTo>
                    <a:cubicBezTo>
                      <a:pt x="528" y="631"/>
                      <a:pt x="526" y="630"/>
                      <a:pt x="526" y="630"/>
                    </a:cubicBezTo>
                    <a:cubicBezTo>
                      <a:pt x="526" y="631"/>
                      <a:pt x="526" y="629"/>
                      <a:pt x="525" y="630"/>
                    </a:cubicBezTo>
                    <a:cubicBezTo>
                      <a:pt x="525" y="630"/>
                      <a:pt x="525" y="630"/>
                      <a:pt x="525" y="630"/>
                    </a:cubicBezTo>
                    <a:cubicBezTo>
                      <a:pt x="524" y="630"/>
                      <a:pt x="524" y="630"/>
                      <a:pt x="523" y="630"/>
                    </a:cubicBezTo>
                    <a:cubicBezTo>
                      <a:pt x="523" y="630"/>
                      <a:pt x="524" y="629"/>
                      <a:pt x="524" y="629"/>
                    </a:cubicBezTo>
                    <a:cubicBezTo>
                      <a:pt x="524" y="628"/>
                      <a:pt x="523" y="628"/>
                      <a:pt x="523" y="628"/>
                    </a:cubicBezTo>
                    <a:cubicBezTo>
                      <a:pt x="523" y="628"/>
                      <a:pt x="523" y="628"/>
                      <a:pt x="523" y="628"/>
                    </a:cubicBezTo>
                    <a:cubicBezTo>
                      <a:pt x="523" y="628"/>
                      <a:pt x="523" y="628"/>
                      <a:pt x="523" y="628"/>
                    </a:cubicBezTo>
                    <a:cubicBezTo>
                      <a:pt x="523" y="628"/>
                      <a:pt x="522" y="628"/>
                      <a:pt x="522" y="628"/>
                    </a:cubicBezTo>
                    <a:cubicBezTo>
                      <a:pt x="522" y="628"/>
                      <a:pt x="522" y="628"/>
                      <a:pt x="522" y="628"/>
                    </a:cubicBezTo>
                    <a:cubicBezTo>
                      <a:pt x="523" y="628"/>
                      <a:pt x="523" y="628"/>
                      <a:pt x="523" y="628"/>
                    </a:cubicBezTo>
                    <a:cubicBezTo>
                      <a:pt x="523" y="628"/>
                      <a:pt x="523" y="628"/>
                      <a:pt x="522" y="628"/>
                    </a:cubicBezTo>
                    <a:cubicBezTo>
                      <a:pt x="522" y="628"/>
                      <a:pt x="522" y="627"/>
                      <a:pt x="522" y="627"/>
                    </a:cubicBezTo>
                    <a:cubicBezTo>
                      <a:pt x="522" y="627"/>
                      <a:pt x="522" y="627"/>
                      <a:pt x="522" y="627"/>
                    </a:cubicBezTo>
                    <a:cubicBezTo>
                      <a:pt x="523" y="626"/>
                      <a:pt x="523" y="626"/>
                      <a:pt x="523" y="626"/>
                    </a:cubicBezTo>
                    <a:cubicBezTo>
                      <a:pt x="522" y="626"/>
                      <a:pt x="521" y="626"/>
                      <a:pt x="521" y="627"/>
                    </a:cubicBezTo>
                    <a:cubicBezTo>
                      <a:pt x="520" y="625"/>
                      <a:pt x="517" y="625"/>
                      <a:pt x="517" y="625"/>
                    </a:cubicBezTo>
                    <a:cubicBezTo>
                      <a:pt x="517" y="625"/>
                      <a:pt x="517" y="624"/>
                      <a:pt x="517" y="625"/>
                    </a:cubicBezTo>
                    <a:cubicBezTo>
                      <a:pt x="516" y="625"/>
                      <a:pt x="516" y="625"/>
                      <a:pt x="516" y="625"/>
                    </a:cubicBezTo>
                    <a:cubicBezTo>
                      <a:pt x="515" y="625"/>
                      <a:pt x="516" y="624"/>
                      <a:pt x="515" y="623"/>
                    </a:cubicBezTo>
                    <a:cubicBezTo>
                      <a:pt x="515" y="623"/>
                      <a:pt x="515" y="624"/>
                      <a:pt x="515" y="624"/>
                    </a:cubicBezTo>
                    <a:cubicBezTo>
                      <a:pt x="514" y="622"/>
                      <a:pt x="512" y="624"/>
                      <a:pt x="511" y="623"/>
                    </a:cubicBezTo>
                    <a:cubicBezTo>
                      <a:pt x="511" y="623"/>
                      <a:pt x="512" y="622"/>
                      <a:pt x="512" y="622"/>
                    </a:cubicBezTo>
                    <a:cubicBezTo>
                      <a:pt x="511" y="622"/>
                      <a:pt x="510" y="622"/>
                      <a:pt x="508" y="623"/>
                    </a:cubicBezTo>
                    <a:cubicBezTo>
                      <a:pt x="509" y="622"/>
                      <a:pt x="509" y="622"/>
                      <a:pt x="509" y="622"/>
                    </a:cubicBezTo>
                    <a:cubicBezTo>
                      <a:pt x="508" y="622"/>
                      <a:pt x="508" y="622"/>
                      <a:pt x="507" y="622"/>
                    </a:cubicBezTo>
                    <a:cubicBezTo>
                      <a:pt x="507" y="623"/>
                      <a:pt x="507" y="622"/>
                      <a:pt x="507" y="622"/>
                    </a:cubicBezTo>
                    <a:cubicBezTo>
                      <a:pt x="508" y="623"/>
                      <a:pt x="507" y="624"/>
                      <a:pt x="506" y="623"/>
                    </a:cubicBezTo>
                    <a:cubicBezTo>
                      <a:pt x="506" y="623"/>
                      <a:pt x="506" y="623"/>
                      <a:pt x="506" y="623"/>
                    </a:cubicBezTo>
                    <a:cubicBezTo>
                      <a:pt x="506" y="623"/>
                      <a:pt x="505" y="623"/>
                      <a:pt x="505" y="623"/>
                    </a:cubicBezTo>
                    <a:cubicBezTo>
                      <a:pt x="505" y="623"/>
                      <a:pt x="505" y="623"/>
                      <a:pt x="505" y="623"/>
                    </a:cubicBezTo>
                    <a:cubicBezTo>
                      <a:pt x="505" y="623"/>
                      <a:pt x="505" y="623"/>
                      <a:pt x="505" y="623"/>
                    </a:cubicBezTo>
                    <a:cubicBezTo>
                      <a:pt x="505" y="623"/>
                      <a:pt x="505" y="623"/>
                      <a:pt x="505" y="622"/>
                    </a:cubicBezTo>
                    <a:cubicBezTo>
                      <a:pt x="505" y="622"/>
                      <a:pt x="505" y="622"/>
                      <a:pt x="505" y="622"/>
                    </a:cubicBezTo>
                    <a:cubicBezTo>
                      <a:pt x="507" y="620"/>
                      <a:pt x="508" y="618"/>
                      <a:pt x="510" y="616"/>
                    </a:cubicBezTo>
                    <a:cubicBezTo>
                      <a:pt x="514" y="611"/>
                      <a:pt x="518" y="606"/>
                      <a:pt x="521" y="600"/>
                    </a:cubicBezTo>
                    <a:cubicBezTo>
                      <a:pt x="521" y="598"/>
                      <a:pt x="522" y="597"/>
                      <a:pt x="522" y="595"/>
                    </a:cubicBezTo>
                    <a:cubicBezTo>
                      <a:pt x="522" y="596"/>
                      <a:pt x="522" y="596"/>
                      <a:pt x="522" y="596"/>
                    </a:cubicBezTo>
                    <a:cubicBezTo>
                      <a:pt x="522" y="594"/>
                      <a:pt x="523" y="595"/>
                      <a:pt x="524" y="594"/>
                    </a:cubicBezTo>
                    <a:cubicBezTo>
                      <a:pt x="524" y="593"/>
                      <a:pt x="524" y="593"/>
                      <a:pt x="524" y="593"/>
                    </a:cubicBezTo>
                    <a:cubicBezTo>
                      <a:pt x="523" y="592"/>
                      <a:pt x="525" y="593"/>
                      <a:pt x="525" y="592"/>
                    </a:cubicBezTo>
                    <a:cubicBezTo>
                      <a:pt x="525" y="592"/>
                      <a:pt x="525" y="592"/>
                      <a:pt x="525" y="592"/>
                    </a:cubicBezTo>
                    <a:cubicBezTo>
                      <a:pt x="525" y="590"/>
                      <a:pt x="525" y="592"/>
                      <a:pt x="527" y="591"/>
                    </a:cubicBezTo>
                    <a:cubicBezTo>
                      <a:pt x="528" y="588"/>
                      <a:pt x="529" y="585"/>
                      <a:pt x="531" y="582"/>
                    </a:cubicBezTo>
                    <a:cubicBezTo>
                      <a:pt x="531" y="583"/>
                      <a:pt x="530" y="582"/>
                      <a:pt x="530" y="582"/>
                    </a:cubicBezTo>
                    <a:cubicBezTo>
                      <a:pt x="532" y="582"/>
                      <a:pt x="530" y="581"/>
                      <a:pt x="531" y="581"/>
                    </a:cubicBezTo>
                    <a:cubicBezTo>
                      <a:pt x="531" y="581"/>
                      <a:pt x="531" y="581"/>
                      <a:pt x="531" y="581"/>
                    </a:cubicBezTo>
                    <a:cubicBezTo>
                      <a:pt x="532" y="580"/>
                      <a:pt x="532" y="579"/>
                      <a:pt x="533" y="578"/>
                    </a:cubicBezTo>
                    <a:cubicBezTo>
                      <a:pt x="533" y="578"/>
                      <a:pt x="533" y="578"/>
                      <a:pt x="533" y="578"/>
                    </a:cubicBezTo>
                    <a:cubicBezTo>
                      <a:pt x="533" y="577"/>
                      <a:pt x="535" y="576"/>
                      <a:pt x="534" y="575"/>
                    </a:cubicBezTo>
                    <a:cubicBezTo>
                      <a:pt x="535" y="575"/>
                      <a:pt x="535" y="574"/>
                      <a:pt x="535" y="574"/>
                    </a:cubicBezTo>
                    <a:cubicBezTo>
                      <a:pt x="534" y="573"/>
                      <a:pt x="537" y="572"/>
                      <a:pt x="536" y="571"/>
                    </a:cubicBezTo>
                    <a:cubicBezTo>
                      <a:pt x="536" y="571"/>
                      <a:pt x="536" y="571"/>
                      <a:pt x="536" y="571"/>
                    </a:cubicBezTo>
                    <a:cubicBezTo>
                      <a:pt x="537" y="568"/>
                      <a:pt x="539" y="565"/>
                      <a:pt x="539" y="561"/>
                    </a:cubicBezTo>
                    <a:cubicBezTo>
                      <a:pt x="540" y="559"/>
                      <a:pt x="542" y="557"/>
                      <a:pt x="541" y="555"/>
                    </a:cubicBezTo>
                    <a:cubicBezTo>
                      <a:pt x="541" y="555"/>
                      <a:pt x="541" y="555"/>
                      <a:pt x="541" y="555"/>
                    </a:cubicBezTo>
                    <a:cubicBezTo>
                      <a:pt x="541" y="554"/>
                      <a:pt x="541" y="555"/>
                      <a:pt x="542" y="554"/>
                    </a:cubicBezTo>
                    <a:cubicBezTo>
                      <a:pt x="541" y="553"/>
                      <a:pt x="542" y="552"/>
                      <a:pt x="543" y="551"/>
                    </a:cubicBezTo>
                    <a:cubicBezTo>
                      <a:pt x="542" y="551"/>
                      <a:pt x="542" y="550"/>
                      <a:pt x="542" y="550"/>
                    </a:cubicBezTo>
                    <a:cubicBezTo>
                      <a:pt x="543" y="549"/>
                      <a:pt x="542" y="547"/>
                      <a:pt x="543" y="546"/>
                    </a:cubicBezTo>
                    <a:cubicBezTo>
                      <a:pt x="542" y="546"/>
                      <a:pt x="543" y="545"/>
                      <a:pt x="543" y="544"/>
                    </a:cubicBezTo>
                    <a:cubicBezTo>
                      <a:pt x="543" y="544"/>
                      <a:pt x="543" y="544"/>
                      <a:pt x="543" y="544"/>
                    </a:cubicBezTo>
                    <a:cubicBezTo>
                      <a:pt x="543" y="543"/>
                      <a:pt x="543" y="542"/>
                      <a:pt x="544" y="541"/>
                    </a:cubicBezTo>
                    <a:cubicBezTo>
                      <a:pt x="544" y="540"/>
                      <a:pt x="543" y="540"/>
                      <a:pt x="544" y="539"/>
                    </a:cubicBezTo>
                    <a:cubicBezTo>
                      <a:pt x="545" y="539"/>
                      <a:pt x="544" y="538"/>
                      <a:pt x="544" y="537"/>
                    </a:cubicBezTo>
                    <a:cubicBezTo>
                      <a:pt x="543" y="537"/>
                      <a:pt x="543" y="536"/>
                      <a:pt x="543" y="535"/>
                    </a:cubicBezTo>
                    <a:cubicBezTo>
                      <a:pt x="544" y="536"/>
                      <a:pt x="544" y="536"/>
                      <a:pt x="544" y="536"/>
                    </a:cubicBezTo>
                    <a:cubicBezTo>
                      <a:pt x="544" y="533"/>
                      <a:pt x="546" y="530"/>
                      <a:pt x="544" y="527"/>
                    </a:cubicBezTo>
                    <a:cubicBezTo>
                      <a:pt x="545" y="527"/>
                      <a:pt x="545" y="527"/>
                      <a:pt x="545" y="527"/>
                    </a:cubicBezTo>
                    <a:cubicBezTo>
                      <a:pt x="544" y="524"/>
                      <a:pt x="545" y="522"/>
                      <a:pt x="544" y="519"/>
                    </a:cubicBezTo>
                    <a:cubicBezTo>
                      <a:pt x="545" y="518"/>
                      <a:pt x="545" y="517"/>
                      <a:pt x="545" y="516"/>
                    </a:cubicBezTo>
                    <a:cubicBezTo>
                      <a:pt x="544" y="515"/>
                      <a:pt x="544" y="515"/>
                      <a:pt x="543" y="514"/>
                    </a:cubicBezTo>
                    <a:cubicBezTo>
                      <a:pt x="543" y="514"/>
                      <a:pt x="544" y="514"/>
                      <a:pt x="544" y="514"/>
                    </a:cubicBezTo>
                    <a:cubicBezTo>
                      <a:pt x="544" y="513"/>
                      <a:pt x="545" y="511"/>
                      <a:pt x="544" y="510"/>
                    </a:cubicBezTo>
                    <a:cubicBezTo>
                      <a:pt x="545" y="510"/>
                      <a:pt x="545" y="510"/>
                      <a:pt x="545" y="510"/>
                    </a:cubicBezTo>
                    <a:cubicBezTo>
                      <a:pt x="544" y="509"/>
                      <a:pt x="543" y="508"/>
                      <a:pt x="544" y="507"/>
                    </a:cubicBezTo>
                    <a:cubicBezTo>
                      <a:pt x="543" y="507"/>
                      <a:pt x="543" y="506"/>
                      <a:pt x="543" y="506"/>
                    </a:cubicBezTo>
                    <a:cubicBezTo>
                      <a:pt x="542" y="506"/>
                      <a:pt x="544" y="506"/>
                      <a:pt x="543" y="505"/>
                    </a:cubicBezTo>
                    <a:cubicBezTo>
                      <a:pt x="544" y="506"/>
                      <a:pt x="544" y="506"/>
                      <a:pt x="544" y="506"/>
                    </a:cubicBezTo>
                    <a:cubicBezTo>
                      <a:pt x="544" y="503"/>
                      <a:pt x="543" y="501"/>
                      <a:pt x="543" y="499"/>
                    </a:cubicBezTo>
                    <a:cubicBezTo>
                      <a:pt x="544" y="498"/>
                      <a:pt x="542" y="497"/>
                      <a:pt x="543" y="495"/>
                    </a:cubicBezTo>
                    <a:cubicBezTo>
                      <a:pt x="542" y="495"/>
                      <a:pt x="543" y="493"/>
                      <a:pt x="541" y="493"/>
                    </a:cubicBezTo>
                    <a:cubicBezTo>
                      <a:pt x="542" y="493"/>
                      <a:pt x="542" y="493"/>
                      <a:pt x="542" y="493"/>
                    </a:cubicBezTo>
                    <a:cubicBezTo>
                      <a:pt x="542" y="492"/>
                      <a:pt x="542" y="490"/>
                      <a:pt x="542" y="489"/>
                    </a:cubicBezTo>
                    <a:cubicBezTo>
                      <a:pt x="542" y="488"/>
                      <a:pt x="541" y="488"/>
                      <a:pt x="541" y="487"/>
                    </a:cubicBezTo>
                    <a:cubicBezTo>
                      <a:pt x="541" y="487"/>
                      <a:pt x="541" y="487"/>
                      <a:pt x="541" y="487"/>
                    </a:cubicBezTo>
                    <a:cubicBezTo>
                      <a:pt x="541" y="487"/>
                      <a:pt x="540" y="487"/>
                      <a:pt x="539" y="486"/>
                    </a:cubicBezTo>
                    <a:cubicBezTo>
                      <a:pt x="539" y="486"/>
                      <a:pt x="539" y="486"/>
                      <a:pt x="539" y="485"/>
                    </a:cubicBezTo>
                    <a:cubicBezTo>
                      <a:pt x="540" y="486"/>
                      <a:pt x="540" y="486"/>
                      <a:pt x="541" y="486"/>
                    </a:cubicBezTo>
                    <a:cubicBezTo>
                      <a:pt x="541" y="485"/>
                      <a:pt x="540" y="485"/>
                      <a:pt x="541" y="484"/>
                    </a:cubicBezTo>
                    <a:cubicBezTo>
                      <a:pt x="541" y="484"/>
                      <a:pt x="541" y="484"/>
                      <a:pt x="541" y="484"/>
                    </a:cubicBezTo>
                    <a:cubicBezTo>
                      <a:pt x="546" y="479"/>
                      <a:pt x="551" y="474"/>
                      <a:pt x="555" y="469"/>
                    </a:cubicBezTo>
                    <a:cubicBezTo>
                      <a:pt x="553" y="470"/>
                      <a:pt x="554" y="468"/>
                      <a:pt x="555" y="467"/>
                    </a:cubicBezTo>
                    <a:cubicBezTo>
                      <a:pt x="555" y="467"/>
                      <a:pt x="555" y="467"/>
                      <a:pt x="555" y="467"/>
                    </a:cubicBezTo>
                    <a:cubicBezTo>
                      <a:pt x="556" y="465"/>
                      <a:pt x="556" y="465"/>
                      <a:pt x="556" y="465"/>
                    </a:cubicBezTo>
                    <a:cubicBezTo>
                      <a:pt x="557" y="463"/>
                      <a:pt x="557" y="464"/>
                      <a:pt x="556" y="466"/>
                    </a:cubicBezTo>
                    <a:cubicBezTo>
                      <a:pt x="558" y="464"/>
                      <a:pt x="560" y="462"/>
                      <a:pt x="561" y="459"/>
                    </a:cubicBezTo>
                    <a:cubicBezTo>
                      <a:pt x="562" y="457"/>
                      <a:pt x="564" y="455"/>
                      <a:pt x="565" y="453"/>
                    </a:cubicBezTo>
                    <a:cubicBezTo>
                      <a:pt x="568" y="448"/>
                      <a:pt x="570" y="444"/>
                      <a:pt x="572" y="439"/>
                    </a:cubicBezTo>
                    <a:cubicBezTo>
                      <a:pt x="571" y="438"/>
                      <a:pt x="574" y="434"/>
                      <a:pt x="573" y="433"/>
                    </a:cubicBezTo>
                    <a:cubicBezTo>
                      <a:pt x="574" y="433"/>
                      <a:pt x="574" y="433"/>
                      <a:pt x="574" y="433"/>
                    </a:cubicBezTo>
                    <a:cubicBezTo>
                      <a:pt x="576" y="426"/>
                      <a:pt x="576" y="426"/>
                      <a:pt x="579" y="420"/>
                    </a:cubicBezTo>
                    <a:cubicBezTo>
                      <a:pt x="587" y="392"/>
                      <a:pt x="583" y="361"/>
                      <a:pt x="569" y="336"/>
                    </a:cubicBezTo>
                    <a:close/>
                    <a:moveTo>
                      <a:pt x="533" y="243"/>
                    </a:moveTo>
                    <a:cubicBezTo>
                      <a:pt x="533" y="243"/>
                      <a:pt x="533" y="244"/>
                      <a:pt x="533" y="244"/>
                    </a:cubicBezTo>
                    <a:cubicBezTo>
                      <a:pt x="533" y="244"/>
                      <a:pt x="533" y="243"/>
                      <a:pt x="533" y="243"/>
                    </a:cubicBezTo>
                    <a:close/>
                    <a:moveTo>
                      <a:pt x="43" y="425"/>
                    </a:moveTo>
                    <a:cubicBezTo>
                      <a:pt x="43" y="425"/>
                      <a:pt x="43" y="425"/>
                      <a:pt x="43" y="425"/>
                    </a:cubicBezTo>
                    <a:cubicBezTo>
                      <a:pt x="43" y="425"/>
                      <a:pt x="43" y="424"/>
                      <a:pt x="43" y="424"/>
                    </a:cubicBezTo>
                    <a:cubicBezTo>
                      <a:pt x="43" y="424"/>
                      <a:pt x="43" y="424"/>
                      <a:pt x="43" y="424"/>
                    </a:cubicBezTo>
                    <a:cubicBezTo>
                      <a:pt x="43" y="424"/>
                      <a:pt x="43" y="425"/>
                      <a:pt x="43" y="425"/>
                    </a:cubicBezTo>
                    <a:close/>
                    <a:moveTo>
                      <a:pt x="127" y="290"/>
                    </a:moveTo>
                    <a:cubicBezTo>
                      <a:pt x="127" y="291"/>
                      <a:pt x="127" y="291"/>
                      <a:pt x="127" y="291"/>
                    </a:cubicBezTo>
                    <a:cubicBezTo>
                      <a:pt x="126" y="290"/>
                      <a:pt x="126" y="290"/>
                      <a:pt x="126" y="290"/>
                    </a:cubicBezTo>
                    <a:cubicBezTo>
                      <a:pt x="126" y="290"/>
                      <a:pt x="127" y="290"/>
                      <a:pt x="127" y="290"/>
                    </a:cubicBezTo>
                    <a:cubicBezTo>
                      <a:pt x="127" y="290"/>
                      <a:pt x="127" y="290"/>
                      <a:pt x="127" y="290"/>
                    </a:cubicBezTo>
                    <a:close/>
                    <a:moveTo>
                      <a:pt x="66" y="319"/>
                    </a:moveTo>
                    <a:cubicBezTo>
                      <a:pt x="66" y="319"/>
                      <a:pt x="67" y="319"/>
                      <a:pt x="67" y="319"/>
                    </a:cubicBezTo>
                    <a:cubicBezTo>
                      <a:pt x="67" y="319"/>
                      <a:pt x="66" y="319"/>
                      <a:pt x="66" y="319"/>
                    </a:cubicBezTo>
                    <a:cubicBezTo>
                      <a:pt x="66" y="319"/>
                      <a:pt x="66" y="319"/>
                      <a:pt x="66" y="319"/>
                    </a:cubicBezTo>
                    <a:cubicBezTo>
                      <a:pt x="66" y="319"/>
                      <a:pt x="66" y="319"/>
                      <a:pt x="66" y="319"/>
                    </a:cubicBezTo>
                    <a:close/>
                    <a:moveTo>
                      <a:pt x="68" y="319"/>
                    </a:moveTo>
                    <a:cubicBezTo>
                      <a:pt x="67" y="319"/>
                      <a:pt x="67" y="319"/>
                      <a:pt x="67" y="319"/>
                    </a:cubicBezTo>
                    <a:cubicBezTo>
                      <a:pt x="67" y="319"/>
                      <a:pt x="67" y="319"/>
                      <a:pt x="67" y="319"/>
                    </a:cubicBezTo>
                    <a:lnTo>
                      <a:pt x="68" y="319"/>
                    </a:lnTo>
                    <a:close/>
                    <a:moveTo>
                      <a:pt x="66" y="319"/>
                    </a:moveTo>
                    <a:cubicBezTo>
                      <a:pt x="66" y="319"/>
                      <a:pt x="66" y="319"/>
                      <a:pt x="66" y="319"/>
                    </a:cubicBezTo>
                    <a:cubicBezTo>
                      <a:pt x="66" y="319"/>
                      <a:pt x="66" y="319"/>
                      <a:pt x="66" y="319"/>
                    </a:cubicBezTo>
                    <a:cubicBezTo>
                      <a:pt x="66" y="319"/>
                      <a:pt x="66" y="319"/>
                      <a:pt x="66" y="319"/>
                    </a:cubicBezTo>
                    <a:close/>
                    <a:moveTo>
                      <a:pt x="141" y="304"/>
                    </a:moveTo>
                    <a:cubicBezTo>
                      <a:pt x="142" y="304"/>
                      <a:pt x="142" y="303"/>
                      <a:pt x="142" y="304"/>
                    </a:cubicBezTo>
                    <a:cubicBezTo>
                      <a:pt x="141" y="304"/>
                      <a:pt x="141" y="305"/>
                      <a:pt x="141" y="305"/>
                    </a:cubicBezTo>
                    <a:cubicBezTo>
                      <a:pt x="141" y="305"/>
                      <a:pt x="140" y="304"/>
                      <a:pt x="140" y="304"/>
                    </a:cubicBezTo>
                    <a:cubicBezTo>
                      <a:pt x="140" y="304"/>
                      <a:pt x="140" y="305"/>
                      <a:pt x="140" y="305"/>
                    </a:cubicBezTo>
                    <a:cubicBezTo>
                      <a:pt x="139" y="304"/>
                      <a:pt x="139" y="307"/>
                      <a:pt x="137" y="307"/>
                    </a:cubicBezTo>
                    <a:cubicBezTo>
                      <a:pt x="137" y="306"/>
                      <a:pt x="137" y="306"/>
                      <a:pt x="137" y="306"/>
                    </a:cubicBezTo>
                    <a:cubicBezTo>
                      <a:pt x="136" y="306"/>
                      <a:pt x="136" y="307"/>
                      <a:pt x="136" y="308"/>
                    </a:cubicBezTo>
                    <a:cubicBezTo>
                      <a:pt x="136" y="308"/>
                      <a:pt x="135" y="308"/>
                      <a:pt x="135" y="307"/>
                    </a:cubicBezTo>
                    <a:cubicBezTo>
                      <a:pt x="135" y="308"/>
                      <a:pt x="134" y="308"/>
                      <a:pt x="135" y="309"/>
                    </a:cubicBezTo>
                    <a:cubicBezTo>
                      <a:pt x="135" y="309"/>
                      <a:pt x="134" y="309"/>
                      <a:pt x="135" y="309"/>
                    </a:cubicBezTo>
                    <a:cubicBezTo>
                      <a:pt x="135" y="309"/>
                      <a:pt x="135" y="310"/>
                      <a:pt x="135" y="310"/>
                    </a:cubicBezTo>
                    <a:cubicBezTo>
                      <a:pt x="135" y="310"/>
                      <a:pt x="135" y="310"/>
                      <a:pt x="135" y="310"/>
                    </a:cubicBezTo>
                    <a:cubicBezTo>
                      <a:pt x="134" y="310"/>
                      <a:pt x="134" y="311"/>
                      <a:pt x="134" y="311"/>
                    </a:cubicBezTo>
                    <a:cubicBezTo>
                      <a:pt x="133" y="311"/>
                      <a:pt x="134" y="311"/>
                      <a:pt x="133" y="310"/>
                    </a:cubicBezTo>
                    <a:cubicBezTo>
                      <a:pt x="133" y="309"/>
                      <a:pt x="132" y="310"/>
                      <a:pt x="132" y="310"/>
                    </a:cubicBezTo>
                    <a:cubicBezTo>
                      <a:pt x="132" y="311"/>
                      <a:pt x="132" y="311"/>
                      <a:pt x="132" y="311"/>
                    </a:cubicBezTo>
                    <a:cubicBezTo>
                      <a:pt x="132" y="312"/>
                      <a:pt x="131" y="311"/>
                      <a:pt x="131" y="311"/>
                    </a:cubicBezTo>
                    <a:cubicBezTo>
                      <a:pt x="131" y="314"/>
                      <a:pt x="131" y="314"/>
                      <a:pt x="131" y="314"/>
                    </a:cubicBezTo>
                    <a:cubicBezTo>
                      <a:pt x="131" y="314"/>
                      <a:pt x="130" y="313"/>
                      <a:pt x="130" y="312"/>
                    </a:cubicBezTo>
                    <a:cubicBezTo>
                      <a:pt x="130" y="313"/>
                      <a:pt x="130" y="315"/>
                      <a:pt x="130" y="316"/>
                    </a:cubicBezTo>
                    <a:cubicBezTo>
                      <a:pt x="130" y="316"/>
                      <a:pt x="129" y="317"/>
                      <a:pt x="129" y="317"/>
                    </a:cubicBezTo>
                    <a:cubicBezTo>
                      <a:pt x="128" y="316"/>
                      <a:pt x="129" y="317"/>
                      <a:pt x="129" y="316"/>
                    </a:cubicBezTo>
                    <a:cubicBezTo>
                      <a:pt x="128" y="316"/>
                      <a:pt x="128" y="316"/>
                      <a:pt x="128" y="316"/>
                    </a:cubicBezTo>
                    <a:cubicBezTo>
                      <a:pt x="128" y="315"/>
                      <a:pt x="127" y="315"/>
                      <a:pt x="127" y="314"/>
                    </a:cubicBezTo>
                    <a:cubicBezTo>
                      <a:pt x="127" y="315"/>
                      <a:pt x="126" y="315"/>
                      <a:pt x="125" y="315"/>
                    </a:cubicBezTo>
                    <a:cubicBezTo>
                      <a:pt x="126" y="316"/>
                      <a:pt x="124" y="317"/>
                      <a:pt x="125" y="318"/>
                    </a:cubicBezTo>
                    <a:cubicBezTo>
                      <a:pt x="125" y="318"/>
                      <a:pt x="124" y="317"/>
                      <a:pt x="124" y="317"/>
                    </a:cubicBezTo>
                    <a:cubicBezTo>
                      <a:pt x="123" y="318"/>
                      <a:pt x="122" y="318"/>
                      <a:pt x="122" y="319"/>
                    </a:cubicBezTo>
                    <a:cubicBezTo>
                      <a:pt x="122" y="319"/>
                      <a:pt x="122" y="319"/>
                      <a:pt x="122" y="319"/>
                    </a:cubicBezTo>
                    <a:cubicBezTo>
                      <a:pt x="121" y="320"/>
                      <a:pt x="120" y="320"/>
                      <a:pt x="120" y="322"/>
                    </a:cubicBezTo>
                    <a:cubicBezTo>
                      <a:pt x="120" y="321"/>
                      <a:pt x="120" y="321"/>
                      <a:pt x="120" y="321"/>
                    </a:cubicBezTo>
                    <a:cubicBezTo>
                      <a:pt x="119" y="321"/>
                      <a:pt x="121" y="322"/>
                      <a:pt x="120" y="322"/>
                    </a:cubicBezTo>
                    <a:cubicBezTo>
                      <a:pt x="119" y="322"/>
                      <a:pt x="119" y="322"/>
                      <a:pt x="119" y="322"/>
                    </a:cubicBezTo>
                    <a:cubicBezTo>
                      <a:pt x="119" y="323"/>
                      <a:pt x="118" y="322"/>
                      <a:pt x="118" y="323"/>
                    </a:cubicBezTo>
                    <a:cubicBezTo>
                      <a:pt x="118" y="323"/>
                      <a:pt x="118" y="323"/>
                      <a:pt x="118" y="322"/>
                    </a:cubicBezTo>
                    <a:cubicBezTo>
                      <a:pt x="118" y="323"/>
                      <a:pt x="117" y="324"/>
                      <a:pt x="117" y="325"/>
                    </a:cubicBezTo>
                    <a:cubicBezTo>
                      <a:pt x="117" y="324"/>
                      <a:pt x="117" y="324"/>
                      <a:pt x="117" y="324"/>
                    </a:cubicBezTo>
                    <a:cubicBezTo>
                      <a:pt x="116" y="324"/>
                      <a:pt x="117" y="325"/>
                      <a:pt x="116" y="325"/>
                    </a:cubicBezTo>
                    <a:cubicBezTo>
                      <a:pt x="116" y="325"/>
                      <a:pt x="115" y="325"/>
                      <a:pt x="115" y="325"/>
                    </a:cubicBezTo>
                    <a:cubicBezTo>
                      <a:pt x="116" y="325"/>
                      <a:pt x="115" y="326"/>
                      <a:pt x="115" y="326"/>
                    </a:cubicBezTo>
                    <a:cubicBezTo>
                      <a:pt x="115" y="326"/>
                      <a:pt x="114" y="326"/>
                      <a:pt x="114" y="326"/>
                    </a:cubicBezTo>
                    <a:cubicBezTo>
                      <a:pt x="112" y="328"/>
                      <a:pt x="111" y="329"/>
                      <a:pt x="109" y="331"/>
                    </a:cubicBezTo>
                    <a:cubicBezTo>
                      <a:pt x="108" y="331"/>
                      <a:pt x="106" y="330"/>
                      <a:pt x="105" y="330"/>
                    </a:cubicBezTo>
                    <a:cubicBezTo>
                      <a:pt x="104" y="328"/>
                      <a:pt x="106" y="329"/>
                      <a:pt x="106" y="328"/>
                    </a:cubicBezTo>
                    <a:cubicBezTo>
                      <a:pt x="106" y="329"/>
                      <a:pt x="105" y="328"/>
                      <a:pt x="103" y="328"/>
                    </a:cubicBezTo>
                    <a:cubicBezTo>
                      <a:pt x="103" y="328"/>
                      <a:pt x="103" y="328"/>
                      <a:pt x="103" y="328"/>
                    </a:cubicBezTo>
                    <a:cubicBezTo>
                      <a:pt x="102" y="328"/>
                      <a:pt x="102" y="327"/>
                      <a:pt x="101" y="327"/>
                    </a:cubicBezTo>
                    <a:cubicBezTo>
                      <a:pt x="101" y="327"/>
                      <a:pt x="101" y="327"/>
                      <a:pt x="101" y="327"/>
                    </a:cubicBezTo>
                    <a:cubicBezTo>
                      <a:pt x="100" y="327"/>
                      <a:pt x="100" y="325"/>
                      <a:pt x="99" y="326"/>
                    </a:cubicBezTo>
                    <a:cubicBezTo>
                      <a:pt x="99" y="325"/>
                      <a:pt x="99" y="325"/>
                      <a:pt x="99" y="325"/>
                    </a:cubicBezTo>
                    <a:cubicBezTo>
                      <a:pt x="98" y="326"/>
                      <a:pt x="98" y="324"/>
                      <a:pt x="96" y="325"/>
                    </a:cubicBezTo>
                    <a:cubicBezTo>
                      <a:pt x="97" y="325"/>
                      <a:pt x="97" y="325"/>
                      <a:pt x="97" y="325"/>
                    </a:cubicBezTo>
                    <a:cubicBezTo>
                      <a:pt x="95" y="323"/>
                      <a:pt x="93" y="325"/>
                      <a:pt x="93" y="324"/>
                    </a:cubicBezTo>
                    <a:cubicBezTo>
                      <a:pt x="92" y="323"/>
                      <a:pt x="91" y="323"/>
                      <a:pt x="90" y="324"/>
                    </a:cubicBezTo>
                    <a:cubicBezTo>
                      <a:pt x="90" y="324"/>
                      <a:pt x="90" y="323"/>
                      <a:pt x="91" y="323"/>
                    </a:cubicBezTo>
                    <a:cubicBezTo>
                      <a:pt x="86" y="322"/>
                      <a:pt x="81" y="320"/>
                      <a:pt x="77" y="320"/>
                    </a:cubicBezTo>
                    <a:cubicBezTo>
                      <a:pt x="77" y="320"/>
                      <a:pt x="77" y="320"/>
                      <a:pt x="77" y="320"/>
                    </a:cubicBezTo>
                    <a:cubicBezTo>
                      <a:pt x="75" y="320"/>
                      <a:pt x="73" y="317"/>
                      <a:pt x="70" y="319"/>
                    </a:cubicBezTo>
                    <a:cubicBezTo>
                      <a:pt x="70" y="320"/>
                      <a:pt x="70" y="320"/>
                      <a:pt x="70" y="320"/>
                    </a:cubicBezTo>
                    <a:cubicBezTo>
                      <a:pt x="69" y="320"/>
                      <a:pt x="69" y="319"/>
                      <a:pt x="69" y="319"/>
                    </a:cubicBezTo>
                    <a:cubicBezTo>
                      <a:pt x="69" y="319"/>
                      <a:pt x="68" y="319"/>
                      <a:pt x="68" y="319"/>
                    </a:cubicBezTo>
                    <a:cubicBezTo>
                      <a:pt x="68" y="318"/>
                      <a:pt x="69" y="318"/>
                      <a:pt x="69" y="317"/>
                    </a:cubicBezTo>
                    <a:cubicBezTo>
                      <a:pt x="68" y="317"/>
                      <a:pt x="68" y="317"/>
                      <a:pt x="68" y="317"/>
                    </a:cubicBezTo>
                    <a:cubicBezTo>
                      <a:pt x="69" y="316"/>
                      <a:pt x="68" y="315"/>
                      <a:pt x="69" y="315"/>
                    </a:cubicBezTo>
                    <a:cubicBezTo>
                      <a:pt x="69" y="316"/>
                      <a:pt x="70" y="316"/>
                      <a:pt x="70" y="316"/>
                    </a:cubicBezTo>
                    <a:cubicBezTo>
                      <a:pt x="70" y="316"/>
                      <a:pt x="70" y="316"/>
                      <a:pt x="70" y="316"/>
                    </a:cubicBezTo>
                    <a:cubicBezTo>
                      <a:pt x="71" y="317"/>
                      <a:pt x="71" y="317"/>
                      <a:pt x="71" y="317"/>
                    </a:cubicBezTo>
                    <a:cubicBezTo>
                      <a:pt x="70" y="315"/>
                      <a:pt x="72" y="315"/>
                      <a:pt x="71" y="315"/>
                    </a:cubicBezTo>
                    <a:cubicBezTo>
                      <a:pt x="72" y="315"/>
                      <a:pt x="72" y="315"/>
                      <a:pt x="72" y="315"/>
                    </a:cubicBezTo>
                    <a:cubicBezTo>
                      <a:pt x="73" y="315"/>
                      <a:pt x="71" y="315"/>
                      <a:pt x="71" y="314"/>
                    </a:cubicBezTo>
                    <a:cubicBezTo>
                      <a:pt x="72" y="314"/>
                      <a:pt x="73" y="315"/>
                      <a:pt x="73" y="315"/>
                    </a:cubicBezTo>
                    <a:cubicBezTo>
                      <a:pt x="74" y="315"/>
                      <a:pt x="74" y="313"/>
                      <a:pt x="75" y="313"/>
                    </a:cubicBezTo>
                    <a:cubicBezTo>
                      <a:pt x="76" y="313"/>
                      <a:pt x="76" y="312"/>
                      <a:pt x="76" y="311"/>
                    </a:cubicBezTo>
                    <a:cubicBezTo>
                      <a:pt x="76" y="310"/>
                      <a:pt x="77" y="312"/>
                      <a:pt x="77" y="311"/>
                    </a:cubicBezTo>
                    <a:cubicBezTo>
                      <a:pt x="77" y="311"/>
                      <a:pt x="78" y="312"/>
                      <a:pt x="78" y="312"/>
                    </a:cubicBezTo>
                    <a:cubicBezTo>
                      <a:pt x="78" y="312"/>
                      <a:pt x="79" y="311"/>
                      <a:pt x="78" y="311"/>
                    </a:cubicBezTo>
                    <a:cubicBezTo>
                      <a:pt x="79" y="310"/>
                      <a:pt x="80" y="310"/>
                      <a:pt x="80" y="309"/>
                    </a:cubicBezTo>
                    <a:cubicBezTo>
                      <a:pt x="80" y="309"/>
                      <a:pt x="81" y="310"/>
                      <a:pt x="81" y="310"/>
                    </a:cubicBezTo>
                    <a:cubicBezTo>
                      <a:pt x="81" y="309"/>
                      <a:pt x="81" y="308"/>
                      <a:pt x="82" y="308"/>
                    </a:cubicBezTo>
                    <a:cubicBezTo>
                      <a:pt x="81" y="307"/>
                      <a:pt x="81" y="307"/>
                      <a:pt x="81" y="307"/>
                    </a:cubicBezTo>
                    <a:cubicBezTo>
                      <a:pt x="81" y="306"/>
                      <a:pt x="80" y="306"/>
                      <a:pt x="81" y="306"/>
                    </a:cubicBezTo>
                    <a:cubicBezTo>
                      <a:pt x="81" y="307"/>
                      <a:pt x="82" y="308"/>
                      <a:pt x="83" y="307"/>
                    </a:cubicBezTo>
                    <a:cubicBezTo>
                      <a:pt x="84" y="309"/>
                      <a:pt x="82" y="308"/>
                      <a:pt x="83" y="309"/>
                    </a:cubicBezTo>
                    <a:cubicBezTo>
                      <a:pt x="84" y="310"/>
                      <a:pt x="83" y="311"/>
                      <a:pt x="82" y="311"/>
                    </a:cubicBezTo>
                    <a:cubicBezTo>
                      <a:pt x="82" y="312"/>
                      <a:pt x="82" y="311"/>
                      <a:pt x="83" y="312"/>
                    </a:cubicBezTo>
                    <a:cubicBezTo>
                      <a:pt x="83" y="311"/>
                      <a:pt x="83" y="310"/>
                      <a:pt x="84" y="310"/>
                    </a:cubicBezTo>
                    <a:cubicBezTo>
                      <a:pt x="83" y="309"/>
                      <a:pt x="83" y="309"/>
                      <a:pt x="83" y="309"/>
                    </a:cubicBezTo>
                    <a:cubicBezTo>
                      <a:pt x="83" y="307"/>
                      <a:pt x="85" y="309"/>
                      <a:pt x="85" y="309"/>
                    </a:cubicBezTo>
                    <a:cubicBezTo>
                      <a:pt x="85" y="309"/>
                      <a:pt x="85" y="309"/>
                      <a:pt x="85" y="309"/>
                    </a:cubicBezTo>
                    <a:cubicBezTo>
                      <a:pt x="85" y="309"/>
                      <a:pt x="85" y="309"/>
                      <a:pt x="85" y="308"/>
                    </a:cubicBezTo>
                    <a:cubicBezTo>
                      <a:pt x="87" y="310"/>
                      <a:pt x="85" y="309"/>
                      <a:pt x="85" y="310"/>
                    </a:cubicBezTo>
                    <a:cubicBezTo>
                      <a:pt x="86" y="311"/>
                      <a:pt x="86" y="311"/>
                      <a:pt x="86" y="311"/>
                    </a:cubicBezTo>
                    <a:cubicBezTo>
                      <a:pt x="87" y="311"/>
                      <a:pt x="86" y="309"/>
                      <a:pt x="87" y="309"/>
                    </a:cubicBezTo>
                    <a:cubicBezTo>
                      <a:pt x="87" y="310"/>
                      <a:pt x="87" y="310"/>
                      <a:pt x="87" y="310"/>
                    </a:cubicBezTo>
                    <a:cubicBezTo>
                      <a:pt x="87" y="309"/>
                      <a:pt x="87" y="309"/>
                      <a:pt x="87" y="309"/>
                    </a:cubicBezTo>
                    <a:cubicBezTo>
                      <a:pt x="87" y="309"/>
                      <a:pt x="86" y="308"/>
                      <a:pt x="86" y="308"/>
                    </a:cubicBezTo>
                    <a:cubicBezTo>
                      <a:pt x="85" y="307"/>
                      <a:pt x="86" y="308"/>
                      <a:pt x="86" y="307"/>
                    </a:cubicBezTo>
                    <a:cubicBezTo>
                      <a:pt x="86" y="306"/>
                      <a:pt x="86" y="307"/>
                      <a:pt x="86" y="307"/>
                    </a:cubicBezTo>
                    <a:cubicBezTo>
                      <a:pt x="85" y="306"/>
                      <a:pt x="86" y="306"/>
                      <a:pt x="86" y="305"/>
                    </a:cubicBezTo>
                    <a:cubicBezTo>
                      <a:pt x="86" y="305"/>
                      <a:pt x="87" y="306"/>
                      <a:pt x="87" y="306"/>
                    </a:cubicBezTo>
                    <a:cubicBezTo>
                      <a:pt x="87" y="307"/>
                      <a:pt x="87" y="307"/>
                      <a:pt x="87" y="306"/>
                    </a:cubicBezTo>
                    <a:cubicBezTo>
                      <a:pt x="87" y="308"/>
                      <a:pt x="88" y="308"/>
                      <a:pt x="88" y="309"/>
                    </a:cubicBezTo>
                    <a:cubicBezTo>
                      <a:pt x="89" y="309"/>
                      <a:pt x="88" y="308"/>
                      <a:pt x="88" y="307"/>
                    </a:cubicBezTo>
                    <a:cubicBezTo>
                      <a:pt x="88" y="308"/>
                      <a:pt x="88" y="307"/>
                      <a:pt x="87" y="307"/>
                    </a:cubicBezTo>
                    <a:cubicBezTo>
                      <a:pt x="87" y="304"/>
                      <a:pt x="89" y="308"/>
                      <a:pt x="90" y="307"/>
                    </a:cubicBezTo>
                    <a:cubicBezTo>
                      <a:pt x="88" y="306"/>
                      <a:pt x="89" y="304"/>
                      <a:pt x="88" y="303"/>
                    </a:cubicBezTo>
                    <a:cubicBezTo>
                      <a:pt x="88" y="303"/>
                      <a:pt x="88" y="302"/>
                      <a:pt x="88" y="302"/>
                    </a:cubicBezTo>
                    <a:cubicBezTo>
                      <a:pt x="89" y="303"/>
                      <a:pt x="89" y="303"/>
                      <a:pt x="89" y="304"/>
                    </a:cubicBezTo>
                    <a:cubicBezTo>
                      <a:pt x="90" y="304"/>
                      <a:pt x="90" y="304"/>
                      <a:pt x="90" y="304"/>
                    </a:cubicBezTo>
                    <a:cubicBezTo>
                      <a:pt x="90" y="305"/>
                      <a:pt x="90" y="305"/>
                      <a:pt x="90" y="305"/>
                    </a:cubicBezTo>
                    <a:cubicBezTo>
                      <a:pt x="91" y="306"/>
                      <a:pt x="92" y="306"/>
                      <a:pt x="92" y="306"/>
                    </a:cubicBezTo>
                    <a:cubicBezTo>
                      <a:pt x="92" y="306"/>
                      <a:pt x="91" y="306"/>
                      <a:pt x="92" y="305"/>
                    </a:cubicBezTo>
                    <a:cubicBezTo>
                      <a:pt x="92" y="306"/>
                      <a:pt x="92" y="306"/>
                      <a:pt x="93" y="306"/>
                    </a:cubicBezTo>
                    <a:cubicBezTo>
                      <a:pt x="92" y="306"/>
                      <a:pt x="92" y="304"/>
                      <a:pt x="92" y="304"/>
                    </a:cubicBezTo>
                    <a:cubicBezTo>
                      <a:pt x="92" y="304"/>
                      <a:pt x="93" y="304"/>
                      <a:pt x="93" y="305"/>
                    </a:cubicBezTo>
                    <a:cubicBezTo>
                      <a:pt x="93" y="306"/>
                      <a:pt x="93" y="306"/>
                      <a:pt x="93" y="306"/>
                    </a:cubicBezTo>
                    <a:cubicBezTo>
                      <a:pt x="93" y="305"/>
                      <a:pt x="94" y="306"/>
                      <a:pt x="94" y="306"/>
                    </a:cubicBezTo>
                    <a:cubicBezTo>
                      <a:pt x="93" y="303"/>
                      <a:pt x="93" y="303"/>
                      <a:pt x="93" y="303"/>
                    </a:cubicBezTo>
                    <a:cubicBezTo>
                      <a:pt x="93" y="303"/>
                      <a:pt x="94" y="303"/>
                      <a:pt x="94" y="303"/>
                    </a:cubicBezTo>
                    <a:cubicBezTo>
                      <a:pt x="94" y="304"/>
                      <a:pt x="94" y="304"/>
                      <a:pt x="94" y="304"/>
                    </a:cubicBezTo>
                    <a:cubicBezTo>
                      <a:pt x="94" y="304"/>
                      <a:pt x="95" y="306"/>
                      <a:pt x="95" y="305"/>
                    </a:cubicBezTo>
                    <a:cubicBezTo>
                      <a:pt x="95" y="304"/>
                      <a:pt x="95" y="304"/>
                      <a:pt x="95" y="304"/>
                    </a:cubicBezTo>
                    <a:cubicBezTo>
                      <a:pt x="95" y="304"/>
                      <a:pt x="95" y="304"/>
                      <a:pt x="95" y="305"/>
                    </a:cubicBezTo>
                    <a:cubicBezTo>
                      <a:pt x="95" y="304"/>
                      <a:pt x="96" y="304"/>
                      <a:pt x="96" y="304"/>
                    </a:cubicBezTo>
                    <a:cubicBezTo>
                      <a:pt x="96" y="304"/>
                      <a:pt x="96" y="304"/>
                      <a:pt x="96" y="304"/>
                    </a:cubicBezTo>
                    <a:cubicBezTo>
                      <a:pt x="96" y="304"/>
                      <a:pt x="96" y="302"/>
                      <a:pt x="97" y="303"/>
                    </a:cubicBezTo>
                    <a:cubicBezTo>
                      <a:pt x="96" y="302"/>
                      <a:pt x="96" y="303"/>
                      <a:pt x="96" y="303"/>
                    </a:cubicBezTo>
                    <a:cubicBezTo>
                      <a:pt x="95" y="302"/>
                      <a:pt x="96" y="302"/>
                      <a:pt x="96" y="302"/>
                    </a:cubicBezTo>
                    <a:cubicBezTo>
                      <a:pt x="96" y="303"/>
                      <a:pt x="96" y="302"/>
                      <a:pt x="97" y="301"/>
                    </a:cubicBezTo>
                    <a:cubicBezTo>
                      <a:pt x="97" y="302"/>
                      <a:pt x="97" y="302"/>
                      <a:pt x="98" y="302"/>
                    </a:cubicBezTo>
                    <a:cubicBezTo>
                      <a:pt x="97" y="301"/>
                      <a:pt x="97" y="301"/>
                      <a:pt x="97" y="301"/>
                    </a:cubicBezTo>
                    <a:cubicBezTo>
                      <a:pt x="98" y="303"/>
                      <a:pt x="98" y="301"/>
                      <a:pt x="98" y="301"/>
                    </a:cubicBezTo>
                    <a:cubicBezTo>
                      <a:pt x="98" y="302"/>
                      <a:pt x="99" y="302"/>
                      <a:pt x="99" y="302"/>
                    </a:cubicBezTo>
                    <a:cubicBezTo>
                      <a:pt x="98" y="301"/>
                      <a:pt x="99" y="300"/>
                      <a:pt x="98" y="300"/>
                    </a:cubicBezTo>
                    <a:cubicBezTo>
                      <a:pt x="99" y="300"/>
                      <a:pt x="99" y="301"/>
                      <a:pt x="100" y="302"/>
                    </a:cubicBezTo>
                    <a:cubicBezTo>
                      <a:pt x="100" y="301"/>
                      <a:pt x="101" y="303"/>
                      <a:pt x="100" y="301"/>
                    </a:cubicBezTo>
                    <a:cubicBezTo>
                      <a:pt x="100" y="301"/>
                      <a:pt x="100" y="300"/>
                      <a:pt x="100" y="300"/>
                    </a:cubicBezTo>
                    <a:cubicBezTo>
                      <a:pt x="101" y="299"/>
                      <a:pt x="100" y="300"/>
                      <a:pt x="101" y="301"/>
                    </a:cubicBezTo>
                    <a:cubicBezTo>
                      <a:pt x="101" y="300"/>
                      <a:pt x="101" y="299"/>
                      <a:pt x="100" y="299"/>
                    </a:cubicBezTo>
                    <a:cubicBezTo>
                      <a:pt x="101" y="299"/>
                      <a:pt x="101" y="297"/>
                      <a:pt x="101" y="298"/>
                    </a:cubicBezTo>
                    <a:cubicBezTo>
                      <a:pt x="102" y="299"/>
                      <a:pt x="101" y="299"/>
                      <a:pt x="101" y="299"/>
                    </a:cubicBezTo>
                    <a:cubicBezTo>
                      <a:pt x="102" y="299"/>
                      <a:pt x="101" y="297"/>
                      <a:pt x="101" y="296"/>
                    </a:cubicBezTo>
                    <a:cubicBezTo>
                      <a:pt x="101" y="296"/>
                      <a:pt x="101" y="294"/>
                      <a:pt x="101" y="294"/>
                    </a:cubicBezTo>
                    <a:cubicBezTo>
                      <a:pt x="102" y="294"/>
                      <a:pt x="101" y="294"/>
                      <a:pt x="101" y="295"/>
                    </a:cubicBezTo>
                    <a:cubicBezTo>
                      <a:pt x="102" y="295"/>
                      <a:pt x="102" y="295"/>
                      <a:pt x="102" y="295"/>
                    </a:cubicBezTo>
                    <a:cubicBezTo>
                      <a:pt x="103" y="296"/>
                      <a:pt x="102" y="298"/>
                      <a:pt x="103" y="299"/>
                    </a:cubicBezTo>
                    <a:cubicBezTo>
                      <a:pt x="103" y="298"/>
                      <a:pt x="103" y="298"/>
                      <a:pt x="103" y="298"/>
                    </a:cubicBezTo>
                    <a:cubicBezTo>
                      <a:pt x="103" y="299"/>
                      <a:pt x="103" y="300"/>
                      <a:pt x="103" y="300"/>
                    </a:cubicBezTo>
                    <a:cubicBezTo>
                      <a:pt x="103" y="299"/>
                      <a:pt x="104" y="299"/>
                      <a:pt x="104" y="299"/>
                    </a:cubicBezTo>
                    <a:cubicBezTo>
                      <a:pt x="104" y="298"/>
                      <a:pt x="104" y="300"/>
                      <a:pt x="104" y="299"/>
                    </a:cubicBezTo>
                    <a:cubicBezTo>
                      <a:pt x="104" y="298"/>
                      <a:pt x="104" y="297"/>
                      <a:pt x="105" y="297"/>
                    </a:cubicBezTo>
                    <a:cubicBezTo>
                      <a:pt x="104" y="298"/>
                      <a:pt x="105" y="298"/>
                      <a:pt x="105" y="299"/>
                    </a:cubicBezTo>
                    <a:cubicBezTo>
                      <a:pt x="106" y="299"/>
                      <a:pt x="105" y="298"/>
                      <a:pt x="106" y="298"/>
                    </a:cubicBezTo>
                    <a:cubicBezTo>
                      <a:pt x="106" y="299"/>
                      <a:pt x="106" y="299"/>
                      <a:pt x="106" y="299"/>
                    </a:cubicBezTo>
                    <a:cubicBezTo>
                      <a:pt x="107" y="298"/>
                      <a:pt x="109" y="297"/>
                      <a:pt x="110" y="295"/>
                    </a:cubicBezTo>
                    <a:cubicBezTo>
                      <a:pt x="111" y="296"/>
                      <a:pt x="111" y="296"/>
                      <a:pt x="112" y="296"/>
                    </a:cubicBezTo>
                    <a:cubicBezTo>
                      <a:pt x="112" y="296"/>
                      <a:pt x="112" y="295"/>
                      <a:pt x="112" y="295"/>
                    </a:cubicBezTo>
                    <a:cubicBezTo>
                      <a:pt x="113" y="296"/>
                      <a:pt x="113" y="296"/>
                      <a:pt x="113" y="296"/>
                    </a:cubicBezTo>
                    <a:cubicBezTo>
                      <a:pt x="114" y="296"/>
                      <a:pt x="114" y="295"/>
                      <a:pt x="114" y="294"/>
                    </a:cubicBezTo>
                    <a:cubicBezTo>
                      <a:pt x="114" y="295"/>
                      <a:pt x="115" y="295"/>
                      <a:pt x="115" y="295"/>
                    </a:cubicBezTo>
                    <a:cubicBezTo>
                      <a:pt x="115" y="296"/>
                      <a:pt x="115" y="294"/>
                      <a:pt x="115" y="294"/>
                    </a:cubicBezTo>
                    <a:cubicBezTo>
                      <a:pt x="116" y="295"/>
                      <a:pt x="116" y="295"/>
                      <a:pt x="116" y="295"/>
                    </a:cubicBezTo>
                    <a:cubicBezTo>
                      <a:pt x="115" y="294"/>
                      <a:pt x="115" y="294"/>
                      <a:pt x="115" y="294"/>
                    </a:cubicBezTo>
                    <a:cubicBezTo>
                      <a:pt x="116" y="293"/>
                      <a:pt x="116" y="293"/>
                      <a:pt x="117" y="295"/>
                    </a:cubicBezTo>
                    <a:cubicBezTo>
                      <a:pt x="117" y="294"/>
                      <a:pt x="117" y="294"/>
                      <a:pt x="117" y="294"/>
                    </a:cubicBezTo>
                    <a:cubicBezTo>
                      <a:pt x="117" y="294"/>
                      <a:pt x="118" y="294"/>
                      <a:pt x="119" y="294"/>
                    </a:cubicBezTo>
                    <a:cubicBezTo>
                      <a:pt x="119" y="293"/>
                      <a:pt x="119" y="293"/>
                      <a:pt x="118" y="292"/>
                    </a:cubicBezTo>
                    <a:cubicBezTo>
                      <a:pt x="118" y="291"/>
                      <a:pt x="119" y="292"/>
                      <a:pt x="119" y="292"/>
                    </a:cubicBezTo>
                    <a:cubicBezTo>
                      <a:pt x="119" y="292"/>
                      <a:pt x="119" y="292"/>
                      <a:pt x="119" y="293"/>
                    </a:cubicBezTo>
                    <a:cubicBezTo>
                      <a:pt x="121" y="294"/>
                      <a:pt x="122" y="293"/>
                      <a:pt x="123" y="293"/>
                    </a:cubicBezTo>
                    <a:cubicBezTo>
                      <a:pt x="124" y="293"/>
                      <a:pt x="123" y="292"/>
                      <a:pt x="123" y="292"/>
                    </a:cubicBezTo>
                    <a:cubicBezTo>
                      <a:pt x="124" y="293"/>
                      <a:pt x="125" y="292"/>
                      <a:pt x="126" y="292"/>
                    </a:cubicBezTo>
                    <a:cubicBezTo>
                      <a:pt x="126" y="292"/>
                      <a:pt x="127" y="293"/>
                      <a:pt x="127" y="292"/>
                    </a:cubicBezTo>
                    <a:cubicBezTo>
                      <a:pt x="127" y="292"/>
                      <a:pt x="127" y="292"/>
                      <a:pt x="127" y="293"/>
                    </a:cubicBezTo>
                    <a:cubicBezTo>
                      <a:pt x="128" y="292"/>
                      <a:pt x="128" y="292"/>
                      <a:pt x="128" y="292"/>
                    </a:cubicBezTo>
                    <a:cubicBezTo>
                      <a:pt x="128" y="293"/>
                      <a:pt x="128" y="293"/>
                      <a:pt x="128" y="293"/>
                    </a:cubicBezTo>
                    <a:cubicBezTo>
                      <a:pt x="127" y="293"/>
                      <a:pt x="127" y="293"/>
                      <a:pt x="127" y="293"/>
                    </a:cubicBezTo>
                    <a:cubicBezTo>
                      <a:pt x="127" y="294"/>
                      <a:pt x="128" y="293"/>
                      <a:pt x="128" y="293"/>
                    </a:cubicBezTo>
                    <a:cubicBezTo>
                      <a:pt x="129" y="293"/>
                      <a:pt x="128" y="293"/>
                      <a:pt x="128" y="294"/>
                    </a:cubicBezTo>
                    <a:cubicBezTo>
                      <a:pt x="128" y="294"/>
                      <a:pt x="128" y="293"/>
                      <a:pt x="128" y="293"/>
                    </a:cubicBezTo>
                    <a:cubicBezTo>
                      <a:pt x="127" y="294"/>
                      <a:pt x="128" y="294"/>
                      <a:pt x="128" y="294"/>
                    </a:cubicBezTo>
                    <a:cubicBezTo>
                      <a:pt x="128" y="294"/>
                      <a:pt x="129" y="294"/>
                      <a:pt x="129" y="294"/>
                    </a:cubicBezTo>
                    <a:cubicBezTo>
                      <a:pt x="129" y="294"/>
                      <a:pt x="130" y="295"/>
                      <a:pt x="129" y="295"/>
                    </a:cubicBezTo>
                    <a:cubicBezTo>
                      <a:pt x="130" y="295"/>
                      <a:pt x="130" y="295"/>
                      <a:pt x="130" y="295"/>
                    </a:cubicBezTo>
                    <a:cubicBezTo>
                      <a:pt x="130" y="295"/>
                      <a:pt x="130" y="294"/>
                      <a:pt x="130" y="294"/>
                    </a:cubicBezTo>
                    <a:cubicBezTo>
                      <a:pt x="131" y="294"/>
                      <a:pt x="131" y="294"/>
                      <a:pt x="131" y="294"/>
                    </a:cubicBezTo>
                    <a:cubicBezTo>
                      <a:pt x="131" y="294"/>
                      <a:pt x="131" y="294"/>
                      <a:pt x="131" y="294"/>
                    </a:cubicBezTo>
                    <a:cubicBezTo>
                      <a:pt x="131" y="294"/>
                      <a:pt x="131" y="295"/>
                      <a:pt x="132" y="294"/>
                    </a:cubicBezTo>
                    <a:cubicBezTo>
                      <a:pt x="131" y="295"/>
                      <a:pt x="131" y="295"/>
                      <a:pt x="131" y="295"/>
                    </a:cubicBezTo>
                    <a:cubicBezTo>
                      <a:pt x="132" y="295"/>
                      <a:pt x="132" y="295"/>
                      <a:pt x="133" y="295"/>
                    </a:cubicBezTo>
                    <a:cubicBezTo>
                      <a:pt x="132" y="296"/>
                      <a:pt x="131" y="297"/>
                      <a:pt x="132" y="298"/>
                    </a:cubicBezTo>
                    <a:cubicBezTo>
                      <a:pt x="133" y="297"/>
                      <a:pt x="133" y="297"/>
                      <a:pt x="133" y="297"/>
                    </a:cubicBezTo>
                    <a:cubicBezTo>
                      <a:pt x="133" y="297"/>
                      <a:pt x="133" y="298"/>
                      <a:pt x="133" y="298"/>
                    </a:cubicBezTo>
                    <a:cubicBezTo>
                      <a:pt x="134" y="299"/>
                      <a:pt x="135" y="296"/>
                      <a:pt x="136" y="298"/>
                    </a:cubicBezTo>
                    <a:cubicBezTo>
                      <a:pt x="135" y="298"/>
                      <a:pt x="135" y="299"/>
                      <a:pt x="135" y="299"/>
                    </a:cubicBezTo>
                    <a:cubicBezTo>
                      <a:pt x="135" y="299"/>
                      <a:pt x="135" y="299"/>
                      <a:pt x="136" y="299"/>
                    </a:cubicBezTo>
                    <a:cubicBezTo>
                      <a:pt x="136" y="298"/>
                      <a:pt x="135" y="299"/>
                      <a:pt x="135" y="299"/>
                    </a:cubicBezTo>
                    <a:cubicBezTo>
                      <a:pt x="135" y="298"/>
                      <a:pt x="136" y="298"/>
                      <a:pt x="136" y="298"/>
                    </a:cubicBezTo>
                    <a:cubicBezTo>
                      <a:pt x="135" y="301"/>
                      <a:pt x="138" y="300"/>
                      <a:pt x="139" y="302"/>
                    </a:cubicBezTo>
                    <a:cubicBezTo>
                      <a:pt x="139" y="301"/>
                      <a:pt x="139" y="302"/>
                      <a:pt x="140" y="302"/>
                    </a:cubicBezTo>
                    <a:cubicBezTo>
                      <a:pt x="139" y="303"/>
                      <a:pt x="141" y="302"/>
                      <a:pt x="141" y="303"/>
                    </a:cubicBezTo>
                    <a:cubicBezTo>
                      <a:pt x="141" y="301"/>
                      <a:pt x="141" y="301"/>
                      <a:pt x="141" y="301"/>
                    </a:cubicBezTo>
                    <a:cubicBezTo>
                      <a:pt x="142" y="303"/>
                      <a:pt x="143" y="300"/>
                      <a:pt x="143" y="302"/>
                    </a:cubicBezTo>
                    <a:cubicBezTo>
                      <a:pt x="143" y="302"/>
                      <a:pt x="142" y="303"/>
                      <a:pt x="142" y="303"/>
                    </a:cubicBezTo>
                    <a:cubicBezTo>
                      <a:pt x="142" y="303"/>
                      <a:pt x="142" y="303"/>
                      <a:pt x="142" y="303"/>
                    </a:cubicBezTo>
                    <a:cubicBezTo>
                      <a:pt x="142" y="304"/>
                      <a:pt x="142" y="304"/>
                      <a:pt x="141" y="304"/>
                    </a:cubicBezTo>
                    <a:close/>
                    <a:moveTo>
                      <a:pt x="101" y="265"/>
                    </a:moveTo>
                    <a:cubicBezTo>
                      <a:pt x="101" y="265"/>
                      <a:pt x="101" y="265"/>
                      <a:pt x="101" y="265"/>
                    </a:cubicBezTo>
                    <a:cubicBezTo>
                      <a:pt x="101" y="265"/>
                      <a:pt x="101" y="265"/>
                      <a:pt x="101" y="265"/>
                    </a:cubicBezTo>
                    <a:close/>
                    <a:moveTo>
                      <a:pt x="105" y="112"/>
                    </a:moveTo>
                    <a:cubicBezTo>
                      <a:pt x="105" y="112"/>
                      <a:pt x="106" y="111"/>
                      <a:pt x="106" y="111"/>
                    </a:cubicBezTo>
                    <a:cubicBezTo>
                      <a:pt x="106" y="111"/>
                      <a:pt x="106" y="112"/>
                      <a:pt x="107" y="112"/>
                    </a:cubicBezTo>
                    <a:cubicBezTo>
                      <a:pt x="107" y="112"/>
                      <a:pt x="106" y="112"/>
                      <a:pt x="106" y="112"/>
                    </a:cubicBezTo>
                    <a:cubicBezTo>
                      <a:pt x="106" y="112"/>
                      <a:pt x="106" y="112"/>
                      <a:pt x="106" y="112"/>
                    </a:cubicBezTo>
                    <a:cubicBezTo>
                      <a:pt x="106" y="112"/>
                      <a:pt x="106" y="112"/>
                      <a:pt x="106" y="112"/>
                    </a:cubicBezTo>
                    <a:lnTo>
                      <a:pt x="105" y="112"/>
                    </a:lnTo>
                    <a:close/>
                    <a:moveTo>
                      <a:pt x="184" y="34"/>
                    </a:moveTo>
                    <a:cubicBezTo>
                      <a:pt x="184" y="34"/>
                      <a:pt x="184" y="34"/>
                      <a:pt x="184" y="34"/>
                    </a:cubicBezTo>
                    <a:cubicBezTo>
                      <a:pt x="184" y="34"/>
                      <a:pt x="184" y="34"/>
                      <a:pt x="184" y="34"/>
                    </a:cubicBezTo>
                    <a:close/>
                    <a:moveTo>
                      <a:pt x="182" y="45"/>
                    </a:moveTo>
                    <a:cubicBezTo>
                      <a:pt x="182" y="45"/>
                      <a:pt x="182" y="45"/>
                      <a:pt x="182" y="45"/>
                    </a:cubicBezTo>
                    <a:cubicBezTo>
                      <a:pt x="182" y="44"/>
                      <a:pt x="182" y="44"/>
                      <a:pt x="182" y="44"/>
                    </a:cubicBezTo>
                    <a:cubicBezTo>
                      <a:pt x="182" y="44"/>
                      <a:pt x="182" y="45"/>
                      <a:pt x="182" y="45"/>
                    </a:cubicBezTo>
                    <a:close/>
                    <a:moveTo>
                      <a:pt x="302" y="1"/>
                    </a:moveTo>
                    <a:cubicBezTo>
                      <a:pt x="302" y="1"/>
                      <a:pt x="302" y="1"/>
                      <a:pt x="302" y="1"/>
                    </a:cubicBezTo>
                    <a:cubicBezTo>
                      <a:pt x="302" y="1"/>
                      <a:pt x="302" y="1"/>
                      <a:pt x="302" y="1"/>
                    </a:cubicBezTo>
                    <a:close/>
                    <a:moveTo>
                      <a:pt x="436" y="68"/>
                    </a:moveTo>
                    <a:cubicBezTo>
                      <a:pt x="437" y="67"/>
                      <a:pt x="437" y="67"/>
                      <a:pt x="437" y="67"/>
                    </a:cubicBezTo>
                    <a:cubicBezTo>
                      <a:pt x="437" y="67"/>
                      <a:pt x="437" y="67"/>
                      <a:pt x="437" y="67"/>
                    </a:cubicBezTo>
                    <a:cubicBezTo>
                      <a:pt x="437" y="68"/>
                      <a:pt x="437" y="68"/>
                      <a:pt x="436" y="68"/>
                    </a:cubicBezTo>
                    <a:close/>
                    <a:moveTo>
                      <a:pt x="441" y="61"/>
                    </a:moveTo>
                    <a:cubicBezTo>
                      <a:pt x="441" y="61"/>
                      <a:pt x="441" y="61"/>
                      <a:pt x="441" y="61"/>
                    </a:cubicBezTo>
                    <a:close/>
                    <a:moveTo>
                      <a:pt x="440" y="53"/>
                    </a:moveTo>
                    <a:cubicBezTo>
                      <a:pt x="440" y="53"/>
                      <a:pt x="440" y="53"/>
                      <a:pt x="440" y="53"/>
                    </a:cubicBezTo>
                    <a:cubicBezTo>
                      <a:pt x="440" y="53"/>
                      <a:pt x="440" y="53"/>
                      <a:pt x="440" y="53"/>
                    </a:cubicBezTo>
                    <a:cubicBezTo>
                      <a:pt x="440" y="53"/>
                      <a:pt x="440" y="53"/>
                      <a:pt x="440" y="53"/>
                    </a:cubicBezTo>
                    <a:close/>
                    <a:moveTo>
                      <a:pt x="443" y="67"/>
                    </a:moveTo>
                    <a:cubicBezTo>
                      <a:pt x="443" y="66"/>
                      <a:pt x="443" y="66"/>
                      <a:pt x="443" y="66"/>
                    </a:cubicBezTo>
                    <a:cubicBezTo>
                      <a:pt x="443" y="66"/>
                      <a:pt x="443" y="66"/>
                      <a:pt x="443" y="66"/>
                    </a:cubicBezTo>
                    <a:cubicBezTo>
                      <a:pt x="443" y="66"/>
                      <a:pt x="443" y="67"/>
                      <a:pt x="443" y="67"/>
                    </a:cubicBezTo>
                    <a:close/>
                    <a:moveTo>
                      <a:pt x="442" y="62"/>
                    </a:moveTo>
                    <a:cubicBezTo>
                      <a:pt x="442" y="62"/>
                      <a:pt x="442" y="62"/>
                      <a:pt x="442" y="62"/>
                    </a:cubicBezTo>
                    <a:cubicBezTo>
                      <a:pt x="442" y="63"/>
                      <a:pt x="442" y="63"/>
                      <a:pt x="442" y="63"/>
                    </a:cubicBezTo>
                    <a:cubicBezTo>
                      <a:pt x="441" y="61"/>
                      <a:pt x="441" y="61"/>
                      <a:pt x="441" y="61"/>
                    </a:cubicBezTo>
                    <a:cubicBezTo>
                      <a:pt x="442" y="61"/>
                      <a:pt x="442" y="60"/>
                      <a:pt x="442" y="59"/>
                    </a:cubicBezTo>
                    <a:cubicBezTo>
                      <a:pt x="443" y="62"/>
                      <a:pt x="443" y="62"/>
                      <a:pt x="443" y="62"/>
                    </a:cubicBezTo>
                    <a:cubicBezTo>
                      <a:pt x="443" y="62"/>
                      <a:pt x="443" y="62"/>
                      <a:pt x="444" y="62"/>
                    </a:cubicBezTo>
                    <a:cubicBezTo>
                      <a:pt x="444" y="62"/>
                      <a:pt x="444" y="62"/>
                      <a:pt x="444" y="62"/>
                    </a:cubicBezTo>
                    <a:cubicBezTo>
                      <a:pt x="444" y="62"/>
                      <a:pt x="444" y="62"/>
                      <a:pt x="444" y="62"/>
                    </a:cubicBezTo>
                    <a:cubicBezTo>
                      <a:pt x="444" y="62"/>
                      <a:pt x="444" y="62"/>
                      <a:pt x="443" y="62"/>
                    </a:cubicBezTo>
                    <a:cubicBezTo>
                      <a:pt x="444" y="64"/>
                      <a:pt x="444" y="64"/>
                      <a:pt x="444" y="64"/>
                    </a:cubicBezTo>
                    <a:cubicBezTo>
                      <a:pt x="443" y="63"/>
                      <a:pt x="443" y="62"/>
                      <a:pt x="442" y="62"/>
                    </a:cubicBezTo>
                    <a:close/>
                    <a:moveTo>
                      <a:pt x="520" y="65"/>
                    </a:moveTo>
                    <a:cubicBezTo>
                      <a:pt x="520" y="65"/>
                      <a:pt x="521" y="65"/>
                      <a:pt x="521" y="65"/>
                    </a:cubicBezTo>
                    <a:cubicBezTo>
                      <a:pt x="520" y="65"/>
                      <a:pt x="520" y="65"/>
                      <a:pt x="520" y="65"/>
                    </a:cubicBezTo>
                    <a:close/>
                    <a:moveTo>
                      <a:pt x="501" y="298"/>
                    </a:moveTo>
                    <a:cubicBezTo>
                      <a:pt x="501" y="298"/>
                      <a:pt x="501" y="298"/>
                      <a:pt x="501" y="298"/>
                    </a:cubicBezTo>
                    <a:cubicBezTo>
                      <a:pt x="500" y="298"/>
                      <a:pt x="500" y="298"/>
                      <a:pt x="499" y="298"/>
                    </a:cubicBezTo>
                    <a:cubicBezTo>
                      <a:pt x="500" y="298"/>
                      <a:pt x="500" y="298"/>
                      <a:pt x="500" y="298"/>
                    </a:cubicBezTo>
                    <a:cubicBezTo>
                      <a:pt x="500" y="298"/>
                      <a:pt x="500" y="298"/>
                      <a:pt x="501" y="298"/>
                    </a:cubicBezTo>
                    <a:close/>
                    <a:moveTo>
                      <a:pt x="503" y="297"/>
                    </a:moveTo>
                    <a:cubicBezTo>
                      <a:pt x="504" y="297"/>
                      <a:pt x="504" y="297"/>
                      <a:pt x="504" y="297"/>
                    </a:cubicBezTo>
                    <a:cubicBezTo>
                      <a:pt x="504" y="297"/>
                      <a:pt x="504" y="297"/>
                      <a:pt x="504" y="297"/>
                    </a:cubicBezTo>
                    <a:cubicBezTo>
                      <a:pt x="502" y="298"/>
                      <a:pt x="502" y="298"/>
                      <a:pt x="502" y="298"/>
                    </a:cubicBezTo>
                    <a:cubicBezTo>
                      <a:pt x="502" y="298"/>
                      <a:pt x="502" y="297"/>
                      <a:pt x="503" y="297"/>
                    </a:cubicBezTo>
                    <a:close/>
                    <a:moveTo>
                      <a:pt x="504" y="298"/>
                    </a:moveTo>
                    <a:cubicBezTo>
                      <a:pt x="504" y="298"/>
                      <a:pt x="504" y="298"/>
                      <a:pt x="503" y="298"/>
                    </a:cubicBezTo>
                    <a:lnTo>
                      <a:pt x="504" y="298"/>
                    </a:lnTo>
                    <a:close/>
                    <a:moveTo>
                      <a:pt x="477" y="308"/>
                    </a:moveTo>
                    <a:cubicBezTo>
                      <a:pt x="478" y="308"/>
                      <a:pt x="477" y="309"/>
                      <a:pt x="477" y="309"/>
                    </a:cubicBezTo>
                    <a:cubicBezTo>
                      <a:pt x="478" y="309"/>
                      <a:pt x="478" y="309"/>
                      <a:pt x="478" y="309"/>
                    </a:cubicBezTo>
                    <a:cubicBezTo>
                      <a:pt x="478" y="309"/>
                      <a:pt x="478" y="310"/>
                      <a:pt x="478" y="310"/>
                    </a:cubicBezTo>
                    <a:cubicBezTo>
                      <a:pt x="478" y="310"/>
                      <a:pt x="478" y="310"/>
                      <a:pt x="477" y="311"/>
                    </a:cubicBezTo>
                    <a:cubicBezTo>
                      <a:pt x="478" y="311"/>
                      <a:pt x="477" y="311"/>
                      <a:pt x="477" y="311"/>
                    </a:cubicBezTo>
                    <a:cubicBezTo>
                      <a:pt x="477" y="311"/>
                      <a:pt x="477" y="311"/>
                      <a:pt x="477" y="310"/>
                    </a:cubicBezTo>
                    <a:cubicBezTo>
                      <a:pt x="477" y="310"/>
                      <a:pt x="477" y="309"/>
                      <a:pt x="477" y="308"/>
                    </a:cubicBezTo>
                    <a:close/>
                    <a:moveTo>
                      <a:pt x="477" y="312"/>
                    </a:moveTo>
                    <a:cubicBezTo>
                      <a:pt x="477" y="312"/>
                      <a:pt x="477" y="312"/>
                      <a:pt x="477" y="312"/>
                    </a:cubicBezTo>
                    <a:cubicBezTo>
                      <a:pt x="477" y="313"/>
                      <a:pt x="477" y="313"/>
                      <a:pt x="477" y="313"/>
                    </a:cubicBezTo>
                    <a:cubicBezTo>
                      <a:pt x="477" y="313"/>
                      <a:pt x="476" y="313"/>
                      <a:pt x="476" y="313"/>
                    </a:cubicBezTo>
                    <a:cubicBezTo>
                      <a:pt x="476" y="313"/>
                      <a:pt x="476" y="313"/>
                      <a:pt x="476" y="313"/>
                    </a:cubicBezTo>
                    <a:cubicBezTo>
                      <a:pt x="476" y="313"/>
                      <a:pt x="476" y="312"/>
                      <a:pt x="477" y="312"/>
                    </a:cubicBezTo>
                    <a:close/>
                    <a:moveTo>
                      <a:pt x="459" y="319"/>
                    </a:moveTo>
                    <a:cubicBezTo>
                      <a:pt x="459" y="319"/>
                      <a:pt x="459" y="319"/>
                      <a:pt x="459" y="319"/>
                    </a:cubicBezTo>
                    <a:cubicBezTo>
                      <a:pt x="459" y="319"/>
                      <a:pt x="459" y="319"/>
                      <a:pt x="459" y="319"/>
                    </a:cubicBezTo>
                    <a:cubicBezTo>
                      <a:pt x="459" y="319"/>
                      <a:pt x="459" y="319"/>
                      <a:pt x="459" y="319"/>
                    </a:cubicBezTo>
                    <a:close/>
                    <a:moveTo>
                      <a:pt x="448" y="322"/>
                    </a:moveTo>
                    <a:cubicBezTo>
                      <a:pt x="448" y="322"/>
                      <a:pt x="448" y="322"/>
                      <a:pt x="448" y="323"/>
                    </a:cubicBezTo>
                    <a:cubicBezTo>
                      <a:pt x="448" y="323"/>
                      <a:pt x="448" y="323"/>
                      <a:pt x="448" y="323"/>
                    </a:cubicBezTo>
                    <a:cubicBezTo>
                      <a:pt x="447" y="323"/>
                      <a:pt x="447" y="323"/>
                      <a:pt x="447" y="322"/>
                    </a:cubicBezTo>
                    <a:cubicBezTo>
                      <a:pt x="447" y="322"/>
                      <a:pt x="448" y="322"/>
                      <a:pt x="448" y="322"/>
                    </a:cubicBezTo>
                    <a:close/>
                    <a:moveTo>
                      <a:pt x="439" y="324"/>
                    </a:moveTo>
                    <a:cubicBezTo>
                      <a:pt x="439" y="324"/>
                      <a:pt x="439" y="324"/>
                      <a:pt x="439" y="325"/>
                    </a:cubicBezTo>
                    <a:cubicBezTo>
                      <a:pt x="439" y="325"/>
                      <a:pt x="438" y="325"/>
                      <a:pt x="438" y="325"/>
                    </a:cubicBezTo>
                    <a:cubicBezTo>
                      <a:pt x="438" y="325"/>
                      <a:pt x="439" y="325"/>
                      <a:pt x="439" y="324"/>
                    </a:cubicBezTo>
                    <a:close/>
                    <a:moveTo>
                      <a:pt x="431" y="325"/>
                    </a:moveTo>
                    <a:cubicBezTo>
                      <a:pt x="431" y="325"/>
                      <a:pt x="431" y="325"/>
                      <a:pt x="431" y="326"/>
                    </a:cubicBezTo>
                    <a:cubicBezTo>
                      <a:pt x="431" y="326"/>
                      <a:pt x="431" y="326"/>
                      <a:pt x="431" y="326"/>
                    </a:cubicBezTo>
                    <a:cubicBezTo>
                      <a:pt x="431" y="326"/>
                      <a:pt x="430" y="325"/>
                      <a:pt x="431" y="325"/>
                    </a:cubicBezTo>
                    <a:close/>
                    <a:moveTo>
                      <a:pt x="430" y="325"/>
                    </a:moveTo>
                    <a:cubicBezTo>
                      <a:pt x="430" y="326"/>
                      <a:pt x="430" y="326"/>
                      <a:pt x="430" y="326"/>
                    </a:cubicBezTo>
                    <a:cubicBezTo>
                      <a:pt x="430" y="326"/>
                      <a:pt x="431" y="326"/>
                      <a:pt x="431" y="326"/>
                    </a:cubicBezTo>
                    <a:cubicBezTo>
                      <a:pt x="431" y="326"/>
                      <a:pt x="432" y="326"/>
                      <a:pt x="431" y="327"/>
                    </a:cubicBezTo>
                    <a:cubicBezTo>
                      <a:pt x="430" y="326"/>
                      <a:pt x="429" y="326"/>
                      <a:pt x="428" y="326"/>
                    </a:cubicBezTo>
                    <a:cubicBezTo>
                      <a:pt x="428" y="325"/>
                      <a:pt x="430" y="326"/>
                      <a:pt x="430" y="325"/>
                    </a:cubicBezTo>
                    <a:close/>
                    <a:moveTo>
                      <a:pt x="120" y="621"/>
                    </a:moveTo>
                    <a:cubicBezTo>
                      <a:pt x="120" y="621"/>
                      <a:pt x="119" y="622"/>
                      <a:pt x="119" y="622"/>
                    </a:cubicBezTo>
                    <a:cubicBezTo>
                      <a:pt x="119" y="622"/>
                      <a:pt x="120" y="621"/>
                      <a:pt x="120" y="621"/>
                    </a:cubicBezTo>
                    <a:close/>
                    <a:moveTo>
                      <a:pt x="447" y="673"/>
                    </a:moveTo>
                    <a:cubicBezTo>
                      <a:pt x="447" y="673"/>
                      <a:pt x="448" y="673"/>
                      <a:pt x="448" y="673"/>
                    </a:cubicBezTo>
                    <a:cubicBezTo>
                      <a:pt x="448" y="673"/>
                      <a:pt x="447" y="673"/>
                      <a:pt x="447" y="673"/>
                    </a:cubicBezTo>
                    <a:close/>
                    <a:moveTo>
                      <a:pt x="509" y="632"/>
                    </a:moveTo>
                    <a:cubicBezTo>
                      <a:pt x="510" y="631"/>
                      <a:pt x="511" y="632"/>
                      <a:pt x="513" y="631"/>
                    </a:cubicBezTo>
                    <a:cubicBezTo>
                      <a:pt x="513" y="632"/>
                      <a:pt x="513" y="632"/>
                      <a:pt x="513" y="632"/>
                    </a:cubicBezTo>
                    <a:cubicBezTo>
                      <a:pt x="514" y="631"/>
                      <a:pt x="514" y="632"/>
                      <a:pt x="514" y="634"/>
                    </a:cubicBezTo>
                    <a:cubicBezTo>
                      <a:pt x="515" y="633"/>
                      <a:pt x="515" y="634"/>
                      <a:pt x="515" y="633"/>
                    </a:cubicBezTo>
                    <a:cubicBezTo>
                      <a:pt x="516" y="632"/>
                      <a:pt x="515" y="634"/>
                      <a:pt x="516" y="634"/>
                    </a:cubicBezTo>
                    <a:cubicBezTo>
                      <a:pt x="516" y="635"/>
                      <a:pt x="516" y="634"/>
                      <a:pt x="516" y="634"/>
                    </a:cubicBezTo>
                    <a:cubicBezTo>
                      <a:pt x="518" y="634"/>
                      <a:pt x="516" y="634"/>
                      <a:pt x="517" y="636"/>
                    </a:cubicBezTo>
                    <a:cubicBezTo>
                      <a:pt x="519" y="638"/>
                      <a:pt x="522" y="639"/>
                      <a:pt x="522" y="641"/>
                    </a:cubicBezTo>
                    <a:cubicBezTo>
                      <a:pt x="522" y="641"/>
                      <a:pt x="523" y="640"/>
                      <a:pt x="523" y="641"/>
                    </a:cubicBezTo>
                    <a:cubicBezTo>
                      <a:pt x="521" y="642"/>
                      <a:pt x="523" y="641"/>
                      <a:pt x="523" y="642"/>
                    </a:cubicBezTo>
                    <a:cubicBezTo>
                      <a:pt x="523" y="642"/>
                      <a:pt x="522" y="642"/>
                      <a:pt x="522" y="642"/>
                    </a:cubicBezTo>
                    <a:cubicBezTo>
                      <a:pt x="522" y="643"/>
                      <a:pt x="523" y="643"/>
                      <a:pt x="522" y="644"/>
                    </a:cubicBezTo>
                    <a:cubicBezTo>
                      <a:pt x="523" y="645"/>
                      <a:pt x="522" y="646"/>
                      <a:pt x="523" y="647"/>
                    </a:cubicBezTo>
                    <a:cubicBezTo>
                      <a:pt x="522" y="646"/>
                      <a:pt x="522" y="647"/>
                      <a:pt x="522" y="647"/>
                    </a:cubicBezTo>
                    <a:cubicBezTo>
                      <a:pt x="524" y="648"/>
                      <a:pt x="521" y="649"/>
                      <a:pt x="522" y="650"/>
                    </a:cubicBezTo>
                    <a:cubicBezTo>
                      <a:pt x="522" y="650"/>
                      <a:pt x="522" y="650"/>
                      <a:pt x="522" y="650"/>
                    </a:cubicBezTo>
                    <a:cubicBezTo>
                      <a:pt x="521" y="652"/>
                      <a:pt x="519" y="655"/>
                      <a:pt x="518" y="658"/>
                    </a:cubicBezTo>
                    <a:cubicBezTo>
                      <a:pt x="518" y="660"/>
                      <a:pt x="515" y="660"/>
                      <a:pt x="514" y="662"/>
                    </a:cubicBezTo>
                    <a:cubicBezTo>
                      <a:pt x="514" y="663"/>
                      <a:pt x="515" y="663"/>
                      <a:pt x="515" y="663"/>
                    </a:cubicBezTo>
                    <a:cubicBezTo>
                      <a:pt x="514" y="664"/>
                      <a:pt x="514" y="663"/>
                      <a:pt x="514" y="663"/>
                    </a:cubicBezTo>
                    <a:cubicBezTo>
                      <a:pt x="514" y="664"/>
                      <a:pt x="512" y="664"/>
                      <a:pt x="511" y="665"/>
                    </a:cubicBezTo>
                    <a:cubicBezTo>
                      <a:pt x="512" y="665"/>
                      <a:pt x="511" y="666"/>
                      <a:pt x="512" y="666"/>
                    </a:cubicBezTo>
                    <a:cubicBezTo>
                      <a:pt x="510" y="666"/>
                      <a:pt x="510" y="669"/>
                      <a:pt x="508" y="669"/>
                    </a:cubicBezTo>
                    <a:cubicBezTo>
                      <a:pt x="510" y="670"/>
                      <a:pt x="508" y="670"/>
                      <a:pt x="508" y="671"/>
                    </a:cubicBezTo>
                    <a:cubicBezTo>
                      <a:pt x="508" y="671"/>
                      <a:pt x="507" y="670"/>
                      <a:pt x="507" y="670"/>
                    </a:cubicBezTo>
                    <a:cubicBezTo>
                      <a:pt x="506" y="671"/>
                      <a:pt x="506" y="671"/>
                      <a:pt x="505" y="671"/>
                    </a:cubicBezTo>
                    <a:cubicBezTo>
                      <a:pt x="504" y="672"/>
                      <a:pt x="505" y="673"/>
                      <a:pt x="504" y="673"/>
                    </a:cubicBezTo>
                    <a:cubicBezTo>
                      <a:pt x="503" y="672"/>
                      <a:pt x="503" y="673"/>
                      <a:pt x="502" y="673"/>
                    </a:cubicBezTo>
                    <a:cubicBezTo>
                      <a:pt x="503" y="674"/>
                      <a:pt x="502" y="675"/>
                      <a:pt x="501" y="675"/>
                    </a:cubicBezTo>
                    <a:cubicBezTo>
                      <a:pt x="501" y="674"/>
                      <a:pt x="501" y="674"/>
                      <a:pt x="501" y="674"/>
                    </a:cubicBezTo>
                    <a:cubicBezTo>
                      <a:pt x="499" y="675"/>
                      <a:pt x="496" y="675"/>
                      <a:pt x="494" y="677"/>
                    </a:cubicBezTo>
                    <a:cubicBezTo>
                      <a:pt x="493" y="676"/>
                      <a:pt x="493" y="676"/>
                      <a:pt x="493" y="676"/>
                    </a:cubicBezTo>
                    <a:cubicBezTo>
                      <a:pt x="491" y="678"/>
                      <a:pt x="488" y="677"/>
                      <a:pt x="486" y="679"/>
                    </a:cubicBezTo>
                    <a:cubicBezTo>
                      <a:pt x="485" y="679"/>
                      <a:pt x="484" y="678"/>
                      <a:pt x="483" y="678"/>
                    </a:cubicBezTo>
                    <a:cubicBezTo>
                      <a:pt x="482" y="679"/>
                      <a:pt x="482" y="679"/>
                      <a:pt x="481" y="680"/>
                    </a:cubicBezTo>
                    <a:cubicBezTo>
                      <a:pt x="481" y="681"/>
                      <a:pt x="481" y="680"/>
                      <a:pt x="480" y="679"/>
                    </a:cubicBezTo>
                    <a:cubicBezTo>
                      <a:pt x="479" y="679"/>
                      <a:pt x="478" y="678"/>
                      <a:pt x="477" y="679"/>
                    </a:cubicBezTo>
                    <a:cubicBezTo>
                      <a:pt x="477" y="678"/>
                      <a:pt x="477" y="678"/>
                      <a:pt x="477" y="678"/>
                    </a:cubicBezTo>
                    <a:cubicBezTo>
                      <a:pt x="476" y="679"/>
                      <a:pt x="475" y="680"/>
                      <a:pt x="474" y="679"/>
                    </a:cubicBezTo>
                    <a:cubicBezTo>
                      <a:pt x="473" y="680"/>
                      <a:pt x="472" y="680"/>
                      <a:pt x="472" y="681"/>
                    </a:cubicBezTo>
                    <a:cubicBezTo>
                      <a:pt x="472" y="681"/>
                      <a:pt x="472" y="679"/>
                      <a:pt x="472" y="680"/>
                    </a:cubicBezTo>
                    <a:cubicBezTo>
                      <a:pt x="472" y="679"/>
                      <a:pt x="472" y="679"/>
                      <a:pt x="472" y="679"/>
                    </a:cubicBezTo>
                    <a:cubicBezTo>
                      <a:pt x="470" y="678"/>
                      <a:pt x="468" y="678"/>
                      <a:pt x="465" y="678"/>
                    </a:cubicBezTo>
                    <a:cubicBezTo>
                      <a:pt x="465" y="677"/>
                      <a:pt x="463" y="678"/>
                      <a:pt x="462" y="677"/>
                    </a:cubicBezTo>
                    <a:cubicBezTo>
                      <a:pt x="461" y="677"/>
                      <a:pt x="460" y="676"/>
                      <a:pt x="459" y="677"/>
                    </a:cubicBezTo>
                    <a:cubicBezTo>
                      <a:pt x="459" y="677"/>
                      <a:pt x="459" y="677"/>
                      <a:pt x="459" y="677"/>
                    </a:cubicBezTo>
                    <a:cubicBezTo>
                      <a:pt x="458" y="676"/>
                      <a:pt x="456" y="676"/>
                      <a:pt x="455" y="675"/>
                    </a:cubicBezTo>
                    <a:cubicBezTo>
                      <a:pt x="454" y="674"/>
                      <a:pt x="454" y="676"/>
                      <a:pt x="453" y="676"/>
                    </a:cubicBezTo>
                    <a:cubicBezTo>
                      <a:pt x="453" y="675"/>
                      <a:pt x="453" y="675"/>
                      <a:pt x="453" y="675"/>
                    </a:cubicBezTo>
                    <a:cubicBezTo>
                      <a:pt x="456" y="673"/>
                      <a:pt x="458" y="671"/>
                      <a:pt x="459" y="668"/>
                    </a:cubicBezTo>
                    <a:cubicBezTo>
                      <a:pt x="461" y="667"/>
                      <a:pt x="463" y="667"/>
                      <a:pt x="465" y="666"/>
                    </a:cubicBezTo>
                    <a:cubicBezTo>
                      <a:pt x="465" y="666"/>
                      <a:pt x="465" y="666"/>
                      <a:pt x="465" y="666"/>
                    </a:cubicBezTo>
                    <a:cubicBezTo>
                      <a:pt x="467" y="665"/>
                      <a:pt x="467" y="665"/>
                      <a:pt x="467" y="665"/>
                    </a:cubicBezTo>
                    <a:cubicBezTo>
                      <a:pt x="469" y="663"/>
                      <a:pt x="471" y="661"/>
                      <a:pt x="473" y="659"/>
                    </a:cubicBezTo>
                    <a:cubicBezTo>
                      <a:pt x="473" y="659"/>
                      <a:pt x="472" y="658"/>
                      <a:pt x="473" y="657"/>
                    </a:cubicBezTo>
                    <a:cubicBezTo>
                      <a:pt x="473" y="658"/>
                      <a:pt x="473" y="658"/>
                      <a:pt x="473" y="658"/>
                    </a:cubicBezTo>
                    <a:cubicBezTo>
                      <a:pt x="473" y="657"/>
                      <a:pt x="473" y="657"/>
                      <a:pt x="473" y="657"/>
                    </a:cubicBezTo>
                    <a:cubicBezTo>
                      <a:pt x="473" y="656"/>
                      <a:pt x="474" y="657"/>
                      <a:pt x="473" y="658"/>
                    </a:cubicBezTo>
                    <a:cubicBezTo>
                      <a:pt x="475" y="656"/>
                      <a:pt x="477" y="654"/>
                      <a:pt x="479" y="652"/>
                    </a:cubicBezTo>
                    <a:cubicBezTo>
                      <a:pt x="478" y="651"/>
                      <a:pt x="480" y="651"/>
                      <a:pt x="479" y="650"/>
                    </a:cubicBezTo>
                    <a:cubicBezTo>
                      <a:pt x="479" y="650"/>
                      <a:pt x="479" y="650"/>
                      <a:pt x="479" y="650"/>
                    </a:cubicBezTo>
                    <a:cubicBezTo>
                      <a:pt x="480" y="649"/>
                      <a:pt x="480" y="649"/>
                      <a:pt x="483" y="649"/>
                    </a:cubicBezTo>
                    <a:cubicBezTo>
                      <a:pt x="489" y="644"/>
                      <a:pt x="493" y="639"/>
                      <a:pt x="498" y="634"/>
                    </a:cubicBezTo>
                    <a:cubicBezTo>
                      <a:pt x="499" y="633"/>
                      <a:pt x="501" y="632"/>
                      <a:pt x="502" y="631"/>
                    </a:cubicBezTo>
                    <a:cubicBezTo>
                      <a:pt x="504" y="631"/>
                      <a:pt x="506" y="632"/>
                      <a:pt x="509" y="632"/>
                    </a:cubicBezTo>
                    <a:close/>
                    <a:moveTo>
                      <a:pt x="540" y="500"/>
                    </a:moveTo>
                    <a:cubicBezTo>
                      <a:pt x="540" y="500"/>
                      <a:pt x="540" y="500"/>
                      <a:pt x="540" y="501"/>
                    </a:cubicBezTo>
                    <a:cubicBezTo>
                      <a:pt x="539" y="501"/>
                      <a:pt x="538" y="501"/>
                      <a:pt x="538" y="502"/>
                    </a:cubicBezTo>
                    <a:cubicBezTo>
                      <a:pt x="537" y="502"/>
                      <a:pt x="538" y="500"/>
                      <a:pt x="537" y="501"/>
                    </a:cubicBezTo>
                    <a:cubicBezTo>
                      <a:pt x="536" y="501"/>
                      <a:pt x="536" y="499"/>
                      <a:pt x="537" y="499"/>
                    </a:cubicBezTo>
                    <a:cubicBezTo>
                      <a:pt x="536" y="498"/>
                      <a:pt x="537" y="499"/>
                      <a:pt x="536" y="499"/>
                    </a:cubicBezTo>
                    <a:cubicBezTo>
                      <a:pt x="536" y="500"/>
                      <a:pt x="536" y="500"/>
                      <a:pt x="536" y="501"/>
                    </a:cubicBezTo>
                    <a:cubicBezTo>
                      <a:pt x="537" y="501"/>
                      <a:pt x="537" y="501"/>
                      <a:pt x="537" y="501"/>
                    </a:cubicBezTo>
                    <a:cubicBezTo>
                      <a:pt x="539" y="502"/>
                      <a:pt x="537" y="502"/>
                      <a:pt x="537" y="503"/>
                    </a:cubicBezTo>
                    <a:cubicBezTo>
                      <a:pt x="537" y="502"/>
                      <a:pt x="537" y="502"/>
                      <a:pt x="536" y="502"/>
                    </a:cubicBezTo>
                    <a:cubicBezTo>
                      <a:pt x="536" y="503"/>
                      <a:pt x="537" y="503"/>
                      <a:pt x="537" y="504"/>
                    </a:cubicBezTo>
                    <a:cubicBezTo>
                      <a:pt x="535" y="504"/>
                      <a:pt x="537" y="503"/>
                      <a:pt x="536" y="502"/>
                    </a:cubicBezTo>
                    <a:cubicBezTo>
                      <a:pt x="535" y="503"/>
                      <a:pt x="535" y="503"/>
                      <a:pt x="535" y="503"/>
                    </a:cubicBezTo>
                    <a:cubicBezTo>
                      <a:pt x="535" y="504"/>
                      <a:pt x="536" y="503"/>
                      <a:pt x="536" y="504"/>
                    </a:cubicBezTo>
                    <a:cubicBezTo>
                      <a:pt x="535" y="504"/>
                      <a:pt x="535" y="504"/>
                      <a:pt x="535" y="504"/>
                    </a:cubicBezTo>
                    <a:cubicBezTo>
                      <a:pt x="535" y="505"/>
                      <a:pt x="535" y="505"/>
                      <a:pt x="535" y="505"/>
                    </a:cubicBezTo>
                    <a:cubicBezTo>
                      <a:pt x="536" y="505"/>
                      <a:pt x="537" y="504"/>
                      <a:pt x="537" y="504"/>
                    </a:cubicBezTo>
                    <a:cubicBezTo>
                      <a:pt x="538" y="504"/>
                      <a:pt x="537" y="504"/>
                      <a:pt x="537" y="505"/>
                    </a:cubicBezTo>
                    <a:cubicBezTo>
                      <a:pt x="538" y="505"/>
                      <a:pt x="537" y="505"/>
                      <a:pt x="538" y="505"/>
                    </a:cubicBezTo>
                    <a:cubicBezTo>
                      <a:pt x="538" y="505"/>
                      <a:pt x="538" y="505"/>
                      <a:pt x="539" y="506"/>
                    </a:cubicBezTo>
                    <a:cubicBezTo>
                      <a:pt x="539" y="506"/>
                      <a:pt x="538" y="506"/>
                      <a:pt x="537" y="506"/>
                    </a:cubicBezTo>
                    <a:cubicBezTo>
                      <a:pt x="537" y="506"/>
                      <a:pt x="537" y="506"/>
                      <a:pt x="538" y="506"/>
                    </a:cubicBezTo>
                    <a:cubicBezTo>
                      <a:pt x="537" y="505"/>
                      <a:pt x="536" y="506"/>
                      <a:pt x="535" y="506"/>
                    </a:cubicBezTo>
                    <a:cubicBezTo>
                      <a:pt x="535" y="506"/>
                      <a:pt x="536" y="506"/>
                      <a:pt x="536" y="507"/>
                    </a:cubicBezTo>
                    <a:cubicBezTo>
                      <a:pt x="536" y="506"/>
                      <a:pt x="537" y="507"/>
                      <a:pt x="537" y="506"/>
                    </a:cubicBezTo>
                    <a:cubicBezTo>
                      <a:pt x="539" y="507"/>
                      <a:pt x="536" y="507"/>
                      <a:pt x="536" y="508"/>
                    </a:cubicBezTo>
                    <a:cubicBezTo>
                      <a:pt x="537" y="508"/>
                      <a:pt x="538" y="510"/>
                      <a:pt x="539" y="509"/>
                    </a:cubicBezTo>
                    <a:cubicBezTo>
                      <a:pt x="540" y="509"/>
                      <a:pt x="540" y="509"/>
                      <a:pt x="540" y="510"/>
                    </a:cubicBezTo>
                    <a:cubicBezTo>
                      <a:pt x="539" y="509"/>
                      <a:pt x="539" y="510"/>
                      <a:pt x="538" y="510"/>
                    </a:cubicBezTo>
                    <a:cubicBezTo>
                      <a:pt x="538" y="510"/>
                      <a:pt x="538" y="510"/>
                      <a:pt x="538" y="510"/>
                    </a:cubicBezTo>
                    <a:cubicBezTo>
                      <a:pt x="537" y="509"/>
                      <a:pt x="537" y="509"/>
                      <a:pt x="537" y="509"/>
                    </a:cubicBezTo>
                    <a:cubicBezTo>
                      <a:pt x="537" y="510"/>
                      <a:pt x="536" y="511"/>
                      <a:pt x="536" y="511"/>
                    </a:cubicBezTo>
                    <a:cubicBezTo>
                      <a:pt x="536" y="511"/>
                      <a:pt x="536" y="511"/>
                      <a:pt x="537" y="511"/>
                    </a:cubicBezTo>
                    <a:cubicBezTo>
                      <a:pt x="536" y="511"/>
                      <a:pt x="536" y="511"/>
                      <a:pt x="536" y="512"/>
                    </a:cubicBezTo>
                    <a:cubicBezTo>
                      <a:pt x="536" y="511"/>
                      <a:pt x="537" y="512"/>
                      <a:pt x="537" y="512"/>
                    </a:cubicBezTo>
                    <a:cubicBezTo>
                      <a:pt x="537" y="513"/>
                      <a:pt x="537" y="513"/>
                      <a:pt x="536" y="513"/>
                    </a:cubicBezTo>
                    <a:cubicBezTo>
                      <a:pt x="536" y="513"/>
                      <a:pt x="536" y="513"/>
                      <a:pt x="536" y="513"/>
                    </a:cubicBezTo>
                    <a:cubicBezTo>
                      <a:pt x="536" y="513"/>
                      <a:pt x="535" y="513"/>
                      <a:pt x="535" y="513"/>
                    </a:cubicBezTo>
                    <a:cubicBezTo>
                      <a:pt x="536" y="513"/>
                      <a:pt x="537" y="513"/>
                      <a:pt x="537" y="514"/>
                    </a:cubicBezTo>
                    <a:cubicBezTo>
                      <a:pt x="538" y="514"/>
                      <a:pt x="537" y="514"/>
                      <a:pt x="537" y="514"/>
                    </a:cubicBezTo>
                    <a:cubicBezTo>
                      <a:pt x="537" y="514"/>
                      <a:pt x="537" y="514"/>
                      <a:pt x="537" y="514"/>
                    </a:cubicBezTo>
                    <a:cubicBezTo>
                      <a:pt x="537" y="515"/>
                      <a:pt x="535" y="514"/>
                      <a:pt x="536" y="515"/>
                    </a:cubicBezTo>
                    <a:cubicBezTo>
                      <a:pt x="536" y="515"/>
                      <a:pt x="536" y="515"/>
                      <a:pt x="536" y="515"/>
                    </a:cubicBezTo>
                    <a:cubicBezTo>
                      <a:pt x="536" y="515"/>
                      <a:pt x="536" y="515"/>
                      <a:pt x="536" y="515"/>
                    </a:cubicBezTo>
                    <a:cubicBezTo>
                      <a:pt x="536" y="515"/>
                      <a:pt x="536" y="516"/>
                      <a:pt x="536" y="516"/>
                    </a:cubicBezTo>
                    <a:cubicBezTo>
                      <a:pt x="536" y="516"/>
                      <a:pt x="536" y="516"/>
                      <a:pt x="536" y="516"/>
                    </a:cubicBezTo>
                    <a:cubicBezTo>
                      <a:pt x="536" y="516"/>
                      <a:pt x="537" y="517"/>
                      <a:pt x="536" y="517"/>
                    </a:cubicBezTo>
                    <a:cubicBezTo>
                      <a:pt x="537" y="517"/>
                      <a:pt x="536" y="517"/>
                      <a:pt x="537" y="516"/>
                    </a:cubicBezTo>
                    <a:cubicBezTo>
                      <a:pt x="537" y="516"/>
                      <a:pt x="537" y="517"/>
                      <a:pt x="537" y="517"/>
                    </a:cubicBezTo>
                    <a:cubicBezTo>
                      <a:pt x="536" y="517"/>
                      <a:pt x="537" y="518"/>
                      <a:pt x="537" y="518"/>
                    </a:cubicBezTo>
                    <a:cubicBezTo>
                      <a:pt x="537" y="518"/>
                      <a:pt x="537" y="518"/>
                      <a:pt x="536" y="518"/>
                    </a:cubicBezTo>
                    <a:cubicBezTo>
                      <a:pt x="537" y="519"/>
                      <a:pt x="537" y="519"/>
                      <a:pt x="537" y="519"/>
                    </a:cubicBezTo>
                    <a:cubicBezTo>
                      <a:pt x="536" y="519"/>
                      <a:pt x="537" y="519"/>
                      <a:pt x="537" y="520"/>
                    </a:cubicBezTo>
                    <a:cubicBezTo>
                      <a:pt x="537" y="520"/>
                      <a:pt x="536" y="520"/>
                      <a:pt x="536" y="520"/>
                    </a:cubicBezTo>
                    <a:cubicBezTo>
                      <a:pt x="537" y="520"/>
                      <a:pt x="537" y="521"/>
                      <a:pt x="538" y="521"/>
                    </a:cubicBezTo>
                    <a:cubicBezTo>
                      <a:pt x="537" y="521"/>
                      <a:pt x="536" y="520"/>
                      <a:pt x="536" y="521"/>
                    </a:cubicBezTo>
                    <a:cubicBezTo>
                      <a:pt x="536" y="521"/>
                      <a:pt x="535" y="521"/>
                      <a:pt x="536" y="522"/>
                    </a:cubicBezTo>
                    <a:cubicBezTo>
                      <a:pt x="537" y="521"/>
                      <a:pt x="537" y="522"/>
                      <a:pt x="537" y="522"/>
                    </a:cubicBezTo>
                    <a:cubicBezTo>
                      <a:pt x="537" y="523"/>
                      <a:pt x="537" y="522"/>
                      <a:pt x="536" y="522"/>
                    </a:cubicBezTo>
                    <a:cubicBezTo>
                      <a:pt x="537" y="523"/>
                      <a:pt x="537" y="523"/>
                      <a:pt x="538" y="523"/>
                    </a:cubicBezTo>
                    <a:cubicBezTo>
                      <a:pt x="537" y="523"/>
                      <a:pt x="539" y="524"/>
                      <a:pt x="538" y="524"/>
                    </a:cubicBezTo>
                    <a:cubicBezTo>
                      <a:pt x="537" y="524"/>
                      <a:pt x="538" y="523"/>
                      <a:pt x="537" y="523"/>
                    </a:cubicBezTo>
                    <a:cubicBezTo>
                      <a:pt x="537" y="524"/>
                      <a:pt x="539" y="524"/>
                      <a:pt x="539" y="525"/>
                    </a:cubicBezTo>
                    <a:cubicBezTo>
                      <a:pt x="539" y="525"/>
                      <a:pt x="541" y="525"/>
                      <a:pt x="541" y="526"/>
                    </a:cubicBezTo>
                    <a:cubicBezTo>
                      <a:pt x="541" y="527"/>
                      <a:pt x="541" y="525"/>
                      <a:pt x="540" y="525"/>
                    </a:cubicBezTo>
                    <a:cubicBezTo>
                      <a:pt x="540" y="526"/>
                      <a:pt x="540" y="526"/>
                      <a:pt x="540" y="526"/>
                    </a:cubicBezTo>
                    <a:cubicBezTo>
                      <a:pt x="538" y="526"/>
                      <a:pt x="538" y="524"/>
                      <a:pt x="537" y="525"/>
                    </a:cubicBezTo>
                    <a:cubicBezTo>
                      <a:pt x="537" y="525"/>
                      <a:pt x="537" y="525"/>
                      <a:pt x="537" y="525"/>
                    </a:cubicBezTo>
                    <a:cubicBezTo>
                      <a:pt x="537" y="525"/>
                      <a:pt x="536" y="525"/>
                      <a:pt x="536" y="525"/>
                    </a:cubicBezTo>
                    <a:cubicBezTo>
                      <a:pt x="537" y="525"/>
                      <a:pt x="536" y="526"/>
                      <a:pt x="536" y="526"/>
                    </a:cubicBezTo>
                    <a:cubicBezTo>
                      <a:pt x="537" y="527"/>
                      <a:pt x="536" y="526"/>
                      <a:pt x="537" y="526"/>
                    </a:cubicBezTo>
                    <a:cubicBezTo>
                      <a:pt x="537" y="527"/>
                      <a:pt x="538" y="527"/>
                      <a:pt x="537" y="528"/>
                    </a:cubicBezTo>
                    <a:cubicBezTo>
                      <a:pt x="537" y="527"/>
                      <a:pt x="536" y="528"/>
                      <a:pt x="536" y="528"/>
                    </a:cubicBezTo>
                    <a:cubicBezTo>
                      <a:pt x="536" y="528"/>
                      <a:pt x="537" y="528"/>
                      <a:pt x="536" y="528"/>
                    </a:cubicBezTo>
                    <a:cubicBezTo>
                      <a:pt x="536" y="528"/>
                      <a:pt x="536" y="528"/>
                      <a:pt x="536" y="528"/>
                    </a:cubicBezTo>
                    <a:cubicBezTo>
                      <a:pt x="536" y="530"/>
                      <a:pt x="535" y="532"/>
                      <a:pt x="537" y="534"/>
                    </a:cubicBezTo>
                    <a:cubicBezTo>
                      <a:pt x="536" y="534"/>
                      <a:pt x="536" y="535"/>
                      <a:pt x="535" y="536"/>
                    </a:cubicBezTo>
                    <a:cubicBezTo>
                      <a:pt x="536" y="536"/>
                      <a:pt x="536" y="536"/>
                      <a:pt x="536" y="536"/>
                    </a:cubicBezTo>
                    <a:cubicBezTo>
                      <a:pt x="535" y="537"/>
                      <a:pt x="535" y="537"/>
                      <a:pt x="535" y="537"/>
                    </a:cubicBezTo>
                    <a:cubicBezTo>
                      <a:pt x="535" y="537"/>
                      <a:pt x="536" y="538"/>
                      <a:pt x="536" y="538"/>
                    </a:cubicBezTo>
                    <a:cubicBezTo>
                      <a:pt x="536" y="539"/>
                      <a:pt x="536" y="539"/>
                      <a:pt x="535" y="539"/>
                    </a:cubicBezTo>
                    <a:cubicBezTo>
                      <a:pt x="535" y="539"/>
                      <a:pt x="536" y="539"/>
                      <a:pt x="536" y="539"/>
                    </a:cubicBezTo>
                    <a:cubicBezTo>
                      <a:pt x="535" y="540"/>
                      <a:pt x="535" y="540"/>
                      <a:pt x="535" y="540"/>
                    </a:cubicBezTo>
                    <a:cubicBezTo>
                      <a:pt x="536" y="540"/>
                      <a:pt x="536" y="540"/>
                      <a:pt x="536" y="540"/>
                    </a:cubicBezTo>
                    <a:cubicBezTo>
                      <a:pt x="536" y="540"/>
                      <a:pt x="536" y="541"/>
                      <a:pt x="535" y="541"/>
                    </a:cubicBezTo>
                    <a:cubicBezTo>
                      <a:pt x="535" y="541"/>
                      <a:pt x="535" y="541"/>
                      <a:pt x="535" y="541"/>
                    </a:cubicBezTo>
                    <a:cubicBezTo>
                      <a:pt x="535" y="541"/>
                      <a:pt x="535" y="543"/>
                      <a:pt x="535" y="544"/>
                    </a:cubicBezTo>
                    <a:cubicBezTo>
                      <a:pt x="535" y="543"/>
                      <a:pt x="535" y="543"/>
                      <a:pt x="536" y="543"/>
                    </a:cubicBezTo>
                    <a:cubicBezTo>
                      <a:pt x="537" y="544"/>
                      <a:pt x="536" y="544"/>
                      <a:pt x="536" y="544"/>
                    </a:cubicBezTo>
                    <a:cubicBezTo>
                      <a:pt x="536" y="544"/>
                      <a:pt x="535" y="544"/>
                      <a:pt x="535" y="544"/>
                    </a:cubicBezTo>
                    <a:cubicBezTo>
                      <a:pt x="534" y="545"/>
                      <a:pt x="534" y="547"/>
                      <a:pt x="534" y="548"/>
                    </a:cubicBezTo>
                    <a:cubicBezTo>
                      <a:pt x="534" y="548"/>
                      <a:pt x="534" y="548"/>
                      <a:pt x="534" y="548"/>
                    </a:cubicBezTo>
                    <a:cubicBezTo>
                      <a:pt x="533" y="549"/>
                      <a:pt x="534" y="550"/>
                      <a:pt x="533" y="551"/>
                    </a:cubicBezTo>
                    <a:cubicBezTo>
                      <a:pt x="534" y="551"/>
                      <a:pt x="535" y="552"/>
                      <a:pt x="535" y="552"/>
                    </a:cubicBezTo>
                    <a:cubicBezTo>
                      <a:pt x="535" y="553"/>
                      <a:pt x="533" y="552"/>
                      <a:pt x="533" y="553"/>
                    </a:cubicBezTo>
                    <a:cubicBezTo>
                      <a:pt x="533" y="553"/>
                      <a:pt x="533" y="554"/>
                      <a:pt x="533" y="554"/>
                    </a:cubicBezTo>
                    <a:cubicBezTo>
                      <a:pt x="533" y="554"/>
                      <a:pt x="533" y="554"/>
                      <a:pt x="533" y="554"/>
                    </a:cubicBezTo>
                    <a:cubicBezTo>
                      <a:pt x="533" y="554"/>
                      <a:pt x="533" y="555"/>
                      <a:pt x="533" y="555"/>
                    </a:cubicBezTo>
                    <a:cubicBezTo>
                      <a:pt x="533" y="555"/>
                      <a:pt x="533" y="555"/>
                      <a:pt x="533" y="555"/>
                    </a:cubicBezTo>
                    <a:cubicBezTo>
                      <a:pt x="533" y="555"/>
                      <a:pt x="532" y="556"/>
                      <a:pt x="532" y="556"/>
                    </a:cubicBezTo>
                    <a:cubicBezTo>
                      <a:pt x="533" y="556"/>
                      <a:pt x="532" y="557"/>
                      <a:pt x="533" y="557"/>
                    </a:cubicBezTo>
                    <a:cubicBezTo>
                      <a:pt x="533" y="557"/>
                      <a:pt x="532" y="557"/>
                      <a:pt x="532" y="557"/>
                    </a:cubicBezTo>
                    <a:cubicBezTo>
                      <a:pt x="533" y="558"/>
                      <a:pt x="533" y="558"/>
                      <a:pt x="533" y="558"/>
                    </a:cubicBezTo>
                    <a:cubicBezTo>
                      <a:pt x="532" y="558"/>
                      <a:pt x="532" y="558"/>
                      <a:pt x="532" y="558"/>
                    </a:cubicBezTo>
                    <a:cubicBezTo>
                      <a:pt x="532" y="558"/>
                      <a:pt x="532" y="558"/>
                      <a:pt x="532" y="558"/>
                    </a:cubicBezTo>
                    <a:cubicBezTo>
                      <a:pt x="531" y="558"/>
                      <a:pt x="532" y="558"/>
                      <a:pt x="533" y="558"/>
                    </a:cubicBezTo>
                    <a:cubicBezTo>
                      <a:pt x="533" y="559"/>
                      <a:pt x="532" y="559"/>
                      <a:pt x="532" y="559"/>
                    </a:cubicBezTo>
                    <a:cubicBezTo>
                      <a:pt x="532" y="559"/>
                      <a:pt x="532" y="559"/>
                      <a:pt x="532" y="559"/>
                    </a:cubicBezTo>
                    <a:cubicBezTo>
                      <a:pt x="532" y="558"/>
                      <a:pt x="532" y="559"/>
                      <a:pt x="531" y="559"/>
                    </a:cubicBezTo>
                    <a:cubicBezTo>
                      <a:pt x="531" y="559"/>
                      <a:pt x="532" y="559"/>
                      <a:pt x="532" y="559"/>
                    </a:cubicBezTo>
                    <a:cubicBezTo>
                      <a:pt x="532" y="560"/>
                      <a:pt x="532" y="561"/>
                      <a:pt x="531" y="560"/>
                    </a:cubicBezTo>
                    <a:cubicBezTo>
                      <a:pt x="531" y="561"/>
                      <a:pt x="531" y="561"/>
                      <a:pt x="531" y="561"/>
                    </a:cubicBezTo>
                    <a:cubicBezTo>
                      <a:pt x="532" y="561"/>
                      <a:pt x="532" y="561"/>
                      <a:pt x="532" y="561"/>
                    </a:cubicBezTo>
                    <a:cubicBezTo>
                      <a:pt x="532" y="561"/>
                      <a:pt x="532" y="561"/>
                      <a:pt x="532" y="561"/>
                    </a:cubicBezTo>
                    <a:cubicBezTo>
                      <a:pt x="532" y="561"/>
                      <a:pt x="532" y="561"/>
                      <a:pt x="532" y="561"/>
                    </a:cubicBezTo>
                    <a:cubicBezTo>
                      <a:pt x="532" y="561"/>
                      <a:pt x="532" y="562"/>
                      <a:pt x="532" y="562"/>
                    </a:cubicBezTo>
                    <a:cubicBezTo>
                      <a:pt x="531" y="562"/>
                      <a:pt x="531" y="562"/>
                      <a:pt x="531" y="562"/>
                    </a:cubicBezTo>
                    <a:cubicBezTo>
                      <a:pt x="532" y="562"/>
                      <a:pt x="532" y="563"/>
                      <a:pt x="532" y="563"/>
                    </a:cubicBezTo>
                    <a:cubicBezTo>
                      <a:pt x="531" y="563"/>
                      <a:pt x="530" y="563"/>
                      <a:pt x="530" y="563"/>
                    </a:cubicBezTo>
                    <a:cubicBezTo>
                      <a:pt x="530" y="564"/>
                      <a:pt x="530" y="564"/>
                      <a:pt x="530" y="564"/>
                    </a:cubicBezTo>
                    <a:cubicBezTo>
                      <a:pt x="530" y="564"/>
                      <a:pt x="530" y="564"/>
                      <a:pt x="530" y="564"/>
                    </a:cubicBezTo>
                    <a:cubicBezTo>
                      <a:pt x="529" y="565"/>
                      <a:pt x="531" y="566"/>
                      <a:pt x="530" y="567"/>
                    </a:cubicBezTo>
                    <a:cubicBezTo>
                      <a:pt x="530" y="566"/>
                      <a:pt x="529" y="566"/>
                      <a:pt x="529" y="567"/>
                    </a:cubicBezTo>
                    <a:cubicBezTo>
                      <a:pt x="529" y="567"/>
                      <a:pt x="529" y="567"/>
                      <a:pt x="529" y="567"/>
                    </a:cubicBezTo>
                    <a:cubicBezTo>
                      <a:pt x="530" y="567"/>
                      <a:pt x="529" y="567"/>
                      <a:pt x="530" y="567"/>
                    </a:cubicBezTo>
                    <a:cubicBezTo>
                      <a:pt x="530" y="567"/>
                      <a:pt x="530" y="567"/>
                      <a:pt x="530" y="567"/>
                    </a:cubicBezTo>
                    <a:cubicBezTo>
                      <a:pt x="528" y="567"/>
                      <a:pt x="528" y="570"/>
                      <a:pt x="527" y="571"/>
                    </a:cubicBezTo>
                    <a:cubicBezTo>
                      <a:pt x="528" y="571"/>
                      <a:pt x="527" y="571"/>
                      <a:pt x="527" y="572"/>
                    </a:cubicBezTo>
                    <a:cubicBezTo>
                      <a:pt x="526" y="571"/>
                      <a:pt x="527" y="572"/>
                      <a:pt x="527" y="573"/>
                    </a:cubicBezTo>
                    <a:cubicBezTo>
                      <a:pt x="528" y="573"/>
                      <a:pt x="528" y="573"/>
                      <a:pt x="528" y="573"/>
                    </a:cubicBezTo>
                    <a:cubicBezTo>
                      <a:pt x="527" y="573"/>
                      <a:pt x="529" y="575"/>
                      <a:pt x="527" y="575"/>
                    </a:cubicBezTo>
                    <a:cubicBezTo>
                      <a:pt x="527" y="575"/>
                      <a:pt x="527" y="574"/>
                      <a:pt x="526" y="574"/>
                    </a:cubicBezTo>
                    <a:cubicBezTo>
                      <a:pt x="525" y="574"/>
                      <a:pt x="527" y="576"/>
                      <a:pt x="525" y="576"/>
                    </a:cubicBezTo>
                    <a:cubicBezTo>
                      <a:pt x="526" y="576"/>
                      <a:pt x="526" y="576"/>
                      <a:pt x="526" y="577"/>
                    </a:cubicBezTo>
                    <a:cubicBezTo>
                      <a:pt x="526" y="577"/>
                      <a:pt x="525" y="578"/>
                      <a:pt x="525" y="578"/>
                    </a:cubicBezTo>
                    <a:cubicBezTo>
                      <a:pt x="525" y="578"/>
                      <a:pt x="525" y="578"/>
                      <a:pt x="525" y="578"/>
                    </a:cubicBezTo>
                    <a:cubicBezTo>
                      <a:pt x="524" y="578"/>
                      <a:pt x="524" y="578"/>
                      <a:pt x="524" y="578"/>
                    </a:cubicBezTo>
                    <a:cubicBezTo>
                      <a:pt x="524" y="578"/>
                      <a:pt x="524" y="579"/>
                      <a:pt x="524" y="580"/>
                    </a:cubicBezTo>
                    <a:cubicBezTo>
                      <a:pt x="523" y="580"/>
                      <a:pt x="523" y="581"/>
                      <a:pt x="522" y="581"/>
                    </a:cubicBezTo>
                    <a:cubicBezTo>
                      <a:pt x="523" y="582"/>
                      <a:pt x="521" y="582"/>
                      <a:pt x="523" y="583"/>
                    </a:cubicBezTo>
                    <a:cubicBezTo>
                      <a:pt x="522" y="583"/>
                      <a:pt x="522" y="583"/>
                      <a:pt x="522" y="583"/>
                    </a:cubicBezTo>
                    <a:cubicBezTo>
                      <a:pt x="522" y="583"/>
                      <a:pt x="523" y="584"/>
                      <a:pt x="523" y="584"/>
                    </a:cubicBezTo>
                    <a:cubicBezTo>
                      <a:pt x="522" y="584"/>
                      <a:pt x="522" y="584"/>
                      <a:pt x="522" y="584"/>
                    </a:cubicBezTo>
                    <a:cubicBezTo>
                      <a:pt x="521" y="583"/>
                      <a:pt x="522" y="584"/>
                      <a:pt x="521" y="584"/>
                    </a:cubicBezTo>
                    <a:cubicBezTo>
                      <a:pt x="522" y="584"/>
                      <a:pt x="521" y="585"/>
                      <a:pt x="521" y="585"/>
                    </a:cubicBezTo>
                    <a:cubicBezTo>
                      <a:pt x="521" y="585"/>
                      <a:pt x="521" y="585"/>
                      <a:pt x="521" y="585"/>
                    </a:cubicBezTo>
                    <a:cubicBezTo>
                      <a:pt x="521" y="586"/>
                      <a:pt x="522" y="586"/>
                      <a:pt x="521" y="586"/>
                    </a:cubicBezTo>
                    <a:cubicBezTo>
                      <a:pt x="521" y="587"/>
                      <a:pt x="520" y="586"/>
                      <a:pt x="521" y="586"/>
                    </a:cubicBezTo>
                    <a:cubicBezTo>
                      <a:pt x="520" y="586"/>
                      <a:pt x="520" y="587"/>
                      <a:pt x="520" y="587"/>
                    </a:cubicBezTo>
                    <a:cubicBezTo>
                      <a:pt x="520" y="587"/>
                      <a:pt x="520" y="587"/>
                      <a:pt x="520" y="587"/>
                    </a:cubicBezTo>
                    <a:cubicBezTo>
                      <a:pt x="520" y="587"/>
                      <a:pt x="520" y="587"/>
                      <a:pt x="520" y="587"/>
                    </a:cubicBezTo>
                    <a:cubicBezTo>
                      <a:pt x="520" y="587"/>
                      <a:pt x="520" y="587"/>
                      <a:pt x="520" y="588"/>
                    </a:cubicBezTo>
                    <a:cubicBezTo>
                      <a:pt x="520" y="587"/>
                      <a:pt x="520" y="588"/>
                      <a:pt x="520" y="587"/>
                    </a:cubicBezTo>
                    <a:cubicBezTo>
                      <a:pt x="520" y="587"/>
                      <a:pt x="520" y="587"/>
                      <a:pt x="520" y="587"/>
                    </a:cubicBezTo>
                    <a:cubicBezTo>
                      <a:pt x="520" y="587"/>
                      <a:pt x="520" y="587"/>
                      <a:pt x="520" y="587"/>
                    </a:cubicBezTo>
                    <a:cubicBezTo>
                      <a:pt x="520" y="587"/>
                      <a:pt x="520" y="587"/>
                      <a:pt x="520" y="587"/>
                    </a:cubicBezTo>
                    <a:cubicBezTo>
                      <a:pt x="520" y="588"/>
                      <a:pt x="520" y="588"/>
                      <a:pt x="519" y="588"/>
                    </a:cubicBezTo>
                    <a:cubicBezTo>
                      <a:pt x="519" y="587"/>
                      <a:pt x="519" y="587"/>
                      <a:pt x="519" y="587"/>
                    </a:cubicBezTo>
                    <a:cubicBezTo>
                      <a:pt x="519" y="587"/>
                      <a:pt x="519" y="589"/>
                      <a:pt x="519" y="589"/>
                    </a:cubicBezTo>
                    <a:cubicBezTo>
                      <a:pt x="518" y="589"/>
                      <a:pt x="517" y="592"/>
                      <a:pt x="517" y="592"/>
                    </a:cubicBezTo>
                    <a:cubicBezTo>
                      <a:pt x="518" y="592"/>
                      <a:pt x="517" y="592"/>
                      <a:pt x="517" y="592"/>
                    </a:cubicBezTo>
                    <a:cubicBezTo>
                      <a:pt x="517" y="592"/>
                      <a:pt x="518" y="593"/>
                      <a:pt x="517" y="593"/>
                    </a:cubicBezTo>
                    <a:cubicBezTo>
                      <a:pt x="517" y="593"/>
                      <a:pt x="517" y="593"/>
                      <a:pt x="516" y="593"/>
                    </a:cubicBezTo>
                    <a:cubicBezTo>
                      <a:pt x="516" y="593"/>
                      <a:pt x="517" y="594"/>
                      <a:pt x="517" y="593"/>
                    </a:cubicBezTo>
                    <a:cubicBezTo>
                      <a:pt x="515" y="594"/>
                      <a:pt x="516" y="596"/>
                      <a:pt x="515" y="596"/>
                    </a:cubicBezTo>
                    <a:cubicBezTo>
                      <a:pt x="515" y="596"/>
                      <a:pt x="515" y="596"/>
                      <a:pt x="514" y="596"/>
                    </a:cubicBezTo>
                    <a:cubicBezTo>
                      <a:pt x="514" y="597"/>
                      <a:pt x="514" y="597"/>
                      <a:pt x="514" y="599"/>
                    </a:cubicBezTo>
                    <a:cubicBezTo>
                      <a:pt x="514" y="598"/>
                      <a:pt x="514" y="598"/>
                      <a:pt x="514" y="598"/>
                    </a:cubicBezTo>
                    <a:cubicBezTo>
                      <a:pt x="513" y="598"/>
                      <a:pt x="513" y="599"/>
                      <a:pt x="513" y="600"/>
                    </a:cubicBezTo>
                    <a:cubicBezTo>
                      <a:pt x="514" y="600"/>
                      <a:pt x="513" y="599"/>
                      <a:pt x="513" y="599"/>
                    </a:cubicBezTo>
                    <a:cubicBezTo>
                      <a:pt x="514" y="599"/>
                      <a:pt x="514" y="600"/>
                      <a:pt x="514" y="600"/>
                    </a:cubicBezTo>
                    <a:cubicBezTo>
                      <a:pt x="514" y="600"/>
                      <a:pt x="514" y="600"/>
                      <a:pt x="514" y="600"/>
                    </a:cubicBezTo>
                    <a:cubicBezTo>
                      <a:pt x="513" y="601"/>
                      <a:pt x="514" y="601"/>
                      <a:pt x="513" y="602"/>
                    </a:cubicBezTo>
                    <a:cubicBezTo>
                      <a:pt x="513" y="602"/>
                      <a:pt x="513" y="601"/>
                      <a:pt x="513" y="601"/>
                    </a:cubicBezTo>
                    <a:cubicBezTo>
                      <a:pt x="512" y="601"/>
                      <a:pt x="511" y="602"/>
                      <a:pt x="511" y="602"/>
                    </a:cubicBezTo>
                    <a:cubicBezTo>
                      <a:pt x="511" y="602"/>
                      <a:pt x="511" y="602"/>
                      <a:pt x="512" y="603"/>
                    </a:cubicBezTo>
                    <a:cubicBezTo>
                      <a:pt x="511" y="603"/>
                      <a:pt x="511" y="602"/>
                      <a:pt x="511" y="603"/>
                    </a:cubicBezTo>
                    <a:cubicBezTo>
                      <a:pt x="512" y="605"/>
                      <a:pt x="512" y="605"/>
                      <a:pt x="512" y="605"/>
                    </a:cubicBezTo>
                    <a:cubicBezTo>
                      <a:pt x="512" y="605"/>
                      <a:pt x="510" y="605"/>
                      <a:pt x="510" y="604"/>
                    </a:cubicBezTo>
                    <a:cubicBezTo>
                      <a:pt x="510" y="605"/>
                      <a:pt x="511" y="606"/>
                      <a:pt x="511" y="607"/>
                    </a:cubicBezTo>
                    <a:cubicBezTo>
                      <a:pt x="510" y="607"/>
                      <a:pt x="510" y="608"/>
                      <a:pt x="510" y="609"/>
                    </a:cubicBezTo>
                    <a:cubicBezTo>
                      <a:pt x="509" y="609"/>
                      <a:pt x="510" y="609"/>
                      <a:pt x="510" y="608"/>
                    </a:cubicBezTo>
                    <a:cubicBezTo>
                      <a:pt x="509" y="608"/>
                      <a:pt x="509" y="608"/>
                      <a:pt x="509" y="608"/>
                    </a:cubicBezTo>
                    <a:cubicBezTo>
                      <a:pt x="509" y="608"/>
                      <a:pt x="508" y="608"/>
                      <a:pt x="508" y="607"/>
                    </a:cubicBezTo>
                    <a:cubicBezTo>
                      <a:pt x="508" y="608"/>
                      <a:pt x="507" y="609"/>
                      <a:pt x="506" y="609"/>
                    </a:cubicBezTo>
                    <a:cubicBezTo>
                      <a:pt x="508" y="609"/>
                      <a:pt x="506" y="610"/>
                      <a:pt x="507" y="611"/>
                    </a:cubicBezTo>
                    <a:cubicBezTo>
                      <a:pt x="506" y="612"/>
                      <a:pt x="506" y="611"/>
                      <a:pt x="505" y="611"/>
                    </a:cubicBezTo>
                    <a:cubicBezTo>
                      <a:pt x="505" y="612"/>
                      <a:pt x="504" y="612"/>
                      <a:pt x="504" y="613"/>
                    </a:cubicBezTo>
                    <a:cubicBezTo>
                      <a:pt x="504" y="613"/>
                      <a:pt x="504" y="613"/>
                      <a:pt x="504" y="613"/>
                    </a:cubicBezTo>
                    <a:cubicBezTo>
                      <a:pt x="503" y="614"/>
                      <a:pt x="502" y="615"/>
                      <a:pt x="502" y="616"/>
                    </a:cubicBezTo>
                    <a:cubicBezTo>
                      <a:pt x="502" y="616"/>
                      <a:pt x="502" y="616"/>
                      <a:pt x="502" y="615"/>
                    </a:cubicBezTo>
                    <a:cubicBezTo>
                      <a:pt x="501" y="616"/>
                      <a:pt x="503" y="617"/>
                      <a:pt x="502" y="617"/>
                    </a:cubicBezTo>
                    <a:cubicBezTo>
                      <a:pt x="502" y="616"/>
                      <a:pt x="502" y="616"/>
                      <a:pt x="502" y="616"/>
                    </a:cubicBezTo>
                    <a:cubicBezTo>
                      <a:pt x="502" y="617"/>
                      <a:pt x="500" y="617"/>
                      <a:pt x="501" y="618"/>
                    </a:cubicBezTo>
                    <a:cubicBezTo>
                      <a:pt x="500" y="618"/>
                      <a:pt x="500" y="618"/>
                      <a:pt x="500" y="618"/>
                    </a:cubicBezTo>
                    <a:cubicBezTo>
                      <a:pt x="500" y="618"/>
                      <a:pt x="500" y="619"/>
                      <a:pt x="500" y="620"/>
                    </a:cubicBezTo>
                    <a:cubicBezTo>
                      <a:pt x="499" y="619"/>
                      <a:pt x="499" y="619"/>
                      <a:pt x="499" y="619"/>
                    </a:cubicBezTo>
                    <a:cubicBezTo>
                      <a:pt x="498" y="619"/>
                      <a:pt x="499" y="620"/>
                      <a:pt x="499" y="620"/>
                    </a:cubicBezTo>
                    <a:cubicBezTo>
                      <a:pt x="499" y="620"/>
                      <a:pt x="498" y="620"/>
                      <a:pt x="498" y="620"/>
                    </a:cubicBezTo>
                    <a:cubicBezTo>
                      <a:pt x="498" y="621"/>
                      <a:pt x="498" y="621"/>
                      <a:pt x="498" y="622"/>
                    </a:cubicBezTo>
                    <a:cubicBezTo>
                      <a:pt x="497" y="622"/>
                      <a:pt x="497" y="622"/>
                      <a:pt x="496" y="622"/>
                    </a:cubicBezTo>
                    <a:cubicBezTo>
                      <a:pt x="496" y="623"/>
                      <a:pt x="495" y="623"/>
                      <a:pt x="494" y="624"/>
                    </a:cubicBezTo>
                    <a:cubicBezTo>
                      <a:pt x="494" y="624"/>
                      <a:pt x="494" y="624"/>
                      <a:pt x="494" y="624"/>
                    </a:cubicBezTo>
                    <a:cubicBezTo>
                      <a:pt x="494" y="625"/>
                      <a:pt x="494" y="625"/>
                      <a:pt x="494" y="625"/>
                    </a:cubicBezTo>
                    <a:cubicBezTo>
                      <a:pt x="493" y="626"/>
                      <a:pt x="492" y="627"/>
                      <a:pt x="491" y="629"/>
                    </a:cubicBezTo>
                    <a:cubicBezTo>
                      <a:pt x="491" y="629"/>
                      <a:pt x="491" y="629"/>
                      <a:pt x="491" y="629"/>
                    </a:cubicBezTo>
                    <a:cubicBezTo>
                      <a:pt x="491" y="629"/>
                      <a:pt x="490" y="629"/>
                      <a:pt x="490" y="629"/>
                    </a:cubicBezTo>
                    <a:cubicBezTo>
                      <a:pt x="490" y="629"/>
                      <a:pt x="490" y="629"/>
                      <a:pt x="490" y="629"/>
                    </a:cubicBezTo>
                    <a:cubicBezTo>
                      <a:pt x="489" y="629"/>
                      <a:pt x="490" y="629"/>
                      <a:pt x="489" y="628"/>
                    </a:cubicBezTo>
                    <a:cubicBezTo>
                      <a:pt x="490" y="629"/>
                      <a:pt x="489" y="629"/>
                      <a:pt x="489" y="630"/>
                    </a:cubicBezTo>
                    <a:cubicBezTo>
                      <a:pt x="489" y="630"/>
                      <a:pt x="489" y="630"/>
                      <a:pt x="489" y="630"/>
                    </a:cubicBezTo>
                    <a:cubicBezTo>
                      <a:pt x="489" y="630"/>
                      <a:pt x="488" y="630"/>
                      <a:pt x="488" y="631"/>
                    </a:cubicBezTo>
                    <a:cubicBezTo>
                      <a:pt x="488" y="631"/>
                      <a:pt x="488" y="631"/>
                      <a:pt x="488" y="631"/>
                    </a:cubicBezTo>
                    <a:cubicBezTo>
                      <a:pt x="488" y="632"/>
                      <a:pt x="486" y="631"/>
                      <a:pt x="487" y="632"/>
                    </a:cubicBezTo>
                    <a:cubicBezTo>
                      <a:pt x="486" y="631"/>
                      <a:pt x="486" y="631"/>
                      <a:pt x="486" y="631"/>
                    </a:cubicBezTo>
                    <a:cubicBezTo>
                      <a:pt x="487" y="633"/>
                      <a:pt x="486" y="632"/>
                      <a:pt x="486" y="633"/>
                    </a:cubicBezTo>
                    <a:cubicBezTo>
                      <a:pt x="486" y="633"/>
                      <a:pt x="486" y="633"/>
                      <a:pt x="486" y="633"/>
                    </a:cubicBezTo>
                    <a:cubicBezTo>
                      <a:pt x="485" y="633"/>
                      <a:pt x="485" y="635"/>
                      <a:pt x="484" y="634"/>
                    </a:cubicBezTo>
                    <a:cubicBezTo>
                      <a:pt x="484" y="635"/>
                      <a:pt x="484" y="635"/>
                      <a:pt x="484" y="636"/>
                    </a:cubicBezTo>
                    <a:cubicBezTo>
                      <a:pt x="484" y="636"/>
                      <a:pt x="484" y="636"/>
                      <a:pt x="484" y="636"/>
                    </a:cubicBezTo>
                    <a:cubicBezTo>
                      <a:pt x="484" y="636"/>
                      <a:pt x="484" y="636"/>
                      <a:pt x="484" y="636"/>
                    </a:cubicBezTo>
                    <a:cubicBezTo>
                      <a:pt x="484" y="636"/>
                      <a:pt x="483" y="636"/>
                      <a:pt x="483" y="635"/>
                    </a:cubicBezTo>
                    <a:cubicBezTo>
                      <a:pt x="483" y="636"/>
                      <a:pt x="482" y="637"/>
                      <a:pt x="482" y="637"/>
                    </a:cubicBezTo>
                    <a:cubicBezTo>
                      <a:pt x="482" y="637"/>
                      <a:pt x="482" y="637"/>
                      <a:pt x="482" y="637"/>
                    </a:cubicBezTo>
                    <a:cubicBezTo>
                      <a:pt x="479" y="640"/>
                      <a:pt x="476" y="642"/>
                      <a:pt x="475" y="646"/>
                    </a:cubicBezTo>
                    <a:cubicBezTo>
                      <a:pt x="473" y="645"/>
                      <a:pt x="475" y="644"/>
                      <a:pt x="474" y="644"/>
                    </a:cubicBezTo>
                    <a:cubicBezTo>
                      <a:pt x="475" y="645"/>
                      <a:pt x="473" y="645"/>
                      <a:pt x="473" y="646"/>
                    </a:cubicBezTo>
                    <a:cubicBezTo>
                      <a:pt x="473" y="646"/>
                      <a:pt x="473" y="646"/>
                      <a:pt x="473" y="646"/>
                    </a:cubicBezTo>
                    <a:cubicBezTo>
                      <a:pt x="473" y="646"/>
                      <a:pt x="472" y="646"/>
                      <a:pt x="472" y="646"/>
                    </a:cubicBezTo>
                    <a:cubicBezTo>
                      <a:pt x="472" y="647"/>
                      <a:pt x="472" y="647"/>
                      <a:pt x="472" y="647"/>
                    </a:cubicBezTo>
                    <a:cubicBezTo>
                      <a:pt x="472" y="648"/>
                      <a:pt x="470" y="646"/>
                      <a:pt x="471" y="648"/>
                    </a:cubicBezTo>
                    <a:cubicBezTo>
                      <a:pt x="470" y="647"/>
                      <a:pt x="470" y="647"/>
                      <a:pt x="470" y="647"/>
                    </a:cubicBezTo>
                    <a:cubicBezTo>
                      <a:pt x="471" y="649"/>
                      <a:pt x="469" y="647"/>
                      <a:pt x="470" y="649"/>
                    </a:cubicBezTo>
                    <a:cubicBezTo>
                      <a:pt x="469" y="649"/>
                      <a:pt x="469" y="649"/>
                      <a:pt x="469" y="649"/>
                    </a:cubicBezTo>
                    <a:cubicBezTo>
                      <a:pt x="469" y="649"/>
                      <a:pt x="469" y="649"/>
                      <a:pt x="469" y="649"/>
                    </a:cubicBezTo>
                    <a:cubicBezTo>
                      <a:pt x="468" y="650"/>
                      <a:pt x="466" y="651"/>
                      <a:pt x="466" y="652"/>
                    </a:cubicBezTo>
                    <a:cubicBezTo>
                      <a:pt x="466" y="651"/>
                      <a:pt x="466" y="651"/>
                      <a:pt x="466" y="651"/>
                    </a:cubicBezTo>
                    <a:cubicBezTo>
                      <a:pt x="465" y="649"/>
                      <a:pt x="464" y="648"/>
                      <a:pt x="464" y="648"/>
                    </a:cubicBezTo>
                    <a:cubicBezTo>
                      <a:pt x="464" y="650"/>
                      <a:pt x="463" y="652"/>
                      <a:pt x="462" y="655"/>
                    </a:cubicBezTo>
                    <a:cubicBezTo>
                      <a:pt x="461" y="656"/>
                      <a:pt x="458" y="657"/>
                      <a:pt x="457" y="659"/>
                    </a:cubicBezTo>
                    <a:cubicBezTo>
                      <a:pt x="457" y="661"/>
                      <a:pt x="457" y="662"/>
                      <a:pt x="457" y="663"/>
                    </a:cubicBezTo>
                    <a:cubicBezTo>
                      <a:pt x="457" y="663"/>
                      <a:pt x="457" y="663"/>
                      <a:pt x="457" y="664"/>
                    </a:cubicBezTo>
                    <a:cubicBezTo>
                      <a:pt x="457" y="663"/>
                      <a:pt x="457" y="663"/>
                      <a:pt x="457" y="663"/>
                    </a:cubicBezTo>
                    <a:cubicBezTo>
                      <a:pt x="456" y="663"/>
                      <a:pt x="456" y="665"/>
                      <a:pt x="455" y="665"/>
                    </a:cubicBezTo>
                    <a:cubicBezTo>
                      <a:pt x="455" y="664"/>
                      <a:pt x="455" y="664"/>
                      <a:pt x="455" y="664"/>
                    </a:cubicBezTo>
                    <a:cubicBezTo>
                      <a:pt x="451" y="665"/>
                      <a:pt x="447" y="666"/>
                      <a:pt x="445" y="669"/>
                    </a:cubicBezTo>
                    <a:cubicBezTo>
                      <a:pt x="445" y="670"/>
                      <a:pt x="444" y="668"/>
                      <a:pt x="444" y="669"/>
                    </a:cubicBezTo>
                    <a:cubicBezTo>
                      <a:pt x="443" y="672"/>
                      <a:pt x="438" y="671"/>
                      <a:pt x="437" y="675"/>
                    </a:cubicBezTo>
                    <a:cubicBezTo>
                      <a:pt x="436" y="677"/>
                      <a:pt x="437" y="680"/>
                      <a:pt x="437" y="680"/>
                    </a:cubicBezTo>
                    <a:cubicBezTo>
                      <a:pt x="439" y="678"/>
                      <a:pt x="441" y="677"/>
                      <a:pt x="444" y="676"/>
                    </a:cubicBezTo>
                    <a:cubicBezTo>
                      <a:pt x="437" y="681"/>
                      <a:pt x="429" y="686"/>
                      <a:pt x="421" y="689"/>
                    </a:cubicBezTo>
                    <a:cubicBezTo>
                      <a:pt x="414" y="693"/>
                      <a:pt x="405" y="697"/>
                      <a:pt x="399" y="699"/>
                    </a:cubicBezTo>
                    <a:cubicBezTo>
                      <a:pt x="385" y="703"/>
                      <a:pt x="370" y="705"/>
                      <a:pt x="356" y="706"/>
                    </a:cubicBezTo>
                    <a:cubicBezTo>
                      <a:pt x="352" y="706"/>
                      <a:pt x="348" y="706"/>
                      <a:pt x="345" y="706"/>
                    </a:cubicBezTo>
                    <a:cubicBezTo>
                      <a:pt x="339" y="706"/>
                      <a:pt x="339" y="706"/>
                      <a:pt x="339" y="706"/>
                    </a:cubicBezTo>
                    <a:cubicBezTo>
                      <a:pt x="334" y="706"/>
                      <a:pt x="334" y="706"/>
                      <a:pt x="334" y="706"/>
                    </a:cubicBezTo>
                    <a:cubicBezTo>
                      <a:pt x="327" y="705"/>
                      <a:pt x="319" y="704"/>
                      <a:pt x="312" y="703"/>
                    </a:cubicBezTo>
                    <a:cubicBezTo>
                      <a:pt x="313" y="704"/>
                      <a:pt x="311" y="704"/>
                      <a:pt x="310" y="704"/>
                    </a:cubicBezTo>
                    <a:cubicBezTo>
                      <a:pt x="309" y="704"/>
                      <a:pt x="309" y="704"/>
                      <a:pt x="309" y="704"/>
                    </a:cubicBezTo>
                    <a:cubicBezTo>
                      <a:pt x="307" y="705"/>
                      <a:pt x="307" y="705"/>
                      <a:pt x="307" y="705"/>
                    </a:cubicBezTo>
                    <a:cubicBezTo>
                      <a:pt x="305" y="704"/>
                      <a:pt x="306" y="703"/>
                      <a:pt x="308" y="704"/>
                    </a:cubicBezTo>
                    <a:cubicBezTo>
                      <a:pt x="305" y="703"/>
                      <a:pt x="302" y="703"/>
                      <a:pt x="298" y="703"/>
                    </a:cubicBezTo>
                    <a:cubicBezTo>
                      <a:pt x="297" y="703"/>
                      <a:pt x="295" y="703"/>
                      <a:pt x="293" y="703"/>
                    </a:cubicBezTo>
                    <a:cubicBezTo>
                      <a:pt x="291" y="703"/>
                      <a:pt x="289" y="703"/>
                      <a:pt x="286" y="704"/>
                    </a:cubicBezTo>
                    <a:cubicBezTo>
                      <a:pt x="281" y="707"/>
                      <a:pt x="281" y="707"/>
                      <a:pt x="281" y="707"/>
                    </a:cubicBezTo>
                    <a:cubicBezTo>
                      <a:pt x="282" y="712"/>
                      <a:pt x="282" y="712"/>
                      <a:pt x="282" y="712"/>
                    </a:cubicBezTo>
                    <a:cubicBezTo>
                      <a:pt x="282" y="717"/>
                      <a:pt x="282" y="721"/>
                      <a:pt x="280" y="724"/>
                    </a:cubicBezTo>
                    <a:cubicBezTo>
                      <a:pt x="280" y="724"/>
                      <a:pt x="279" y="725"/>
                      <a:pt x="279" y="726"/>
                    </a:cubicBezTo>
                    <a:cubicBezTo>
                      <a:pt x="278" y="727"/>
                      <a:pt x="277" y="727"/>
                      <a:pt x="277" y="728"/>
                    </a:cubicBezTo>
                    <a:cubicBezTo>
                      <a:pt x="277" y="728"/>
                      <a:pt x="277" y="728"/>
                      <a:pt x="277" y="727"/>
                    </a:cubicBezTo>
                    <a:cubicBezTo>
                      <a:pt x="275" y="729"/>
                      <a:pt x="273" y="730"/>
                      <a:pt x="271" y="731"/>
                    </a:cubicBezTo>
                    <a:cubicBezTo>
                      <a:pt x="270" y="732"/>
                      <a:pt x="268" y="732"/>
                      <a:pt x="264" y="732"/>
                    </a:cubicBezTo>
                    <a:cubicBezTo>
                      <a:pt x="266" y="732"/>
                      <a:pt x="266" y="732"/>
                      <a:pt x="266" y="732"/>
                    </a:cubicBezTo>
                    <a:cubicBezTo>
                      <a:pt x="263" y="733"/>
                      <a:pt x="263" y="733"/>
                      <a:pt x="263" y="733"/>
                    </a:cubicBezTo>
                    <a:cubicBezTo>
                      <a:pt x="262" y="733"/>
                      <a:pt x="262" y="733"/>
                      <a:pt x="262" y="733"/>
                    </a:cubicBezTo>
                    <a:cubicBezTo>
                      <a:pt x="251" y="739"/>
                      <a:pt x="236" y="739"/>
                      <a:pt x="222" y="735"/>
                    </a:cubicBezTo>
                    <a:cubicBezTo>
                      <a:pt x="208" y="732"/>
                      <a:pt x="193" y="726"/>
                      <a:pt x="180" y="719"/>
                    </a:cubicBezTo>
                    <a:cubicBezTo>
                      <a:pt x="167" y="711"/>
                      <a:pt x="154" y="703"/>
                      <a:pt x="142" y="693"/>
                    </a:cubicBezTo>
                    <a:cubicBezTo>
                      <a:pt x="136" y="688"/>
                      <a:pt x="130" y="682"/>
                      <a:pt x="125" y="677"/>
                    </a:cubicBezTo>
                    <a:cubicBezTo>
                      <a:pt x="120" y="671"/>
                      <a:pt x="116" y="665"/>
                      <a:pt x="113" y="658"/>
                    </a:cubicBezTo>
                    <a:cubicBezTo>
                      <a:pt x="112" y="657"/>
                      <a:pt x="111" y="656"/>
                      <a:pt x="111" y="655"/>
                    </a:cubicBezTo>
                    <a:cubicBezTo>
                      <a:pt x="111" y="654"/>
                      <a:pt x="111" y="654"/>
                      <a:pt x="112" y="654"/>
                    </a:cubicBezTo>
                    <a:cubicBezTo>
                      <a:pt x="113" y="654"/>
                      <a:pt x="114" y="651"/>
                      <a:pt x="114" y="651"/>
                    </a:cubicBezTo>
                    <a:cubicBezTo>
                      <a:pt x="113" y="651"/>
                      <a:pt x="111" y="651"/>
                      <a:pt x="110" y="651"/>
                    </a:cubicBezTo>
                    <a:cubicBezTo>
                      <a:pt x="110" y="650"/>
                      <a:pt x="110" y="649"/>
                      <a:pt x="110" y="649"/>
                    </a:cubicBezTo>
                    <a:cubicBezTo>
                      <a:pt x="110" y="648"/>
                      <a:pt x="110" y="648"/>
                      <a:pt x="110" y="647"/>
                    </a:cubicBezTo>
                    <a:cubicBezTo>
                      <a:pt x="110" y="647"/>
                      <a:pt x="110" y="646"/>
                      <a:pt x="110" y="646"/>
                    </a:cubicBezTo>
                    <a:cubicBezTo>
                      <a:pt x="111" y="645"/>
                      <a:pt x="111" y="645"/>
                      <a:pt x="111" y="645"/>
                    </a:cubicBezTo>
                    <a:cubicBezTo>
                      <a:pt x="111" y="646"/>
                      <a:pt x="111" y="646"/>
                      <a:pt x="111" y="646"/>
                    </a:cubicBezTo>
                    <a:cubicBezTo>
                      <a:pt x="113" y="641"/>
                      <a:pt x="114" y="641"/>
                      <a:pt x="118" y="636"/>
                    </a:cubicBezTo>
                    <a:cubicBezTo>
                      <a:pt x="118" y="636"/>
                      <a:pt x="119" y="634"/>
                      <a:pt x="118" y="634"/>
                    </a:cubicBezTo>
                    <a:cubicBezTo>
                      <a:pt x="119" y="632"/>
                      <a:pt x="122" y="632"/>
                      <a:pt x="123" y="630"/>
                    </a:cubicBezTo>
                    <a:cubicBezTo>
                      <a:pt x="124" y="630"/>
                      <a:pt x="123" y="629"/>
                      <a:pt x="123" y="629"/>
                    </a:cubicBezTo>
                    <a:cubicBezTo>
                      <a:pt x="126" y="626"/>
                      <a:pt x="126" y="626"/>
                      <a:pt x="126" y="627"/>
                    </a:cubicBezTo>
                    <a:cubicBezTo>
                      <a:pt x="126" y="627"/>
                      <a:pt x="127" y="627"/>
                      <a:pt x="131" y="625"/>
                    </a:cubicBezTo>
                    <a:cubicBezTo>
                      <a:pt x="136" y="621"/>
                      <a:pt x="141" y="618"/>
                      <a:pt x="148" y="616"/>
                    </a:cubicBezTo>
                    <a:cubicBezTo>
                      <a:pt x="154" y="615"/>
                      <a:pt x="161" y="615"/>
                      <a:pt x="167" y="617"/>
                    </a:cubicBezTo>
                    <a:cubicBezTo>
                      <a:pt x="166" y="617"/>
                      <a:pt x="166" y="616"/>
                      <a:pt x="167" y="616"/>
                    </a:cubicBezTo>
                    <a:cubicBezTo>
                      <a:pt x="167" y="617"/>
                      <a:pt x="168" y="617"/>
                      <a:pt x="169" y="617"/>
                    </a:cubicBezTo>
                    <a:cubicBezTo>
                      <a:pt x="170" y="617"/>
                      <a:pt x="172" y="618"/>
                      <a:pt x="172" y="618"/>
                    </a:cubicBezTo>
                    <a:cubicBezTo>
                      <a:pt x="173" y="618"/>
                      <a:pt x="173" y="618"/>
                      <a:pt x="173" y="618"/>
                    </a:cubicBezTo>
                    <a:cubicBezTo>
                      <a:pt x="172" y="618"/>
                      <a:pt x="172" y="618"/>
                      <a:pt x="172" y="618"/>
                    </a:cubicBezTo>
                    <a:cubicBezTo>
                      <a:pt x="172" y="618"/>
                      <a:pt x="171" y="618"/>
                      <a:pt x="171" y="618"/>
                    </a:cubicBezTo>
                    <a:cubicBezTo>
                      <a:pt x="171" y="618"/>
                      <a:pt x="172" y="619"/>
                      <a:pt x="172" y="619"/>
                    </a:cubicBezTo>
                    <a:cubicBezTo>
                      <a:pt x="182" y="630"/>
                      <a:pt x="182" y="630"/>
                      <a:pt x="182" y="630"/>
                    </a:cubicBezTo>
                    <a:cubicBezTo>
                      <a:pt x="181" y="615"/>
                      <a:pt x="181" y="615"/>
                      <a:pt x="181" y="615"/>
                    </a:cubicBezTo>
                    <a:cubicBezTo>
                      <a:pt x="180" y="616"/>
                      <a:pt x="180" y="616"/>
                      <a:pt x="180" y="616"/>
                    </a:cubicBezTo>
                    <a:cubicBezTo>
                      <a:pt x="179" y="612"/>
                      <a:pt x="179" y="612"/>
                      <a:pt x="179" y="612"/>
                    </a:cubicBezTo>
                    <a:cubicBezTo>
                      <a:pt x="179" y="612"/>
                      <a:pt x="179" y="612"/>
                      <a:pt x="179" y="612"/>
                    </a:cubicBezTo>
                    <a:cubicBezTo>
                      <a:pt x="180" y="612"/>
                      <a:pt x="180" y="612"/>
                      <a:pt x="180" y="612"/>
                    </a:cubicBezTo>
                    <a:cubicBezTo>
                      <a:pt x="180" y="613"/>
                      <a:pt x="180" y="613"/>
                      <a:pt x="180" y="613"/>
                    </a:cubicBezTo>
                    <a:cubicBezTo>
                      <a:pt x="180" y="612"/>
                      <a:pt x="180" y="612"/>
                      <a:pt x="180" y="612"/>
                    </a:cubicBezTo>
                    <a:cubicBezTo>
                      <a:pt x="180" y="607"/>
                      <a:pt x="178" y="602"/>
                      <a:pt x="179" y="597"/>
                    </a:cubicBezTo>
                    <a:cubicBezTo>
                      <a:pt x="178" y="591"/>
                      <a:pt x="179" y="585"/>
                      <a:pt x="179" y="581"/>
                    </a:cubicBezTo>
                    <a:cubicBezTo>
                      <a:pt x="179" y="582"/>
                      <a:pt x="179" y="578"/>
                      <a:pt x="180" y="577"/>
                    </a:cubicBezTo>
                    <a:cubicBezTo>
                      <a:pt x="178" y="573"/>
                      <a:pt x="182" y="567"/>
                      <a:pt x="181" y="562"/>
                    </a:cubicBezTo>
                    <a:cubicBezTo>
                      <a:pt x="182" y="562"/>
                      <a:pt x="182" y="562"/>
                      <a:pt x="182" y="562"/>
                    </a:cubicBezTo>
                    <a:cubicBezTo>
                      <a:pt x="185" y="547"/>
                      <a:pt x="191" y="532"/>
                      <a:pt x="200" y="520"/>
                    </a:cubicBezTo>
                    <a:cubicBezTo>
                      <a:pt x="205" y="513"/>
                      <a:pt x="214" y="507"/>
                      <a:pt x="221" y="501"/>
                    </a:cubicBezTo>
                    <a:cubicBezTo>
                      <a:pt x="222" y="499"/>
                      <a:pt x="221" y="500"/>
                      <a:pt x="222" y="499"/>
                    </a:cubicBezTo>
                    <a:cubicBezTo>
                      <a:pt x="224" y="498"/>
                      <a:pt x="222" y="499"/>
                      <a:pt x="223" y="499"/>
                    </a:cubicBezTo>
                    <a:cubicBezTo>
                      <a:pt x="226" y="496"/>
                      <a:pt x="232" y="493"/>
                      <a:pt x="238" y="491"/>
                    </a:cubicBezTo>
                    <a:cubicBezTo>
                      <a:pt x="238" y="490"/>
                      <a:pt x="240" y="489"/>
                      <a:pt x="239" y="489"/>
                    </a:cubicBezTo>
                    <a:cubicBezTo>
                      <a:pt x="245" y="487"/>
                      <a:pt x="253" y="482"/>
                      <a:pt x="260" y="481"/>
                    </a:cubicBezTo>
                    <a:cubicBezTo>
                      <a:pt x="257" y="480"/>
                      <a:pt x="264" y="479"/>
                      <a:pt x="266" y="478"/>
                    </a:cubicBezTo>
                    <a:cubicBezTo>
                      <a:pt x="267" y="478"/>
                      <a:pt x="268" y="478"/>
                      <a:pt x="267" y="479"/>
                    </a:cubicBezTo>
                    <a:cubicBezTo>
                      <a:pt x="272" y="478"/>
                      <a:pt x="275" y="477"/>
                      <a:pt x="281" y="477"/>
                    </a:cubicBezTo>
                    <a:cubicBezTo>
                      <a:pt x="284" y="476"/>
                      <a:pt x="284" y="475"/>
                      <a:pt x="288" y="475"/>
                    </a:cubicBezTo>
                    <a:cubicBezTo>
                      <a:pt x="290" y="476"/>
                      <a:pt x="295" y="475"/>
                      <a:pt x="298" y="475"/>
                    </a:cubicBezTo>
                    <a:cubicBezTo>
                      <a:pt x="298" y="474"/>
                      <a:pt x="302" y="473"/>
                      <a:pt x="305" y="473"/>
                    </a:cubicBezTo>
                    <a:cubicBezTo>
                      <a:pt x="304" y="475"/>
                      <a:pt x="304" y="475"/>
                      <a:pt x="304" y="475"/>
                    </a:cubicBezTo>
                    <a:cubicBezTo>
                      <a:pt x="315" y="474"/>
                      <a:pt x="330" y="477"/>
                      <a:pt x="343" y="478"/>
                    </a:cubicBezTo>
                    <a:cubicBezTo>
                      <a:pt x="344" y="479"/>
                      <a:pt x="344" y="479"/>
                      <a:pt x="344" y="479"/>
                    </a:cubicBezTo>
                    <a:cubicBezTo>
                      <a:pt x="357" y="481"/>
                      <a:pt x="369" y="486"/>
                      <a:pt x="381" y="489"/>
                    </a:cubicBezTo>
                    <a:cubicBezTo>
                      <a:pt x="384" y="491"/>
                      <a:pt x="388" y="493"/>
                      <a:pt x="391" y="495"/>
                    </a:cubicBezTo>
                    <a:cubicBezTo>
                      <a:pt x="396" y="496"/>
                      <a:pt x="397" y="497"/>
                      <a:pt x="401" y="498"/>
                    </a:cubicBezTo>
                    <a:cubicBezTo>
                      <a:pt x="402" y="498"/>
                      <a:pt x="403" y="500"/>
                      <a:pt x="403" y="500"/>
                    </a:cubicBezTo>
                    <a:cubicBezTo>
                      <a:pt x="404" y="500"/>
                      <a:pt x="404" y="501"/>
                      <a:pt x="404" y="501"/>
                    </a:cubicBezTo>
                    <a:cubicBezTo>
                      <a:pt x="404" y="501"/>
                      <a:pt x="404" y="501"/>
                      <a:pt x="404" y="501"/>
                    </a:cubicBezTo>
                    <a:cubicBezTo>
                      <a:pt x="404" y="501"/>
                      <a:pt x="405" y="501"/>
                      <a:pt x="405" y="501"/>
                    </a:cubicBezTo>
                    <a:cubicBezTo>
                      <a:pt x="409" y="504"/>
                      <a:pt x="412" y="508"/>
                      <a:pt x="416" y="509"/>
                    </a:cubicBezTo>
                    <a:cubicBezTo>
                      <a:pt x="416" y="510"/>
                      <a:pt x="416" y="510"/>
                      <a:pt x="416" y="510"/>
                    </a:cubicBezTo>
                    <a:cubicBezTo>
                      <a:pt x="420" y="512"/>
                      <a:pt x="426" y="515"/>
                      <a:pt x="429" y="519"/>
                    </a:cubicBezTo>
                    <a:cubicBezTo>
                      <a:pt x="431" y="520"/>
                      <a:pt x="435" y="523"/>
                      <a:pt x="434" y="521"/>
                    </a:cubicBezTo>
                    <a:cubicBezTo>
                      <a:pt x="435" y="522"/>
                      <a:pt x="434" y="523"/>
                      <a:pt x="436" y="524"/>
                    </a:cubicBezTo>
                    <a:cubicBezTo>
                      <a:pt x="433" y="523"/>
                      <a:pt x="433" y="523"/>
                      <a:pt x="433" y="523"/>
                    </a:cubicBezTo>
                    <a:cubicBezTo>
                      <a:pt x="441" y="531"/>
                      <a:pt x="448" y="539"/>
                      <a:pt x="454" y="548"/>
                    </a:cubicBezTo>
                    <a:cubicBezTo>
                      <a:pt x="455" y="551"/>
                      <a:pt x="460" y="557"/>
                      <a:pt x="461" y="563"/>
                    </a:cubicBezTo>
                    <a:cubicBezTo>
                      <a:pt x="463" y="567"/>
                      <a:pt x="465" y="573"/>
                      <a:pt x="467" y="575"/>
                    </a:cubicBezTo>
                    <a:cubicBezTo>
                      <a:pt x="466" y="576"/>
                      <a:pt x="466" y="576"/>
                      <a:pt x="466" y="576"/>
                    </a:cubicBezTo>
                    <a:cubicBezTo>
                      <a:pt x="468" y="580"/>
                      <a:pt x="469" y="587"/>
                      <a:pt x="470" y="593"/>
                    </a:cubicBezTo>
                    <a:cubicBezTo>
                      <a:pt x="470" y="597"/>
                      <a:pt x="471" y="597"/>
                      <a:pt x="472" y="600"/>
                    </a:cubicBezTo>
                    <a:cubicBezTo>
                      <a:pt x="471" y="600"/>
                      <a:pt x="471" y="600"/>
                      <a:pt x="471" y="600"/>
                    </a:cubicBezTo>
                    <a:cubicBezTo>
                      <a:pt x="472" y="603"/>
                      <a:pt x="473" y="604"/>
                      <a:pt x="474" y="606"/>
                    </a:cubicBezTo>
                    <a:cubicBezTo>
                      <a:pt x="474" y="608"/>
                      <a:pt x="474" y="608"/>
                      <a:pt x="474" y="611"/>
                    </a:cubicBezTo>
                    <a:cubicBezTo>
                      <a:pt x="473" y="608"/>
                      <a:pt x="472" y="606"/>
                      <a:pt x="471" y="605"/>
                    </a:cubicBezTo>
                    <a:cubicBezTo>
                      <a:pt x="471" y="609"/>
                      <a:pt x="473" y="613"/>
                      <a:pt x="472" y="615"/>
                    </a:cubicBezTo>
                    <a:cubicBezTo>
                      <a:pt x="471" y="619"/>
                      <a:pt x="471" y="621"/>
                      <a:pt x="472" y="622"/>
                    </a:cubicBezTo>
                    <a:cubicBezTo>
                      <a:pt x="472" y="622"/>
                      <a:pt x="472" y="624"/>
                      <a:pt x="471" y="622"/>
                    </a:cubicBezTo>
                    <a:cubicBezTo>
                      <a:pt x="471" y="625"/>
                      <a:pt x="471" y="626"/>
                      <a:pt x="472" y="628"/>
                    </a:cubicBezTo>
                    <a:cubicBezTo>
                      <a:pt x="472" y="627"/>
                      <a:pt x="472" y="627"/>
                      <a:pt x="472" y="626"/>
                    </a:cubicBezTo>
                    <a:cubicBezTo>
                      <a:pt x="472" y="627"/>
                      <a:pt x="472" y="630"/>
                      <a:pt x="473" y="630"/>
                    </a:cubicBezTo>
                    <a:cubicBezTo>
                      <a:pt x="473" y="628"/>
                      <a:pt x="473" y="628"/>
                      <a:pt x="473" y="626"/>
                    </a:cubicBezTo>
                    <a:cubicBezTo>
                      <a:pt x="474" y="627"/>
                      <a:pt x="474" y="632"/>
                      <a:pt x="473" y="633"/>
                    </a:cubicBezTo>
                    <a:cubicBezTo>
                      <a:pt x="472" y="634"/>
                      <a:pt x="472" y="630"/>
                      <a:pt x="471" y="631"/>
                    </a:cubicBezTo>
                    <a:cubicBezTo>
                      <a:pt x="472" y="634"/>
                      <a:pt x="472" y="636"/>
                      <a:pt x="472" y="638"/>
                    </a:cubicBezTo>
                    <a:cubicBezTo>
                      <a:pt x="472" y="637"/>
                      <a:pt x="473" y="635"/>
                      <a:pt x="474" y="636"/>
                    </a:cubicBezTo>
                    <a:cubicBezTo>
                      <a:pt x="473" y="633"/>
                      <a:pt x="473" y="633"/>
                      <a:pt x="473" y="633"/>
                    </a:cubicBezTo>
                    <a:cubicBezTo>
                      <a:pt x="474" y="633"/>
                      <a:pt x="474" y="633"/>
                      <a:pt x="474" y="633"/>
                    </a:cubicBezTo>
                    <a:cubicBezTo>
                      <a:pt x="474" y="628"/>
                      <a:pt x="476" y="625"/>
                      <a:pt x="475" y="620"/>
                    </a:cubicBezTo>
                    <a:cubicBezTo>
                      <a:pt x="474" y="622"/>
                      <a:pt x="474" y="622"/>
                      <a:pt x="474" y="622"/>
                    </a:cubicBezTo>
                    <a:cubicBezTo>
                      <a:pt x="474" y="619"/>
                      <a:pt x="473" y="616"/>
                      <a:pt x="474" y="614"/>
                    </a:cubicBezTo>
                    <a:cubicBezTo>
                      <a:pt x="475" y="615"/>
                      <a:pt x="475" y="614"/>
                      <a:pt x="476" y="614"/>
                    </a:cubicBezTo>
                    <a:cubicBezTo>
                      <a:pt x="475" y="613"/>
                      <a:pt x="475" y="613"/>
                      <a:pt x="475" y="612"/>
                    </a:cubicBezTo>
                    <a:cubicBezTo>
                      <a:pt x="477" y="613"/>
                      <a:pt x="477" y="613"/>
                      <a:pt x="477" y="613"/>
                    </a:cubicBezTo>
                    <a:cubicBezTo>
                      <a:pt x="475" y="612"/>
                      <a:pt x="476" y="605"/>
                      <a:pt x="475" y="604"/>
                    </a:cubicBezTo>
                    <a:cubicBezTo>
                      <a:pt x="476" y="604"/>
                      <a:pt x="476" y="604"/>
                      <a:pt x="476" y="604"/>
                    </a:cubicBezTo>
                    <a:cubicBezTo>
                      <a:pt x="476" y="600"/>
                      <a:pt x="475" y="605"/>
                      <a:pt x="475" y="602"/>
                    </a:cubicBezTo>
                    <a:cubicBezTo>
                      <a:pt x="475" y="600"/>
                      <a:pt x="476" y="601"/>
                      <a:pt x="477" y="599"/>
                    </a:cubicBezTo>
                    <a:cubicBezTo>
                      <a:pt x="476" y="594"/>
                      <a:pt x="474" y="587"/>
                      <a:pt x="474" y="582"/>
                    </a:cubicBezTo>
                    <a:cubicBezTo>
                      <a:pt x="473" y="578"/>
                      <a:pt x="471" y="574"/>
                      <a:pt x="469" y="571"/>
                    </a:cubicBezTo>
                    <a:cubicBezTo>
                      <a:pt x="468" y="568"/>
                      <a:pt x="471" y="571"/>
                      <a:pt x="469" y="568"/>
                    </a:cubicBezTo>
                    <a:cubicBezTo>
                      <a:pt x="470" y="568"/>
                      <a:pt x="470" y="567"/>
                      <a:pt x="470" y="567"/>
                    </a:cubicBezTo>
                    <a:cubicBezTo>
                      <a:pt x="470" y="566"/>
                      <a:pt x="468" y="560"/>
                      <a:pt x="468" y="564"/>
                    </a:cubicBezTo>
                    <a:cubicBezTo>
                      <a:pt x="466" y="559"/>
                      <a:pt x="464" y="553"/>
                      <a:pt x="461" y="549"/>
                    </a:cubicBezTo>
                    <a:cubicBezTo>
                      <a:pt x="462" y="550"/>
                      <a:pt x="463" y="550"/>
                      <a:pt x="463" y="549"/>
                    </a:cubicBezTo>
                    <a:cubicBezTo>
                      <a:pt x="461" y="547"/>
                      <a:pt x="458" y="543"/>
                      <a:pt x="456" y="540"/>
                    </a:cubicBezTo>
                    <a:cubicBezTo>
                      <a:pt x="455" y="540"/>
                      <a:pt x="456" y="541"/>
                      <a:pt x="455" y="541"/>
                    </a:cubicBezTo>
                    <a:cubicBezTo>
                      <a:pt x="454" y="541"/>
                      <a:pt x="453" y="540"/>
                      <a:pt x="453" y="539"/>
                    </a:cubicBezTo>
                    <a:cubicBezTo>
                      <a:pt x="453" y="538"/>
                      <a:pt x="455" y="538"/>
                      <a:pt x="452" y="534"/>
                    </a:cubicBezTo>
                    <a:cubicBezTo>
                      <a:pt x="454" y="534"/>
                      <a:pt x="456" y="540"/>
                      <a:pt x="456" y="538"/>
                    </a:cubicBezTo>
                    <a:cubicBezTo>
                      <a:pt x="458" y="538"/>
                      <a:pt x="463" y="545"/>
                      <a:pt x="463" y="547"/>
                    </a:cubicBezTo>
                    <a:cubicBezTo>
                      <a:pt x="466" y="549"/>
                      <a:pt x="461" y="544"/>
                      <a:pt x="463" y="544"/>
                    </a:cubicBezTo>
                    <a:cubicBezTo>
                      <a:pt x="461" y="541"/>
                      <a:pt x="460" y="540"/>
                      <a:pt x="457" y="536"/>
                    </a:cubicBezTo>
                    <a:cubicBezTo>
                      <a:pt x="456" y="536"/>
                      <a:pt x="457" y="538"/>
                      <a:pt x="455" y="536"/>
                    </a:cubicBezTo>
                    <a:cubicBezTo>
                      <a:pt x="451" y="533"/>
                      <a:pt x="452" y="531"/>
                      <a:pt x="452" y="530"/>
                    </a:cubicBezTo>
                    <a:cubicBezTo>
                      <a:pt x="452" y="530"/>
                      <a:pt x="453" y="531"/>
                      <a:pt x="453" y="532"/>
                    </a:cubicBezTo>
                    <a:cubicBezTo>
                      <a:pt x="452" y="529"/>
                      <a:pt x="451" y="529"/>
                      <a:pt x="449" y="526"/>
                    </a:cubicBezTo>
                    <a:cubicBezTo>
                      <a:pt x="449" y="524"/>
                      <a:pt x="452" y="530"/>
                      <a:pt x="454" y="530"/>
                    </a:cubicBezTo>
                    <a:cubicBezTo>
                      <a:pt x="453" y="528"/>
                      <a:pt x="453" y="528"/>
                      <a:pt x="453" y="528"/>
                    </a:cubicBezTo>
                    <a:cubicBezTo>
                      <a:pt x="450" y="524"/>
                      <a:pt x="451" y="527"/>
                      <a:pt x="448" y="523"/>
                    </a:cubicBezTo>
                    <a:cubicBezTo>
                      <a:pt x="449" y="523"/>
                      <a:pt x="449" y="523"/>
                      <a:pt x="449" y="523"/>
                    </a:cubicBezTo>
                    <a:cubicBezTo>
                      <a:pt x="447" y="521"/>
                      <a:pt x="447" y="521"/>
                      <a:pt x="447" y="521"/>
                    </a:cubicBezTo>
                    <a:cubicBezTo>
                      <a:pt x="446" y="521"/>
                      <a:pt x="446" y="523"/>
                      <a:pt x="448" y="525"/>
                    </a:cubicBezTo>
                    <a:cubicBezTo>
                      <a:pt x="445" y="524"/>
                      <a:pt x="446" y="523"/>
                      <a:pt x="443" y="520"/>
                    </a:cubicBezTo>
                    <a:cubicBezTo>
                      <a:pt x="441" y="520"/>
                      <a:pt x="444" y="521"/>
                      <a:pt x="443" y="522"/>
                    </a:cubicBezTo>
                    <a:cubicBezTo>
                      <a:pt x="443" y="523"/>
                      <a:pt x="441" y="521"/>
                      <a:pt x="439" y="519"/>
                    </a:cubicBezTo>
                    <a:cubicBezTo>
                      <a:pt x="437" y="517"/>
                      <a:pt x="439" y="517"/>
                      <a:pt x="438" y="516"/>
                    </a:cubicBezTo>
                    <a:cubicBezTo>
                      <a:pt x="439" y="516"/>
                      <a:pt x="441" y="518"/>
                      <a:pt x="440" y="518"/>
                    </a:cubicBezTo>
                    <a:cubicBezTo>
                      <a:pt x="444" y="521"/>
                      <a:pt x="440" y="515"/>
                      <a:pt x="443" y="517"/>
                    </a:cubicBezTo>
                    <a:cubicBezTo>
                      <a:pt x="441" y="514"/>
                      <a:pt x="440" y="515"/>
                      <a:pt x="439" y="514"/>
                    </a:cubicBezTo>
                    <a:cubicBezTo>
                      <a:pt x="440" y="515"/>
                      <a:pt x="438" y="515"/>
                      <a:pt x="438" y="515"/>
                    </a:cubicBezTo>
                    <a:cubicBezTo>
                      <a:pt x="432" y="513"/>
                      <a:pt x="437" y="511"/>
                      <a:pt x="432" y="508"/>
                    </a:cubicBezTo>
                    <a:cubicBezTo>
                      <a:pt x="432" y="510"/>
                      <a:pt x="425" y="505"/>
                      <a:pt x="427" y="509"/>
                    </a:cubicBezTo>
                    <a:cubicBezTo>
                      <a:pt x="426" y="508"/>
                      <a:pt x="424" y="508"/>
                      <a:pt x="423" y="507"/>
                    </a:cubicBezTo>
                    <a:cubicBezTo>
                      <a:pt x="425" y="507"/>
                      <a:pt x="422" y="505"/>
                      <a:pt x="425" y="505"/>
                    </a:cubicBezTo>
                    <a:cubicBezTo>
                      <a:pt x="423" y="504"/>
                      <a:pt x="423" y="504"/>
                      <a:pt x="423" y="504"/>
                    </a:cubicBezTo>
                    <a:cubicBezTo>
                      <a:pt x="426" y="505"/>
                      <a:pt x="426" y="505"/>
                      <a:pt x="426" y="505"/>
                    </a:cubicBezTo>
                    <a:cubicBezTo>
                      <a:pt x="426" y="505"/>
                      <a:pt x="426" y="504"/>
                      <a:pt x="426" y="504"/>
                    </a:cubicBezTo>
                    <a:cubicBezTo>
                      <a:pt x="427" y="504"/>
                      <a:pt x="428" y="504"/>
                      <a:pt x="429" y="505"/>
                    </a:cubicBezTo>
                    <a:cubicBezTo>
                      <a:pt x="429" y="505"/>
                      <a:pt x="430" y="505"/>
                      <a:pt x="431" y="506"/>
                    </a:cubicBezTo>
                    <a:cubicBezTo>
                      <a:pt x="431" y="506"/>
                      <a:pt x="430" y="505"/>
                      <a:pt x="429" y="505"/>
                    </a:cubicBezTo>
                    <a:cubicBezTo>
                      <a:pt x="440" y="506"/>
                      <a:pt x="450" y="507"/>
                      <a:pt x="461" y="508"/>
                    </a:cubicBezTo>
                    <a:cubicBezTo>
                      <a:pt x="468" y="508"/>
                      <a:pt x="477" y="507"/>
                      <a:pt x="483" y="506"/>
                    </a:cubicBezTo>
                    <a:cubicBezTo>
                      <a:pt x="496" y="504"/>
                      <a:pt x="510" y="501"/>
                      <a:pt x="522" y="495"/>
                    </a:cubicBezTo>
                    <a:cubicBezTo>
                      <a:pt x="528" y="492"/>
                      <a:pt x="533" y="489"/>
                      <a:pt x="538" y="486"/>
                    </a:cubicBezTo>
                    <a:cubicBezTo>
                      <a:pt x="538" y="486"/>
                      <a:pt x="538" y="487"/>
                      <a:pt x="538" y="487"/>
                    </a:cubicBezTo>
                    <a:cubicBezTo>
                      <a:pt x="538" y="487"/>
                      <a:pt x="538" y="487"/>
                      <a:pt x="538" y="487"/>
                    </a:cubicBezTo>
                    <a:cubicBezTo>
                      <a:pt x="538" y="488"/>
                      <a:pt x="539" y="487"/>
                      <a:pt x="539" y="487"/>
                    </a:cubicBezTo>
                    <a:cubicBezTo>
                      <a:pt x="539" y="488"/>
                      <a:pt x="537" y="488"/>
                      <a:pt x="537" y="488"/>
                    </a:cubicBezTo>
                    <a:cubicBezTo>
                      <a:pt x="537" y="489"/>
                      <a:pt x="538" y="490"/>
                      <a:pt x="538" y="491"/>
                    </a:cubicBezTo>
                    <a:cubicBezTo>
                      <a:pt x="538" y="492"/>
                      <a:pt x="538" y="493"/>
                      <a:pt x="539" y="494"/>
                    </a:cubicBezTo>
                    <a:cubicBezTo>
                      <a:pt x="539" y="494"/>
                      <a:pt x="538" y="494"/>
                      <a:pt x="538" y="494"/>
                    </a:cubicBezTo>
                    <a:cubicBezTo>
                      <a:pt x="538" y="494"/>
                      <a:pt x="538" y="494"/>
                      <a:pt x="537" y="495"/>
                    </a:cubicBezTo>
                    <a:cubicBezTo>
                      <a:pt x="538" y="495"/>
                      <a:pt x="537" y="496"/>
                      <a:pt x="538" y="495"/>
                    </a:cubicBezTo>
                    <a:cubicBezTo>
                      <a:pt x="538" y="496"/>
                      <a:pt x="538" y="497"/>
                      <a:pt x="538" y="498"/>
                    </a:cubicBezTo>
                    <a:cubicBezTo>
                      <a:pt x="538" y="498"/>
                      <a:pt x="538" y="498"/>
                      <a:pt x="537" y="498"/>
                    </a:cubicBezTo>
                    <a:cubicBezTo>
                      <a:pt x="538" y="499"/>
                      <a:pt x="538" y="500"/>
                      <a:pt x="538" y="500"/>
                    </a:cubicBezTo>
                    <a:cubicBezTo>
                      <a:pt x="539" y="500"/>
                      <a:pt x="539" y="500"/>
                      <a:pt x="540" y="500"/>
                    </a:cubicBezTo>
                    <a:close/>
                    <a:moveTo>
                      <a:pt x="538" y="485"/>
                    </a:moveTo>
                    <a:cubicBezTo>
                      <a:pt x="538" y="485"/>
                      <a:pt x="538" y="485"/>
                      <a:pt x="538" y="485"/>
                    </a:cubicBezTo>
                    <a:cubicBezTo>
                      <a:pt x="538" y="485"/>
                      <a:pt x="538" y="485"/>
                      <a:pt x="538" y="485"/>
                    </a:cubicBezTo>
                    <a:close/>
                    <a:moveTo>
                      <a:pt x="539" y="485"/>
                    </a:moveTo>
                    <a:cubicBezTo>
                      <a:pt x="539" y="485"/>
                      <a:pt x="539" y="485"/>
                      <a:pt x="539" y="485"/>
                    </a:cubicBezTo>
                    <a:cubicBezTo>
                      <a:pt x="539" y="485"/>
                      <a:pt x="539" y="485"/>
                      <a:pt x="539" y="485"/>
                    </a:cubicBezTo>
                    <a:cubicBezTo>
                      <a:pt x="539" y="485"/>
                      <a:pt x="539" y="485"/>
                      <a:pt x="539" y="485"/>
                    </a:cubicBezTo>
                    <a:close/>
                    <a:moveTo>
                      <a:pt x="574" y="391"/>
                    </a:moveTo>
                    <a:cubicBezTo>
                      <a:pt x="574" y="404"/>
                      <a:pt x="571" y="418"/>
                      <a:pt x="567" y="431"/>
                    </a:cubicBezTo>
                    <a:cubicBezTo>
                      <a:pt x="565" y="433"/>
                      <a:pt x="568" y="428"/>
                      <a:pt x="566" y="429"/>
                    </a:cubicBezTo>
                    <a:cubicBezTo>
                      <a:pt x="567" y="429"/>
                      <a:pt x="566" y="431"/>
                      <a:pt x="564" y="435"/>
                    </a:cubicBezTo>
                    <a:cubicBezTo>
                      <a:pt x="564" y="435"/>
                      <a:pt x="564" y="435"/>
                      <a:pt x="564" y="435"/>
                    </a:cubicBezTo>
                    <a:cubicBezTo>
                      <a:pt x="564" y="437"/>
                      <a:pt x="563" y="437"/>
                      <a:pt x="562" y="439"/>
                    </a:cubicBezTo>
                    <a:cubicBezTo>
                      <a:pt x="562" y="439"/>
                      <a:pt x="562" y="439"/>
                      <a:pt x="562" y="439"/>
                    </a:cubicBezTo>
                    <a:cubicBezTo>
                      <a:pt x="562" y="442"/>
                      <a:pt x="559" y="443"/>
                      <a:pt x="560" y="444"/>
                    </a:cubicBezTo>
                    <a:cubicBezTo>
                      <a:pt x="558" y="445"/>
                      <a:pt x="558" y="445"/>
                      <a:pt x="558" y="445"/>
                    </a:cubicBezTo>
                    <a:cubicBezTo>
                      <a:pt x="559" y="448"/>
                      <a:pt x="556" y="448"/>
                      <a:pt x="556" y="450"/>
                    </a:cubicBezTo>
                    <a:cubicBezTo>
                      <a:pt x="556" y="450"/>
                      <a:pt x="556" y="450"/>
                      <a:pt x="556" y="450"/>
                    </a:cubicBezTo>
                    <a:cubicBezTo>
                      <a:pt x="554" y="452"/>
                      <a:pt x="554" y="457"/>
                      <a:pt x="552" y="457"/>
                    </a:cubicBezTo>
                    <a:cubicBezTo>
                      <a:pt x="551" y="459"/>
                      <a:pt x="549" y="462"/>
                      <a:pt x="549" y="463"/>
                    </a:cubicBezTo>
                    <a:cubicBezTo>
                      <a:pt x="549" y="463"/>
                      <a:pt x="548" y="463"/>
                      <a:pt x="548" y="462"/>
                    </a:cubicBezTo>
                    <a:cubicBezTo>
                      <a:pt x="542" y="471"/>
                      <a:pt x="533" y="478"/>
                      <a:pt x="526" y="485"/>
                    </a:cubicBezTo>
                    <a:cubicBezTo>
                      <a:pt x="525" y="485"/>
                      <a:pt x="526" y="484"/>
                      <a:pt x="526" y="484"/>
                    </a:cubicBezTo>
                    <a:cubicBezTo>
                      <a:pt x="521" y="488"/>
                      <a:pt x="515" y="488"/>
                      <a:pt x="512" y="492"/>
                    </a:cubicBezTo>
                    <a:cubicBezTo>
                      <a:pt x="511" y="494"/>
                      <a:pt x="511" y="494"/>
                      <a:pt x="511" y="494"/>
                    </a:cubicBezTo>
                    <a:cubicBezTo>
                      <a:pt x="509" y="494"/>
                      <a:pt x="509" y="493"/>
                      <a:pt x="508" y="493"/>
                    </a:cubicBezTo>
                    <a:cubicBezTo>
                      <a:pt x="507" y="495"/>
                      <a:pt x="503" y="495"/>
                      <a:pt x="503" y="496"/>
                    </a:cubicBezTo>
                    <a:cubicBezTo>
                      <a:pt x="502" y="496"/>
                      <a:pt x="503" y="496"/>
                      <a:pt x="502" y="496"/>
                    </a:cubicBezTo>
                    <a:cubicBezTo>
                      <a:pt x="500" y="496"/>
                      <a:pt x="497" y="499"/>
                      <a:pt x="495" y="499"/>
                    </a:cubicBezTo>
                    <a:cubicBezTo>
                      <a:pt x="495" y="498"/>
                      <a:pt x="495" y="498"/>
                      <a:pt x="495" y="498"/>
                    </a:cubicBezTo>
                    <a:cubicBezTo>
                      <a:pt x="482" y="500"/>
                      <a:pt x="464" y="499"/>
                      <a:pt x="453" y="502"/>
                    </a:cubicBezTo>
                    <a:cubicBezTo>
                      <a:pt x="450" y="502"/>
                      <a:pt x="452" y="500"/>
                      <a:pt x="451" y="500"/>
                    </a:cubicBezTo>
                    <a:cubicBezTo>
                      <a:pt x="441" y="502"/>
                      <a:pt x="431" y="499"/>
                      <a:pt x="422" y="499"/>
                    </a:cubicBezTo>
                    <a:cubicBezTo>
                      <a:pt x="422" y="499"/>
                      <a:pt x="422" y="499"/>
                      <a:pt x="422" y="499"/>
                    </a:cubicBezTo>
                    <a:cubicBezTo>
                      <a:pt x="420" y="498"/>
                      <a:pt x="420" y="498"/>
                      <a:pt x="420" y="499"/>
                    </a:cubicBezTo>
                    <a:cubicBezTo>
                      <a:pt x="420" y="499"/>
                      <a:pt x="420" y="499"/>
                      <a:pt x="419" y="499"/>
                    </a:cubicBezTo>
                    <a:cubicBezTo>
                      <a:pt x="419" y="499"/>
                      <a:pt x="419" y="499"/>
                      <a:pt x="419" y="498"/>
                    </a:cubicBezTo>
                    <a:cubicBezTo>
                      <a:pt x="420" y="499"/>
                      <a:pt x="419" y="497"/>
                      <a:pt x="418" y="496"/>
                    </a:cubicBezTo>
                    <a:cubicBezTo>
                      <a:pt x="420" y="498"/>
                      <a:pt x="417" y="498"/>
                      <a:pt x="415" y="497"/>
                    </a:cubicBezTo>
                    <a:cubicBezTo>
                      <a:pt x="412" y="495"/>
                      <a:pt x="411" y="493"/>
                      <a:pt x="411" y="493"/>
                    </a:cubicBezTo>
                    <a:cubicBezTo>
                      <a:pt x="414" y="494"/>
                      <a:pt x="414" y="494"/>
                      <a:pt x="414" y="494"/>
                    </a:cubicBezTo>
                    <a:cubicBezTo>
                      <a:pt x="412" y="493"/>
                      <a:pt x="414" y="493"/>
                      <a:pt x="412" y="492"/>
                    </a:cubicBezTo>
                    <a:cubicBezTo>
                      <a:pt x="411" y="492"/>
                      <a:pt x="409" y="492"/>
                      <a:pt x="408" y="493"/>
                    </a:cubicBezTo>
                    <a:cubicBezTo>
                      <a:pt x="406" y="492"/>
                      <a:pt x="406" y="490"/>
                      <a:pt x="405" y="490"/>
                    </a:cubicBezTo>
                    <a:cubicBezTo>
                      <a:pt x="408" y="491"/>
                      <a:pt x="408" y="491"/>
                      <a:pt x="408" y="491"/>
                    </a:cubicBezTo>
                    <a:cubicBezTo>
                      <a:pt x="404" y="489"/>
                      <a:pt x="408" y="489"/>
                      <a:pt x="404" y="487"/>
                    </a:cubicBezTo>
                    <a:cubicBezTo>
                      <a:pt x="403" y="488"/>
                      <a:pt x="403" y="488"/>
                      <a:pt x="403" y="488"/>
                    </a:cubicBezTo>
                    <a:cubicBezTo>
                      <a:pt x="402" y="487"/>
                      <a:pt x="402" y="487"/>
                      <a:pt x="403" y="487"/>
                    </a:cubicBezTo>
                    <a:cubicBezTo>
                      <a:pt x="402" y="487"/>
                      <a:pt x="400" y="486"/>
                      <a:pt x="399" y="486"/>
                    </a:cubicBezTo>
                    <a:cubicBezTo>
                      <a:pt x="399" y="485"/>
                      <a:pt x="399" y="485"/>
                      <a:pt x="399" y="485"/>
                    </a:cubicBezTo>
                    <a:cubicBezTo>
                      <a:pt x="397" y="485"/>
                      <a:pt x="395" y="485"/>
                      <a:pt x="394" y="483"/>
                    </a:cubicBezTo>
                    <a:cubicBezTo>
                      <a:pt x="394" y="485"/>
                      <a:pt x="395" y="484"/>
                      <a:pt x="398" y="486"/>
                    </a:cubicBezTo>
                    <a:cubicBezTo>
                      <a:pt x="399" y="487"/>
                      <a:pt x="395" y="485"/>
                      <a:pt x="394" y="485"/>
                    </a:cubicBezTo>
                    <a:cubicBezTo>
                      <a:pt x="395" y="484"/>
                      <a:pt x="390" y="483"/>
                      <a:pt x="388" y="482"/>
                    </a:cubicBezTo>
                    <a:cubicBezTo>
                      <a:pt x="388" y="481"/>
                      <a:pt x="387" y="481"/>
                      <a:pt x="386" y="480"/>
                    </a:cubicBezTo>
                    <a:cubicBezTo>
                      <a:pt x="385" y="481"/>
                      <a:pt x="385" y="481"/>
                      <a:pt x="385" y="481"/>
                    </a:cubicBezTo>
                    <a:cubicBezTo>
                      <a:pt x="385" y="478"/>
                      <a:pt x="381" y="479"/>
                      <a:pt x="379" y="478"/>
                    </a:cubicBezTo>
                    <a:cubicBezTo>
                      <a:pt x="381" y="478"/>
                      <a:pt x="381" y="477"/>
                      <a:pt x="379" y="476"/>
                    </a:cubicBezTo>
                    <a:cubicBezTo>
                      <a:pt x="381" y="478"/>
                      <a:pt x="375" y="477"/>
                      <a:pt x="376" y="478"/>
                    </a:cubicBezTo>
                    <a:cubicBezTo>
                      <a:pt x="372" y="476"/>
                      <a:pt x="377" y="476"/>
                      <a:pt x="376" y="475"/>
                    </a:cubicBezTo>
                    <a:cubicBezTo>
                      <a:pt x="374" y="475"/>
                      <a:pt x="372" y="473"/>
                      <a:pt x="370" y="474"/>
                    </a:cubicBezTo>
                    <a:cubicBezTo>
                      <a:pt x="373" y="475"/>
                      <a:pt x="370" y="474"/>
                      <a:pt x="369" y="475"/>
                    </a:cubicBezTo>
                    <a:cubicBezTo>
                      <a:pt x="365" y="474"/>
                      <a:pt x="370" y="474"/>
                      <a:pt x="367" y="473"/>
                    </a:cubicBezTo>
                    <a:cubicBezTo>
                      <a:pt x="366" y="473"/>
                      <a:pt x="363" y="473"/>
                      <a:pt x="366" y="474"/>
                    </a:cubicBezTo>
                    <a:cubicBezTo>
                      <a:pt x="364" y="474"/>
                      <a:pt x="361" y="474"/>
                      <a:pt x="359" y="473"/>
                    </a:cubicBezTo>
                    <a:cubicBezTo>
                      <a:pt x="358" y="471"/>
                      <a:pt x="363" y="473"/>
                      <a:pt x="362" y="472"/>
                    </a:cubicBezTo>
                    <a:cubicBezTo>
                      <a:pt x="357" y="471"/>
                      <a:pt x="359" y="474"/>
                      <a:pt x="354" y="473"/>
                    </a:cubicBezTo>
                    <a:cubicBezTo>
                      <a:pt x="356" y="474"/>
                      <a:pt x="354" y="475"/>
                      <a:pt x="351" y="475"/>
                    </a:cubicBezTo>
                    <a:cubicBezTo>
                      <a:pt x="346" y="473"/>
                      <a:pt x="354" y="475"/>
                      <a:pt x="352" y="473"/>
                    </a:cubicBezTo>
                    <a:cubicBezTo>
                      <a:pt x="350" y="473"/>
                      <a:pt x="350" y="473"/>
                      <a:pt x="350" y="473"/>
                    </a:cubicBezTo>
                    <a:cubicBezTo>
                      <a:pt x="348" y="471"/>
                      <a:pt x="357" y="472"/>
                      <a:pt x="354" y="470"/>
                    </a:cubicBezTo>
                    <a:cubicBezTo>
                      <a:pt x="352" y="470"/>
                      <a:pt x="352" y="470"/>
                      <a:pt x="352" y="470"/>
                    </a:cubicBezTo>
                    <a:cubicBezTo>
                      <a:pt x="353" y="470"/>
                      <a:pt x="354" y="469"/>
                      <a:pt x="353" y="468"/>
                    </a:cubicBezTo>
                    <a:cubicBezTo>
                      <a:pt x="352" y="469"/>
                      <a:pt x="347" y="467"/>
                      <a:pt x="347" y="468"/>
                    </a:cubicBezTo>
                    <a:cubicBezTo>
                      <a:pt x="346" y="468"/>
                      <a:pt x="349" y="468"/>
                      <a:pt x="348" y="468"/>
                    </a:cubicBezTo>
                    <a:cubicBezTo>
                      <a:pt x="346" y="468"/>
                      <a:pt x="344" y="469"/>
                      <a:pt x="341" y="468"/>
                    </a:cubicBezTo>
                    <a:cubicBezTo>
                      <a:pt x="343" y="468"/>
                      <a:pt x="340" y="467"/>
                      <a:pt x="341" y="466"/>
                    </a:cubicBezTo>
                    <a:cubicBezTo>
                      <a:pt x="339" y="466"/>
                      <a:pt x="340" y="467"/>
                      <a:pt x="338" y="466"/>
                    </a:cubicBezTo>
                    <a:cubicBezTo>
                      <a:pt x="338" y="466"/>
                      <a:pt x="338" y="466"/>
                      <a:pt x="338" y="466"/>
                    </a:cubicBezTo>
                    <a:cubicBezTo>
                      <a:pt x="329" y="464"/>
                      <a:pt x="316" y="463"/>
                      <a:pt x="308" y="465"/>
                    </a:cubicBezTo>
                    <a:cubicBezTo>
                      <a:pt x="306" y="464"/>
                      <a:pt x="303" y="464"/>
                      <a:pt x="298" y="463"/>
                    </a:cubicBezTo>
                    <a:cubicBezTo>
                      <a:pt x="300" y="463"/>
                      <a:pt x="298" y="464"/>
                      <a:pt x="297" y="464"/>
                    </a:cubicBezTo>
                    <a:cubicBezTo>
                      <a:pt x="295" y="464"/>
                      <a:pt x="295" y="464"/>
                      <a:pt x="295" y="464"/>
                    </a:cubicBezTo>
                    <a:cubicBezTo>
                      <a:pt x="296" y="464"/>
                      <a:pt x="296" y="464"/>
                      <a:pt x="296" y="464"/>
                    </a:cubicBezTo>
                    <a:cubicBezTo>
                      <a:pt x="295" y="463"/>
                      <a:pt x="295" y="463"/>
                      <a:pt x="295" y="463"/>
                    </a:cubicBezTo>
                    <a:cubicBezTo>
                      <a:pt x="294" y="463"/>
                      <a:pt x="294" y="463"/>
                      <a:pt x="294" y="463"/>
                    </a:cubicBezTo>
                    <a:cubicBezTo>
                      <a:pt x="294" y="463"/>
                      <a:pt x="294" y="463"/>
                      <a:pt x="294" y="463"/>
                    </a:cubicBezTo>
                    <a:cubicBezTo>
                      <a:pt x="293" y="463"/>
                      <a:pt x="293" y="463"/>
                      <a:pt x="293" y="463"/>
                    </a:cubicBezTo>
                    <a:cubicBezTo>
                      <a:pt x="294" y="462"/>
                      <a:pt x="294" y="462"/>
                      <a:pt x="294" y="462"/>
                    </a:cubicBezTo>
                    <a:cubicBezTo>
                      <a:pt x="290" y="461"/>
                      <a:pt x="288" y="459"/>
                      <a:pt x="284" y="458"/>
                    </a:cubicBezTo>
                    <a:cubicBezTo>
                      <a:pt x="285" y="459"/>
                      <a:pt x="285" y="459"/>
                      <a:pt x="285" y="459"/>
                    </a:cubicBezTo>
                    <a:cubicBezTo>
                      <a:pt x="283" y="458"/>
                      <a:pt x="280" y="458"/>
                      <a:pt x="279" y="456"/>
                    </a:cubicBezTo>
                    <a:cubicBezTo>
                      <a:pt x="280" y="456"/>
                      <a:pt x="279" y="456"/>
                      <a:pt x="280" y="455"/>
                    </a:cubicBezTo>
                    <a:cubicBezTo>
                      <a:pt x="279" y="455"/>
                      <a:pt x="278" y="455"/>
                      <a:pt x="278" y="455"/>
                    </a:cubicBezTo>
                    <a:cubicBezTo>
                      <a:pt x="280" y="454"/>
                      <a:pt x="280" y="454"/>
                      <a:pt x="280" y="454"/>
                    </a:cubicBezTo>
                    <a:cubicBezTo>
                      <a:pt x="278" y="455"/>
                      <a:pt x="274" y="451"/>
                      <a:pt x="273" y="451"/>
                    </a:cubicBezTo>
                    <a:cubicBezTo>
                      <a:pt x="273" y="451"/>
                      <a:pt x="273" y="451"/>
                      <a:pt x="273" y="451"/>
                    </a:cubicBezTo>
                    <a:cubicBezTo>
                      <a:pt x="270" y="448"/>
                      <a:pt x="273" y="452"/>
                      <a:pt x="271" y="451"/>
                    </a:cubicBezTo>
                    <a:cubicBezTo>
                      <a:pt x="269" y="449"/>
                      <a:pt x="271" y="449"/>
                      <a:pt x="270" y="447"/>
                    </a:cubicBezTo>
                    <a:cubicBezTo>
                      <a:pt x="267" y="445"/>
                      <a:pt x="262" y="443"/>
                      <a:pt x="260" y="439"/>
                    </a:cubicBezTo>
                    <a:cubicBezTo>
                      <a:pt x="252" y="433"/>
                      <a:pt x="252" y="433"/>
                      <a:pt x="252" y="433"/>
                    </a:cubicBezTo>
                    <a:cubicBezTo>
                      <a:pt x="251" y="431"/>
                      <a:pt x="254" y="432"/>
                      <a:pt x="251" y="431"/>
                    </a:cubicBezTo>
                    <a:cubicBezTo>
                      <a:pt x="252" y="431"/>
                      <a:pt x="252" y="430"/>
                      <a:pt x="253" y="429"/>
                    </a:cubicBezTo>
                    <a:cubicBezTo>
                      <a:pt x="252" y="430"/>
                      <a:pt x="252" y="429"/>
                      <a:pt x="251" y="428"/>
                    </a:cubicBezTo>
                    <a:cubicBezTo>
                      <a:pt x="251" y="427"/>
                      <a:pt x="250" y="426"/>
                      <a:pt x="250" y="428"/>
                    </a:cubicBezTo>
                    <a:cubicBezTo>
                      <a:pt x="249" y="426"/>
                      <a:pt x="249" y="424"/>
                      <a:pt x="248" y="422"/>
                    </a:cubicBezTo>
                    <a:cubicBezTo>
                      <a:pt x="248" y="421"/>
                      <a:pt x="248" y="419"/>
                      <a:pt x="249" y="417"/>
                    </a:cubicBezTo>
                    <a:cubicBezTo>
                      <a:pt x="248" y="418"/>
                      <a:pt x="249" y="419"/>
                      <a:pt x="250" y="418"/>
                    </a:cubicBezTo>
                    <a:cubicBezTo>
                      <a:pt x="249" y="416"/>
                      <a:pt x="250" y="412"/>
                      <a:pt x="251" y="409"/>
                    </a:cubicBezTo>
                    <a:cubicBezTo>
                      <a:pt x="250" y="409"/>
                      <a:pt x="250" y="410"/>
                      <a:pt x="249" y="409"/>
                    </a:cubicBezTo>
                    <a:cubicBezTo>
                      <a:pt x="249" y="409"/>
                      <a:pt x="249" y="408"/>
                      <a:pt x="249" y="407"/>
                    </a:cubicBezTo>
                    <a:cubicBezTo>
                      <a:pt x="250" y="407"/>
                      <a:pt x="252" y="407"/>
                      <a:pt x="253" y="404"/>
                    </a:cubicBezTo>
                    <a:cubicBezTo>
                      <a:pt x="254" y="406"/>
                      <a:pt x="251" y="409"/>
                      <a:pt x="253" y="409"/>
                    </a:cubicBezTo>
                    <a:cubicBezTo>
                      <a:pt x="253" y="410"/>
                      <a:pt x="252" y="416"/>
                      <a:pt x="251" y="417"/>
                    </a:cubicBezTo>
                    <a:cubicBezTo>
                      <a:pt x="252" y="419"/>
                      <a:pt x="252" y="415"/>
                      <a:pt x="253" y="415"/>
                    </a:cubicBezTo>
                    <a:cubicBezTo>
                      <a:pt x="253" y="413"/>
                      <a:pt x="253" y="412"/>
                      <a:pt x="254" y="408"/>
                    </a:cubicBezTo>
                    <a:cubicBezTo>
                      <a:pt x="253" y="408"/>
                      <a:pt x="253" y="409"/>
                      <a:pt x="253" y="407"/>
                    </a:cubicBezTo>
                    <a:cubicBezTo>
                      <a:pt x="253" y="403"/>
                      <a:pt x="256" y="404"/>
                      <a:pt x="256" y="403"/>
                    </a:cubicBezTo>
                    <a:cubicBezTo>
                      <a:pt x="256" y="403"/>
                      <a:pt x="256" y="404"/>
                      <a:pt x="256" y="404"/>
                    </a:cubicBezTo>
                    <a:cubicBezTo>
                      <a:pt x="257" y="403"/>
                      <a:pt x="256" y="401"/>
                      <a:pt x="258" y="399"/>
                    </a:cubicBezTo>
                    <a:cubicBezTo>
                      <a:pt x="260" y="399"/>
                      <a:pt x="256" y="403"/>
                      <a:pt x="257" y="404"/>
                    </a:cubicBezTo>
                    <a:cubicBezTo>
                      <a:pt x="259" y="403"/>
                      <a:pt x="259" y="403"/>
                      <a:pt x="259" y="403"/>
                    </a:cubicBezTo>
                    <a:cubicBezTo>
                      <a:pt x="260" y="400"/>
                      <a:pt x="258" y="402"/>
                      <a:pt x="260" y="398"/>
                    </a:cubicBezTo>
                    <a:cubicBezTo>
                      <a:pt x="260" y="399"/>
                      <a:pt x="260" y="399"/>
                      <a:pt x="260" y="399"/>
                    </a:cubicBezTo>
                    <a:cubicBezTo>
                      <a:pt x="261" y="397"/>
                      <a:pt x="261" y="397"/>
                      <a:pt x="261" y="397"/>
                    </a:cubicBezTo>
                    <a:cubicBezTo>
                      <a:pt x="260" y="396"/>
                      <a:pt x="259" y="396"/>
                      <a:pt x="258" y="398"/>
                    </a:cubicBezTo>
                    <a:cubicBezTo>
                      <a:pt x="258" y="396"/>
                      <a:pt x="259" y="396"/>
                      <a:pt x="260" y="393"/>
                    </a:cubicBezTo>
                    <a:cubicBezTo>
                      <a:pt x="260" y="392"/>
                      <a:pt x="260" y="395"/>
                      <a:pt x="259" y="394"/>
                    </a:cubicBezTo>
                    <a:cubicBezTo>
                      <a:pt x="258" y="394"/>
                      <a:pt x="259" y="392"/>
                      <a:pt x="260" y="391"/>
                    </a:cubicBezTo>
                    <a:cubicBezTo>
                      <a:pt x="261" y="388"/>
                      <a:pt x="262" y="390"/>
                      <a:pt x="263" y="389"/>
                    </a:cubicBezTo>
                    <a:cubicBezTo>
                      <a:pt x="262" y="390"/>
                      <a:pt x="262" y="392"/>
                      <a:pt x="261" y="391"/>
                    </a:cubicBezTo>
                    <a:cubicBezTo>
                      <a:pt x="260" y="395"/>
                      <a:pt x="264" y="391"/>
                      <a:pt x="263" y="393"/>
                    </a:cubicBezTo>
                    <a:cubicBezTo>
                      <a:pt x="265" y="392"/>
                      <a:pt x="264" y="391"/>
                      <a:pt x="264" y="390"/>
                    </a:cubicBezTo>
                    <a:cubicBezTo>
                      <a:pt x="264" y="390"/>
                      <a:pt x="264" y="389"/>
                      <a:pt x="263" y="389"/>
                    </a:cubicBezTo>
                    <a:cubicBezTo>
                      <a:pt x="263" y="384"/>
                      <a:pt x="266" y="388"/>
                      <a:pt x="268" y="384"/>
                    </a:cubicBezTo>
                    <a:cubicBezTo>
                      <a:pt x="266" y="384"/>
                      <a:pt x="270" y="378"/>
                      <a:pt x="266" y="380"/>
                    </a:cubicBezTo>
                    <a:cubicBezTo>
                      <a:pt x="267" y="379"/>
                      <a:pt x="267" y="377"/>
                      <a:pt x="268" y="377"/>
                    </a:cubicBezTo>
                    <a:cubicBezTo>
                      <a:pt x="268" y="378"/>
                      <a:pt x="270" y="376"/>
                      <a:pt x="270" y="378"/>
                    </a:cubicBezTo>
                    <a:cubicBezTo>
                      <a:pt x="271" y="377"/>
                      <a:pt x="271" y="377"/>
                      <a:pt x="271" y="377"/>
                    </a:cubicBezTo>
                    <a:cubicBezTo>
                      <a:pt x="270" y="379"/>
                      <a:pt x="270" y="379"/>
                      <a:pt x="270" y="379"/>
                    </a:cubicBezTo>
                    <a:cubicBezTo>
                      <a:pt x="272" y="379"/>
                      <a:pt x="275" y="377"/>
                      <a:pt x="276" y="377"/>
                    </a:cubicBezTo>
                    <a:cubicBezTo>
                      <a:pt x="277" y="375"/>
                      <a:pt x="274" y="377"/>
                      <a:pt x="276" y="375"/>
                    </a:cubicBezTo>
                    <a:cubicBezTo>
                      <a:pt x="276" y="376"/>
                      <a:pt x="277" y="375"/>
                      <a:pt x="278" y="374"/>
                    </a:cubicBezTo>
                    <a:cubicBezTo>
                      <a:pt x="276" y="375"/>
                      <a:pt x="277" y="373"/>
                      <a:pt x="278" y="372"/>
                    </a:cubicBezTo>
                    <a:cubicBezTo>
                      <a:pt x="279" y="370"/>
                      <a:pt x="281" y="370"/>
                      <a:pt x="281" y="371"/>
                    </a:cubicBezTo>
                    <a:cubicBezTo>
                      <a:pt x="281" y="371"/>
                      <a:pt x="281" y="372"/>
                      <a:pt x="280" y="373"/>
                    </a:cubicBezTo>
                    <a:cubicBezTo>
                      <a:pt x="281" y="371"/>
                      <a:pt x="281" y="373"/>
                      <a:pt x="282" y="371"/>
                    </a:cubicBezTo>
                    <a:cubicBezTo>
                      <a:pt x="282" y="371"/>
                      <a:pt x="282" y="369"/>
                      <a:pt x="282" y="368"/>
                    </a:cubicBezTo>
                    <a:cubicBezTo>
                      <a:pt x="283" y="367"/>
                      <a:pt x="284" y="367"/>
                      <a:pt x="285" y="367"/>
                    </a:cubicBezTo>
                    <a:cubicBezTo>
                      <a:pt x="284" y="368"/>
                      <a:pt x="284" y="368"/>
                      <a:pt x="283" y="369"/>
                    </a:cubicBezTo>
                    <a:cubicBezTo>
                      <a:pt x="286" y="367"/>
                      <a:pt x="285" y="370"/>
                      <a:pt x="287" y="368"/>
                    </a:cubicBezTo>
                    <a:cubicBezTo>
                      <a:pt x="287" y="367"/>
                      <a:pt x="287" y="367"/>
                      <a:pt x="287" y="367"/>
                    </a:cubicBezTo>
                    <a:cubicBezTo>
                      <a:pt x="288" y="367"/>
                      <a:pt x="288" y="367"/>
                      <a:pt x="288" y="368"/>
                    </a:cubicBezTo>
                    <a:cubicBezTo>
                      <a:pt x="288" y="367"/>
                      <a:pt x="289" y="366"/>
                      <a:pt x="290" y="366"/>
                    </a:cubicBezTo>
                    <a:cubicBezTo>
                      <a:pt x="290" y="366"/>
                      <a:pt x="290" y="366"/>
                      <a:pt x="290" y="366"/>
                    </a:cubicBezTo>
                    <a:cubicBezTo>
                      <a:pt x="291" y="365"/>
                      <a:pt x="292" y="364"/>
                      <a:pt x="294" y="364"/>
                    </a:cubicBezTo>
                    <a:cubicBezTo>
                      <a:pt x="292" y="363"/>
                      <a:pt x="293" y="365"/>
                      <a:pt x="290" y="365"/>
                    </a:cubicBezTo>
                    <a:cubicBezTo>
                      <a:pt x="289" y="364"/>
                      <a:pt x="292" y="363"/>
                      <a:pt x="292" y="363"/>
                    </a:cubicBezTo>
                    <a:cubicBezTo>
                      <a:pt x="293" y="364"/>
                      <a:pt x="295" y="362"/>
                      <a:pt x="297" y="362"/>
                    </a:cubicBezTo>
                    <a:cubicBezTo>
                      <a:pt x="298" y="362"/>
                      <a:pt x="298" y="362"/>
                      <a:pt x="299" y="362"/>
                    </a:cubicBezTo>
                    <a:cubicBezTo>
                      <a:pt x="299" y="361"/>
                      <a:pt x="299" y="361"/>
                      <a:pt x="299" y="361"/>
                    </a:cubicBezTo>
                    <a:cubicBezTo>
                      <a:pt x="300" y="363"/>
                      <a:pt x="302" y="361"/>
                      <a:pt x="304" y="361"/>
                    </a:cubicBezTo>
                    <a:cubicBezTo>
                      <a:pt x="303" y="362"/>
                      <a:pt x="303" y="363"/>
                      <a:pt x="304" y="363"/>
                    </a:cubicBezTo>
                    <a:cubicBezTo>
                      <a:pt x="302" y="361"/>
                      <a:pt x="306" y="361"/>
                      <a:pt x="306" y="360"/>
                    </a:cubicBezTo>
                    <a:cubicBezTo>
                      <a:pt x="309" y="361"/>
                      <a:pt x="305" y="362"/>
                      <a:pt x="306" y="363"/>
                    </a:cubicBezTo>
                    <a:cubicBezTo>
                      <a:pt x="307" y="362"/>
                      <a:pt x="309" y="364"/>
                      <a:pt x="310" y="363"/>
                    </a:cubicBezTo>
                    <a:cubicBezTo>
                      <a:pt x="308" y="362"/>
                      <a:pt x="310" y="362"/>
                      <a:pt x="311" y="362"/>
                    </a:cubicBezTo>
                    <a:cubicBezTo>
                      <a:pt x="314" y="363"/>
                      <a:pt x="310" y="362"/>
                      <a:pt x="312" y="363"/>
                    </a:cubicBezTo>
                    <a:cubicBezTo>
                      <a:pt x="313" y="363"/>
                      <a:pt x="315" y="363"/>
                      <a:pt x="313" y="362"/>
                    </a:cubicBezTo>
                    <a:cubicBezTo>
                      <a:pt x="315" y="363"/>
                      <a:pt x="317" y="362"/>
                      <a:pt x="319" y="364"/>
                    </a:cubicBezTo>
                    <a:cubicBezTo>
                      <a:pt x="319" y="365"/>
                      <a:pt x="315" y="363"/>
                      <a:pt x="316" y="364"/>
                    </a:cubicBezTo>
                    <a:cubicBezTo>
                      <a:pt x="320" y="365"/>
                      <a:pt x="319" y="362"/>
                      <a:pt x="323" y="363"/>
                    </a:cubicBezTo>
                    <a:cubicBezTo>
                      <a:pt x="321" y="362"/>
                      <a:pt x="323" y="361"/>
                      <a:pt x="325" y="361"/>
                    </a:cubicBezTo>
                    <a:cubicBezTo>
                      <a:pt x="329" y="363"/>
                      <a:pt x="323" y="361"/>
                      <a:pt x="325" y="363"/>
                    </a:cubicBezTo>
                    <a:cubicBezTo>
                      <a:pt x="326" y="363"/>
                      <a:pt x="326" y="363"/>
                      <a:pt x="326" y="363"/>
                    </a:cubicBezTo>
                    <a:cubicBezTo>
                      <a:pt x="328" y="366"/>
                      <a:pt x="320" y="364"/>
                      <a:pt x="322" y="366"/>
                    </a:cubicBezTo>
                    <a:cubicBezTo>
                      <a:pt x="324" y="366"/>
                      <a:pt x="324" y="366"/>
                      <a:pt x="324" y="366"/>
                    </a:cubicBezTo>
                    <a:cubicBezTo>
                      <a:pt x="324" y="367"/>
                      <a:pt x="323" y="367"/>
                      <a:pt x="323" y="368"/>
                    </a:cubicBezTo>
                    <a:cubicBezTo>
                      <a:pt x="324" y="367"/>
                      <a:pt x="328" y="369"/>
                      <a:pt x="328" y="369"/>
                    </a:cubicBezTo>
                    <a:cubicBezTo>
                      <a:pt x="329" y="368"/>
                      <a:pt x="327" y="369"/>
                      <a:pt x="327" y="368"/>
                    </a:cubicBezTo>
                    <a:cubicBezTo>
                      <a:pt x="329" y="369"/>
                      <a:pt x="331" y="367"/>
                      <a:pt x="333" y="369"/>
                    </a:cubicBezTo>
                    <a:cubicBezTo>
                      <a:pt x="332" y="369"/>
                      <a:pt x="334" y="370"/>
                      <a:pt x="333" y="371"/>
                    </a:cubicBezTo>
                    <a:cubicBezTo>
                      <a:pt x="334" y="371"/>
                      <a:pt x="334" y="370"/>
                      <a:pt x="336" y="371"/>
                    </a:cubicBezTo>
                    <a:cubicBezTo>
                      <a:pt x="335" y="371"/>
                      <a:pt x="335" y="371"/>
                      <a:pt x="335" y="371"/>
                    </a:cubicBezTo>
                    <a:cubicBezTo>
                      <a:pt x="343" y="374"/>
                      <a:pt x="353" y="376"/>
                      <a:pt x="360" y="376"/>
                    </a:cubicBezTo>
                    <a:cubicBezTo>
                      <a:pt x="361" y="377"/>
                      <a:pt x="364" y="378"/>
                      <a:pt x="368" y="379"/>
                    </a:cubicBezTo>
                    <a:cubicBezTo>
                      <a:pt x="366" y="379"/>
                      <a:pt x="368" y="378"/>
                      <a:pt x="369" y="378"/>
                    </a:cubicBezTo>
                    <a:cubicBezTo>
                      <a:pt x="370" y="380"/>
                      <a:pt x="370" y="380"/>
                      <a:pt x="370" y="380"/>
                    </a:cubicBezTo>
                    <a:cubicBezTo>
                      <a:pt x="373" y="381"/>
                      <a:pt x="376" y="381"/>
                      <a:pt x="378" y="381"/>
                    </a:cubicBezTo>
                    <a:cubicBezTo>
                      <a:pt x="379" y="381"/>
                      <a:pt x="379" y="381"/>
                      <a:pt x="379" y="381"/>
                    </a:cubicBezTo>
                    <a:cubicBezTo>
                      <a:pt x="381" y="383"/>
                      <a:pt x="381" y="381"/>
                      <a:pt x="382" y="381"/>
                    </a:cubicBezTo>
                    <a:cubicBezTo>
                      <a:pt x="383" y="382"/>
                      <a:pt x="383" y="382"/>
                      <a:pt x="383" y="382"/>
                    </a:cubicBezTo>
                    <a:cubicBezTo>
                      <a:pt x="383" y="381"/>
                      <a:pt x="383" y="381"/>
                      <a:pt x="383" y="381"/>
                    </a:cubicBezTo>
                    <a:cubicBezTo>
                      <a:pt x="386" y="381"/>
                      <a:pt x="388" y="382"/>
                      <a:pt x="388" y="383"/>
                    </a:cubicBezTo>
                    <a:cubicBezTo>
                      <a:pt x="389" y="383"/>
                      <a:pt x="390" y="383"/>
                      <a:pt x="389" y="383"/>
                    </a:cubicBezTo>
                    <a:cubicBezTo>
                      <a:pt x="391" y="384"/>
                      <a:pt x="396" y="384"/>
                      <a:pt x="400" y="385"/>
                    </a:cubicBezTo>
                    <a:cubicBezTo>
                      <a:pt x="399" y="384"/>
                      <a:pt x="399" y="384"/>
                      <a:pt x="399" y="383"/>
                    </a:cubicBezTo>
                    <a:cubicBezTo>
                      <a:pt x="399" y="382"/>
                      <a:pt x="400" y="383"/>
                      <a:pt x="401" y="383"/>
                    </a:cubicBezTo>
                    <a:cubicBezTo>
                      <a:pt x="401" y="383"/>
                      <a:pt x="403" y="384"/>
                      <a:pt x="401" y="384"/>
                    </a:cubicBezTo>
                    <a:cubicBezTo>
                      <a:pt x="406" y="386"/>
                      <a:pt x="413" y="385"/>
                      <a:pt x="420" y="386"/>
                    </a:cubicBezTo>
                    <a:cubicBezTo>
                      <a:pt x="421" y="386"/>
                      <a:pt x="421" y="385"/>
                      <a:pt x="421" y="385"/>
                    </a:cubicBezTo>
                    <a:cubicBezTo>
                      <a:pt x="426" y="386"/>
                      <a:pt x="431" y="384"/>
                      <a:pt x="436" y="383"/>
                    </a:cubicBezTo>
                    <a:cubicBezTo>
                      <a:pt x="435" y="383"/>
                      <a:pt x="436" y="381"/>
                      <a:pt x="438" y="380"/>
                    </a:cubicBezTo>
                    <a:cubicBezTo>
                      <a:pt x="439" y="380"/>
                      <a:pt x="439" y="379"/>
                      <a:pt x="439" y="379"/>
                    </a:cubicBezTo>
                    <a:cubicBezTo>
                      <a:pt x="439" y="379"/>
                      <a:pt x="439" y="379"/>
                      <a:pt x="439" y="379"/>
                    </a:cubicBezTo>
                    <a:cubicBezTo>
                      <a:pt x="440" y="379"/>
                      <a:pt x="440" y="379"/>
                      <a:pt x="440" y="379"/>
                    </a:cubicBezTo>
                    <a:cubicBezTo>
                      <a:pt x="440" y="377"/>
                      <a:pt x="441" y="380"/>
                      <a:pt x="443" y="378"/>
                    </a:cubicBezTo>
                    <a:cubicBezTo>
                      <a:pt x="444" y="376"/>
                      <a:pt x="445" y="374"/>
                      <a:pt x="445" y="373"/>
                    </a:cubicBezTo>
                    <a:cubicBezTo>
                      <a:pt x="446" y="373"/>
                      <a:pt x="446" y="373"/>
                      <a:pt x="446" y="373"/>
                    </a:cubicBezTo>
                    <a:cubicBezTo>
                      <a:pt x="446" y="371"/>
                      <a:pt x="446" y="368"/>
                      <a:pt x="446" y="366"/>
                    </a:cubicBezTo>
                    <a:cubicBezTo>
                      <a:pt x="446" y="366"/>
                      <a:pt x="446" y="366"/>
                      <a:pt x="446" y="366"/>
                    </a:cubicBezTo>
                    <a:cubicBezTo>
                      <a:pt x="447" y="364"/>
                      <a:pt x="447" y="362"/>
                      <a:pt x="446" y="360"/>
                    </a:cubicBezTo>
                    <a:cubicBezTo>
                      <a:pt x="445" y="359"/>
                      <a:pt x="443" y="355"/>
                      <a:pt x="442" y="355"/>
                    </a:cubicBezTo>
                    <a:cubicBezTo>
                      <a:pt x="442" y="355"/>
                      <a:pt x="442" y="355"/>
                      <a:pt x="442" y="355"/>
                    </a:cubicBezTo>
                    <a:cubicBezTo>
                      <a:pt x="441" y="355"/>
                      <a:pt x="441" y="355"/>
                      <a:pt x="441" y="355"/>
                    </a:cubicBezTo>
                    <a:cubicBezTo>
                      <a:pt x="441" y="354"/>
                      <a:pt x="440" y="353"/>
                      <a:pt x="439" y="352"/>
                    </a:cubicBezTo>
                    <a:cubicBezTo>
                      <a:pt x="440" y="352"/>
                      <a:pt x="441" y="352"/>
                      <a:pt x="441" y="353"/>
                    </a:cubicBezTo>
                    <a:cubicBezTo>
                      <a:pt x="439" y="350"/>
                      <a:pt x="440" y="353"/>
                      <a:pt x="438" y="352"/>
                    </a:cubicBezTo>
                    <a:cubicBezTo>
                      <a:pt x="436" y="350"/>
                      <a:pt x="437" y="350"/>
                      <a:pt x="436" y="349"/>
                    </a:cubicBezTo>
                    <a:cubicBezTo>
                      <a:pt x="437" y="349"/>
                      <a:pt x="437" y="350"/>
                      <a:pt x="438" y="350"/>
                    </a:cubicBezTo>
                    <a:cubicBezTo>
                      <a:pt x="439" y="351"/>
                      <a:pt x="437" y="349"/>
                      <a:pt x="437" y="349"/>
                    </a:cubicBezTo>
                    <a:cubicBezTo>
                      <a:pt x="437" y="348"/>
                      <a:pt x="436" y="349"/>
                      <a:pt x="435" y="348"/>
                    </a:cubicBezTo>
                    <a:cubicBezTo>
                      <a:pt x="434" y="347"/>
                      <a:pt x="431" y="345"/>
                      <a:pt x="432" y="344"/>
                    </a:cubicBezTo>
                    <a:cubicBezTo>
                      <a:pt x="431" y="344"/>
                      <a:pt x="429" y="343"/>
                      <a:pt x="428" y="343"/>
                    </a:cubicBezTo>
                    <a:cubicBezTo>
                      <a:pt x="429" y="344"/>
                      <a:pt x="431" y="345"/>
                      <a:pt x="431" y="346"/>
                    </a:cubicBezTo>
                    <a:cubicBezTo>
                      <a:pt x="430" y="345"/>
                      <a:pt x="428" y="345"/>
                      <a:pt x="428" y="344"/>
                    </a:cubicBezTo>
                    <a:cubicBezTo>
                      <a:pt x="429" y="344"/>
                      <a:pt x="429" y="344"/>
                      <a:pt x="429" y="344"/>
                    </a:cubicBezTo>
                    <a:cubicBezTo>
                      <a:pt x="428" y="344"/>
                      <a:pt x="425" y="342"/>
                      <a:pt x="426" y="344"/>
                    </a:cubicBezTo>
                    <a:cubicBezTo>
                      <a:pt x="425" y="342"/>
                      <a:pt x="425" y="342"/>
                      <a:pt x="425" y="342"/>
                    </a:cubicBezTo>
                    <a:cubicBezTo>
                      <a:pt x="424" y="342"/>
                      <a:pt x="422" y="341"/>
                      <a:pt x="420" y="340"/>
                    </a:cubicBezTo>
                    <a:cubicBezTo>
                      <a:pt x="421" y="339"/>
                      <a:pt x="423" y="339"/>
                      <a:pt x="420" y="337"/>
                    </a:cubicBezTo>
                    <a:cubicBezTo>
                      <a:pt x="417" y="337"/>
                      <a:pt x="417" y="337"/>
                      <a:pt x="417" y="337"/>
                    </a:cubicBezTo>
                    <a:cubicBezTo>
                      <a:pt x="417" y="336"/>
                      <a:pt x="416" y="335"/>
                      <a:pt x="419" y="335"/>
                    </a:cubicBezTo>
                    <a:cubicBezTo>
                      <a:pt x="421" y="335"/>
                      <a:pt x="424" y="336"/>
                      <a:pt x="424" y="336"/>
                    </a:cubicBezTo>
                    <a:cubicBezTo>
                      <a:pt x="426" y="336"/>
                      <a:pt x="426" y="335"/>
                      <a:pt x="428" y="336"/>
                    </a:cubicBezTo>
                    <a:cubicBezTo>
                      <a:pt x="428" y="336"/>
                      <a:pt x="427" y="336"/>
                      <a:pt x="426" y="336"/>
                    </a:cubicBezTo>
                    <a:cubicBezTo>
                      <a:pt x="429" y="337"/>
                      <a:pt x="431" y="336"/>
                      <a:pt x="434" y="335"/>
                    </a:cubicBezTo>
                    <a:cubicBezTo>
                      <a:pt x="435" y="336"/>
                      <a:pt x="440" y="335"/>
                      <a:pt x="443" y="335"/>
                    </a:cubicBezTo>
                    <a:cubicBezTo>
                      <a:pt x="445" y="333"/>
                      <a:pt x="449" y="334"/>
                      <a:pt x="448" y="332"/>
                    </a:cubicBezTo>
                    <a:cubicBezTo>
                      <a:pt x="448" y="332"/>
                      <a:pt x="449" y="333"/>
                      <a:pt x="449" y="333"/>
                    </a:cubicBezTo>
                    <a:cubicBezTo>
                      <a:pt x="450" y="332"/>
                      <a:pt x="451" y="331"/>
                      <a:pt x="452" y="330"/>
                    </a:cubicBezTo>
                    <a:cubicBezTo>
                      <a:pt x="452" y="331"/>
                      <a:pt x="452" y="331"/>
                      <a:pt x="452" y="331"/>
                    </a:cubicBezTo>
                    <a:cubicBezTo>
                      <a:pt x="452" y="333"/>
                      <a:pt x="456" y="331"/>
                      <a:pt x="457" y="331"/>
                    </a:cubicBezTo>
                    <a:cubicBezTo>
                      <a:pt x="455" y="330"/>
                      <a:pt x="459" y="331"/>
                      <a:pt x="458" y="330"/>
                    </a:cubicBezTo>
                    <a:cubicBezTo>
                      <a:pt x="460" y="329"/>
                      <a:pt x="460" y="329"/>
                      <a:pt x="460" y="329"/>
                    </a:cubicBezTo>
                    <a:cubicBezTo>
                      <a:pt x="463" y="328"/>
                      <a:pt x="460" y="328"/>
                      <a:pt x="463" y="327"/>
                    </a:cubicBezTo>
                    <a:cubicBezTo>
                      <a:pt x="465" y="326"/>
                      <a:pt x="465" y="328"/>
                      <a:pt x="464" y="328"/>
                    </a:cubicBezTo>
                    <a:cubicBezTo>
                      <a:pt x="466" y="328"/>
                      <a:pt x="467" y="327"/>
                      <a:pt x="469" y="326"/>
                    </a:cubicBezTo>
                    <a:cubicBezTo>
                      <a:pt x="468" y="326"/>
                      <a:pt x="468" y="326"/>
                      <a:pt x="468" y="326"/>
                    </a:cubicBezTo>
                    <a:cubicBezTo>
                      <a:pt x="468" y="326"/>
                      <a:pt x="469" y="326"/>
                      <a:pt x="469" y="326"/>
                    </a:cubicBezTo>
                    <a:cubicBezTo>
                      <a:pt x="469" y="326"/>
                      <a:pt x="470" y="325"/>
                      <a:pt x="471" y="325"/>
                    </a:cubicBezTo>
                    <a:cubicBezTo>
                      <a:pt x="470" y="325"/>
                      <a:pt x="471" y="325"/>
                      <a:pt x="471" y="325"/>
                    </a:cubicBezTo>
                    <a:cubicBezTo>
                      <a:pt x="470" y="325"/>
                      <a:pt x="469" y="326"/>
                      <a:pt x="469" y="326"/>
                    </a:cubicBezTo>
                    <a:cubicBezTo>
                      <a:pt x="469" y="326"/>
                      <a:pt x="470" y="326"/>
                      <a:pt x="471" y="325"/>
                    </a:cubicBezTo>
                    <a:cubicBezTo>
                      <a:pt x="471" y="325"/>
                      <a:pt x="471" y="325"/>
                      <a:pt x="471" y="325"/>
                    </a:cubicBezTo>
                    <a:cubicBezTo>
                      <a:pt x="472" y="325"/>
                      <a:pt x="472" y="325"/>
                      <a:pt x="473" y="325"/>
                    </a:cubicBezTo>
                    <a:cubicBezTo>
                      <a:pt x="472" y="326"/>
                      <a:pt x="472" y="326"/>
                      <a:pt x="472" y="326"/>
                    </a:cubicBezTo>
                    <a:cubicBezTo>
                      <a:pt x="474" y="325"/>
                      <a:pt x="476" y="323"/>
                      <a:pt x="476" y="322"/>
                    </a:cubicBezTo>
                    <a:cubicBezTo>
                      <a:pt x="479" y="321"/>
                      <a:pt x="482" y="319"/>
                      <a:pt x="484" y="317"/>
                    </a:cubicBezTo>
                    <a:cubicBezTo>
                      <a:pt x="487" y="316"/>
                      <a:pt x="488" y="314"/>
                      <a:pt x="489" y="313"/>
                    </a:cubicBezTo>
                    <a:cubicBezTo>
                      <a:pt x="489" y="313"/>
                      <a:pt x="489" y="314"/>
                      <a:pt x="489" y="313"/>
                    </a:cubicBezTo>
                    <a:cubicBezTo>
                      <a:pt x="490" y="312"/>
                      <a:pt x="491" y="310"/>
                      <a:pt x="492" y="310"/>
                    </a:cubicBezTo>
                    <a:cubicBezTo>
                      <a:pt x="493" y="309"/>
                      <a:pt x="493" y="310"/>
                      <a:pt x="495" y="308"/>
                    </a:cubicBezTo>
                    <a:cubicBezTo>
                      <a:pt x="495" y="308"/>
                      <a:pt x="495" y="307"/>
                      <a:pt x="494" y="308"/>
                    </a:cubicBezTo>
                    <a:cubicBezTo>
                      <a:pt x="497" y="306"/>
                      <a:pt x="499" y="302"/>
                      <a:pt x="501" y="299"/>
                    </a:cubicBezTo>
                    <a:cubicBezTo>
                      <a:pt x="504" y="300"/>
                      <a:pt x="507" y="300"/>
                      <a:pt x="509" y="300"/>
                    </a:cubicBezTo>
                    <a:cubicBezTo>
                      <a:pt x="509" y="300"/>
                      <a:pt x="509" y="301"/>
                      <a:pt x="508" y="301"/>
                    </a:cubicBezTo>
                    <a:cubicBezTo>
                      <a:pt x="510" y="301"/>
                      <a:pt x="512" y="302"/>
                      <a:pt x="513" y="302"/>
                    </a:cubicBezTo>
                    <a:cubicBezTo>
                      <a:pt x="513" y="302"/>
                      <a:pt x="513" y="302"/>
                      <a:pt x="513" y="302"/>
                    </a:cubicBezTo>
                    <a:cubicBezTo>
                      <a:pt x="512" y="301"/>
                      <a:pt x="515" y="301"/>
                      <a:pt x="517" y="302"/>
                    </a:cubicBezTo>
                    <a:cubicBezTo>
                      <a:pt x="517" y="302"/>
                      <a:pt x="517" y="302"/>
                      <a:pt x="517" y="302"/>
                    </a:cubicBezTo>
                    <a:cubicBezTo>
                      <a:pt x="519" y="303"/>
                      <a:pt x="519" y="303"/>
                      <a:pt x="521" y="304"/>
                    </a:cubicBezTo>
                    <a:cubicBezTo>
                      <a:pt x="523" y="305"/>
                      <a:pt x="520" y="304"/>
                      <a:pt x="520" y="305"/>
                    </a:cubicBezTo>
                    <a:cubicBezTo>
                      <a:pt x="520" y="306"/>
                      <a:pt x="525" y="308"/>
                      <a:pt x="525" y="309"/>
                    </a:cubicBezTo>
                    <a:cubicBezTo>
                      <a:pt x="526" y="309"/>
                      <a:pt x="527" y="309"/>
                      <a:pt x="527" y="308"/>
                    </a:cubicBezTo>
                    <a:cubicBezTo>
                      <a:pt x="529" y="309"/>
                      <a:pt x="527" y="310"/>
                      <a:pt x="529" y="310"/>
                    </a:cubicBezTo>
                    <a:cubicBezTo>
                      <a:pt x="531" y="311"/>
                      <a:pt x="533" y="311"/>
                      <a:pt x="535" y="311"/>
                    </a:cubicBezTo>
                    <a:cubicBezTo>
                      <a:pt x="534" y="311"/>
                      <a:pt x="535" y="313"/>
                      <a:pt x="534" y="313"/>
                    </a:cubicBezTo>
                    <a:cubicBezTo>
                      <a:pt x="537" y="315"/>
                      <a:pt x="540" y="315"/>
                      <a:pt x="543" y="316"/>
                    </a:cubicBezTo>
                    <a:cubicBezTo>
                      <a:pt x="544" y="317"/>
                      <a:pt x="547" y="320"/>
                      <a:pt x="548" y="321"/>
                    </a:cubicBezTo>
                    <a:cubicBezTo>
                      <a:pt x="548" y="322"/>
                      <a:pt x="547" y="320"/>
                      <a:pt x="547" y="320"/>
                    </a:cubicBezTo>
                    <a:cubicBezTo>
                      <a:pt x="547" y="322"/>
                      <a:pt x="547" y="322"/>
                      <a:pt x="547" y="322"/>
                    </a:cubicBezTo>
                    <a:cubicBezTo>
                      <a:pt x="545" y="320"/>
                      <a:pt x="547" y="323"/>
                      <a:pt x="545" y="323"/>
                    </a:cubicBezTo>
                    <a:cubicBezTo>
                      <a:pt x="547" y="324"/>
                      <a:pt x="550" y="328"/>
                      <a:pt x="552" y="331"/>
                    </a:cubicBezTo>
                    <a:cubicBezTo>
                      <a:pt x="552" y="328"/>
                      <a:pt x="556" y="334"/>
                      <a:pt x="557" y="333"/>
                    </a:cubicBezTo>
                    <a:cubicBezTo>
                      <a:pt x="559" y="336"/>
                      <a:pt x="557" y="335"/>
                      <a:pt x="557" y="337"/>
                    </a:cubicBezTo>
                    <a:cubicBezTo>
                      <a:pt x="560" y="340"/>
                      <a:pt x="562" y="343"/>
                      <a:pt x="564" y="347"/>
                    </a:cubicBezTo>
                    <a:cubicBezTo>
                      <a:pt x="564" y="347"/>
                      <a:pt x="563" y="347"/>
                      <a:pt x="563" y="347"/>
                    </a:cubicBezTo>
                    <a:cubicBezTo>
                      <a:pt x="565" y="349"/>
                      <a:pt x="567" y="355"/>
                      <a:pt x="569" y="357"/>
                    </a:cubicBezTo>
                    <a:cubicBezTo>
                      <a:pt x="569" y="357"/>
                      <a:pt x="569" y="358"/>
                      <a:pt x="568" y="357"/>
                    </a:cubicBezTo>
                    <a:cubicBezTo>
                      <a:pt x="569" y="361"/>
                      <a:pt x="570" y="357"/>
                      <a:pt x="571" y="361"/>
                    </a:cubicBezTo>
                    <a:cubicBezTo>
                      <a:pt x="570" y="361"/>
                      <a:pt x="570" y="361"/>
                      <a:pt x="570" y="361"/>
                    </a:cubicBezTo>
                    <a:cubicBezTo>
                      <a:pt x="571" y="363"/>
                      <a:pt x="571" y="366"/>
                      <a:pt x="572" y="368"/>
                    </a:cubicBezTo>
                    <a:cubicBezTo>
                      <a:pt x="572" y="369"/>
                      <a:pt x="572" y="368"/>
                      <a:pt x="571" y="368"/>
                    </a:cubicBezTo>
                    <a:cubicBezTo>
                      <a:pt x="572" y="370"/>
                      <a:pt x="573" y="373"/>
                      <a:pt x="574" y="375"/>
                    </a:cubicBezTo>
                    <a:cubicBezTo>
                      <a:pt x="574" y="376"/>
                      <a:pt x="573" y="376"/>
                      <a:pt x="573" y="375"/>
                    </a:cubicBezTo>
                    <a:cubicBezTo>
                      <a:pt x="573" y="377"/>
                      <a:pt x="575" y="377"/>
                      <a:pt x="574" y="380"/>
                    </a:cubicBezTo>
                    <a:cubicBezTo>
                      <a:pt x="574" y="381"/>
                      <a:pt x="574" y="382"/>
                      <a:pt x="574" y="381"/>
                    </a:cubicBezTo>
                    <a:cubicBezTo>
                      <a:pt x="575" y="383"/>
                      <a:pt x="575" y="386"/>
                      <a:pt x="575" y="388"/>
                    </a:cubicBezTo>
                    <a:cubicBezTo>
                      <a:pt x="575" y="388"/>
                      <a:pt x="574" y="389"/>
                      <a:pt x="574" y="39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6" name="Freeform 316"/>
              <p:cNvSpPr/>
              <p:nvPr/>
            </p:nvSpPr>
            <p:spPr bwMode="auto">
              <a:xfrm>
                <a:off x="3871" y="249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7" name="Freeform 317"/>
              <p:cNvSpPr/>
              <p:nvPr/>
            </p:nvSpPr>
            <p:spPr bwMode="auto">
              <a:xfrm>
                <a:off x="4124" y="2280"/>
                <a:ext cx="5" cy="2"/>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1"/>
                      <a:pt x="0" y="1"/>
                    </a:cubicBezTo>
                    <a:cubicBezTo>
                      <a:pt x="1" y="1"/>
                      <a:pt x="1" y="1"/>
                      <a:pt x="2" y="1"/>
                    </a:cubicBezTo>
                    <a:lnTo>
                      <a:pt x="1"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8" name="Freeform 318"/>
              <p:cNvSpPr/>
              <p:nvPr/>
            </p:nvSpPr>
            <p:spPr bwMode="auto">
              <a:xfrm>
                <a:off x="3788" y="2417"/>
                <a:ext cx="2" cy="5"/>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1"/>
                    </a:cubicBezTo>
                    <a:cubicBezTo>
                      <a:pt x="0" y="1"/>
                      <a:pt x="1" y="1"/>
                      <a:pt x="1" y="2"/>
                    </a:cubicBezTo>
                    <a:cubicBezTo>
                      <a:pt x="1"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99" name="Freeform 319"/>
              <p:cNvSpPr/>
              <p:nvPr/>
            </p:nvSpPr>
            <p:spPr bwMode="auto">
              <a:xfrm>
                <a:off x="3779" y="2393"/>
                <a:ext cx="2" cy="10"/>
              </a:xfrm>
              <a:custGeom>
                <a:avLst/>
                <a:gdLst>
                  <a:gd name="T0" fmla="*/ 1 w 1"/>
                  <a:gd name="T1" fmla="*/ 3 h 4"/>
                  <a:gd name="T2" fmla="*/ 1 w 1"/>
                  <a:gd name="T3" fmla="*/ 2 h 4"/>
                  <a:gd name="T4" fmla="*/ 1 w 1"/>
                  <a:gd name="T5" fmla="*/ 3 h 4"/>
                  <a:gd name="T6" fmla="*/ 1 w 1"/>
                  <a:gd name="T7" fmla="*/ 3 h 4"/>
                  <a:gd name="T8" fmla="*/ 1 w 1"/>
                  <a:gd name="T9" fmla="*/ 3 h 4"/>
                  <a:gd name="T10" fmla="*/ 1 w 1"/>
                  <a:gd name="T11" fmla="*/ 3 h 4"/>
                  <a:gd name="T12" fmla="*/ 1 w 1"/>
                  <a:gd name="T13" fmla="*/ 3 h 4"/>
                  <a:gd name="T14" fmla="*/ 1 w 1"/>
                  <a:gd name="T15" fmla="*/ 3 h 4"/>
                  <a:gd name="T16" fmla="*/ 1 w 1"/>
                  <a:gd name="T17" fmla="*/ 2 h 4"/>
                  <a:gd name="T18" fmla="*/ 0 w 1"/>
                  <a:gd name="T19" fmla="*/ 0 h 4"/>
                  <a:gd name="T20" fmla="*/ 0 w 1"/>
                  <a:gd name="T21" fmla="*/ 2 h 4"/>
                  <a:gd name="T22" fmla="*/ 1 w 1"/>
                  <a:gd name="T23" fmla="*/ 4 h 4"/>
                  <a:gd name="T24" fmla="*/ 1 w 1"/>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4">
                    <a:moveTo>
                      <a:pt x="1" y="3"/>
                    </a:moveTo>
                    <a:cubicBezTo>
                      <a:pt x="1" y="2"/>
                      <a:pt x="1" y="2"/>
                      <a:pt x="1" y="2"/>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2"/>
                      <a:pt x="1" y="2"/>
                      <a:pt x="1" y="2"/>
                    </a:cubicBezTo>
                    <a:cubicBezTo>
                      <a:pt x="0" y="1"/>
                      <a:pt x="0" y="0"/>
                      <a:pt x="0" y="0"/>
                    </a:cubicBezTo>
                    <a:cubicBezTo>
                      <a:pt x="0" y="1"/>
                      <a:pt x="0" y="2"/>
                      <a:pt x="0" y="2"/>
                    </a:cubicBezTo>
                    <a:cubicBezTo>
                      <a:pt x="0" y="2"/>
                      <a:pt x="1" y="3"/>
                      <a:pt x="1" y="4"/>
                    </a:cubicBezTo>
                    <a:cubicBezTo>
                      <a:pt x="1" y="3"/>
                      <a:pt x="1" y="3"/>
                      <a:pt x="1" y="3"/>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0" name="Freeform 320"/>
              <p:cNvSpPr/>
              <p:nvPr/>
            </p:nvSpPr>
            <p:spPr bwMode="auto">
              <a:xfrm>
                <a:off x="3781" y="239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1" name="Freeform 321"/>
              <p:cNvSpPr/>
              <p:nvPr/>
            </p:nvSpPr>
            <p:spPr bwMode="auto">
              <a:xfrm>
                <a:off x="3790" y="2365"/>
                <a:ext cx="3" cy="5"/>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2"/>
                      <a:pt x="0" y="2"/>
                    </a:cubicBezTo>
                    <a:cubicBezTo>
                      <a:pt x="1" y="0"/>
                      <a:pt x="1"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2" name="Freeform 322"/>
              <p:cNvSpPr/>
              <p:nvPr/>
            </p:nvSpPr>
            <p:spPr bwMode="auto">
              <a:xfrm>
                <a:off x="3788" y="2360"/>
                <a:ext cx="2" cy="5"/>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0"/>
                      <a:pt x="0" y="1"/>
                    </a:cubicBezTo>
                    <a:cubicBezTo>
                      <a:pt x="1" y="2"/>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3" name="Freeform 323"/>
              <p:cNvSpPr/>
              <p:nvPr/>
            </p:nvSpPr>
            <p:spPr bwMode="auto">
              <a:xfrm>
                <a:off x="3826" y="2301"/>
                <a:ext cx="5" cy="7"/>
              </a:xfrm>
              <a:custGeom>
                <a:avLst/>
                <a:gdLst>
                  <a:gd name="T0" fmla="*/ 0 w 2"/>
                  <a:gd name="T1" fmla="*/ 2 h 3"/>
                  <a:gd name="T2" fmla="*/ 2 w 2"/>
                  <a:gd name="T3" fmla="*/ 0 h 3"/>
                  <a:gd name="T4" fmla="*/ 0 w 2"/>
                  <a:gd name="T5" fmla="*/ 2 h 3"/>
                </a:gdLst>
                <a:ahLst/>
                <a:cxnLst>
                  <a:cxn ang="0">
                    <a:pos x="T0" y="T1"/>
                  </a:cxn>
                  <a:cxn ang="0">
                    <a:pos x="T2" y="T3"/>
                  </a:cxn>
                  <a:cxn ang="0">
                    <a:pos x="T4" y="T5"/>
                  </a:cxn>
                </a:cxnLst>
                <a:rect l="0" t="0" r="r" b="b"/>
                <a:pathLst>
                  <a:path w="2" h="3">
                    <a:moveTo>
                      <a:pt x="0" y="2"/>
                    </a:moveTo>
                    <a:cubicBezTo>
                      <a:pt x="0" y="3"/>
                      <a:pt x="1" y="0"/>
                      <a:pt x="2" y="0"/>
                    </a:cubicBezTo>
                    <a:cubicBezTo>
                      <a:pt x="1" y="0"/>
                      <a:pt x="0" y="1"/>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4" name="Freeform 324"/>
              <p:cNvSpPr/>
              <p:nvPr/>
            </p:nvSpPr>
            <p:spPr bwMode="auto">
              <a:xfrm>
                <a:off x="3845" y="2280"/>
                <a:ext cx="5" cy="2"/>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1"/>
                      <a:pt x="0" y="1"/>
                    </a:cubicBezTo>
                    <a:cubicBezTo>
                      <a:pt x="1" y="1"/>
                      <a:pt x="1" y="1"/>
                      <a:pt x="1" y="1"/>
                    </a:cubicBezTo>
                    <a:cubicBezTo>
                      <a:pt x="2" y="1"/>
                      <a:pt x="2"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5" name="Freeform 325"/>
              <p:cNvSpPr/>
              <p:nvPr/>
            </p:nvSpPr>
            <p:spPr bwMode="auto">
              <a:xfrm>
                <a:off x="4385" y="2111"/>
                <a:ext cx="5" cy="3"/>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2" y="1"/>
                      <a:pt x="0" y="1"/>
                      <a:pt x="1" y="1"/>
                    </a:cubicBezTo>
                    <a:cubicBezTo>
                      <a:pt x="1" y="1"/>
                      <a:pt x="2"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6" name="Freeform 326"/>
              <p:cNvSpPr/>
              <p:nvPr/>
            </p:nvSpPr>
            <p:spPr bwMode="auto">
              <a:xfrm>
                <a:off x="4501" y="2190"/>
                <a:ext cx="5" cy="0"/>
              </a:xfrm>
              <a:custGeom>
                <a:avLst/>
                <a:gdLst>
                  <a:gd name="T0" fmla="*/ 3 w 5"/>
                  <a:gd name="T1" fmla="*/ 5 w 5"/>
                  <a:gd name="T2" fmla="*/ 0 w 5"/>
                  <a:gd name="T3" fmla="*/ 3 w 5"/>
                </a:gdLst>
                <a:ahLst/>
                <a:cxnLst>
                  <a:cxn ang="0">
                    <a:pos x="T0" y="0"/>
                  </a:cxn>
                  <a:cxn ang="0">
                    <a:pos x="T1" y="0"/>
                  </a:cxn>
                  <a:cxn ang="0">
                    <a:pos x="T2" y="0"/>
                  </a:cxn>
                  <a:cxn ang="0">
                    <a:pos x="T3" y="0"/>
                  </a:cxn>
                </a:cxnLst>
                <a:rect l="0" t="0" r="r" b="b"/>
                <a:pathLst>
                  <a:path w="5">
                    <a:moveTo>
                      <a:pt x="3" y="0"/>
                    </a:moveTo>
                    <a:lnTo>
                      <a:pt x="5" y="0"/>
                    </a:lnTo>
                    <a:lnTo>
                      <a:pt x="0" y="0"/>
                    </a:lnTo>
                    <a:lnTo>
                      <a:pt x="3"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7" name="Freeform 327"/>
              <p:cNvSpPr/>
              <p:nvPr/>
            </p:nvSpPr>
            <p:spPr bwMode="auto">
              <a:xfrm>
                <a:off x="3217" y="25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8" name="Freeform 328"/>
              <p:cNvSpPr/>
              <p:nvPr/>
            </p:nvSpPr>
            <p:spPr bwMode="auto">
              <a:xfrm>
                <a:off x="3217" y="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09" name="Freeform 329"/>
              <p:cNvSpPr/>
              <p:nvPr/>
            </p:nvSpPr>
            <p:spPr bwMode="auto">
              <a:xfrm>
                <a:off x="3215" y="25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0" name="Freeform 330"/>
              <p:cNvSpPr/>
              <p:nvPr/>
            </p:nvSpPr>
            <p:spPr bwMode="auto">
              <a:xfrm>
                <a:off x="3257" y="246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1" name="Freeform 331"/>
              <p:cNvSpPr/>
              <p:nvPr/>
            </p:nvSpPr>
            <p:spPr bwMode="auto">
              <a:xfrm>
                <a:off x="3217" y="2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2" name="Freeform 332"/>
              <p:cNvSpPr/>
              <p:nvPr/>
            </p:nvSpPr>
            <p:spPr bwMode="auto">
              <a:xfrm>
                <a:off x="3276" y="240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3" name="Freeform 333"/>
              <p:cNvSpPr/>
              <p:nvPr/>
            </p:nvSpPr>
            <p:spPr bwMode="auto">
              <a:xfrm>
                <a:off x="3276" y="2405"/>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4" name="Freeform 334"/>
              <p:cNvSpPr/>
              <p:nvPr/>
            </p:nvSpPr>
            <p:spPr bwMode="auto">
              <a:xfrm>
                <a:off x="3267" y="2410"/>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1" y="0"/>
                      <a:pt x="0" y="0"/>
                    </a:cubicBezTo>
                    <a:cubicBezTo>
                      <a:pt x="1"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5" name="Freeform 335"/>
              <p:cNvSpPr/>
              <p:nvPr/>
            </p:nvSpPr>
            <p:spPr bwMode="auto">
              <a:xfrm>
                <a:off x="3264" y="2415"/>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1"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6" name="Freeform 336"/>
              <p:cNvSpPr/>
              <p:nvPr/>
            </p:nvSpPr>
            <p:spPr bwMode="auto">
              <a:xfrm>
                <a:off x="3222" y="2486"/>
                <a:ext cx="2" cy="2"/>
              </a:xfrm>
              <a:custGeom>
                <a:avLst/>
                <a:gdLst>
                  <a:gd name="T0" fmla="*/ 2 w 2"/>
                  <a:gd name="T1" fmla="*/ 2 h 2"/>
                  <a:gd name="T2" fmla="*/ 0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2"/>
                    </a:lnTo>
                    <a:lnTo>
                      <a:pt x="2"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7" name="Freeform 337"/>
              <p:cNvSpPr/>
              <p:nvPr/>
            </p:nvSpPr>
            <p:spPr bwMode="auto">
              <a:xfrm>
                <a:off x="3212" y="2524"/>
                <a:ext cx="3"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8" name="Rectangle 338"/>
              <p:cNvSpPr>
                <a:spLocks noChangeArrowheads="1"/>
              </p:cNvSpPr>
              <p:nvPr/>
            </p:nvSpPr>
            <p:spPr bwMode="auto">
              <a:xfrm>
                <a:off x="3217" y="2543"/>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19" name="Freeform 339"/>
              <p:cNvSpPr/>
              <p:nvPr/>
            </p:nvSpPr>
            <p:spPr bwMode="auto">
              <a:xfrm>
                <a:off x="3646" y="241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1" y="0"/>
                      <a:pt x="1"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0" name="Freeform 340"/>
              <p:cNvSpPr/>
              <p:nvPr/>
            </p:nvSpPr>
            <p:spPr bwMode="auto">
              <a:xfrm>
                <a:off x="3643" y="239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1" name="Freeform 341"/>
              <p:cNvSpPr/>
              <p:nvPr/>
            </p:nvSpPr>
            <p:spPr bwMode="auto">
              <a:xfrm>
                <a:off x="3598" y="239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2" name="Freeform 342"/>
              <p:cNvSpPr/>
              <p:nvPr/>
            </p:nvSpPr>
            <p:spPr bwMode="auto">
              <a:xfrm>
                <a:off x="3561" y="23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3" name="Freeform 343"/>
              <p:cNvSpPr/>
              <p:nvPr/>
            </p:nvSpPr>
            <p:spPr bwMode="auto">
              <a:xfrm>
                <a:off x="3572" y="236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4" name="Freeform 344"/>
              <p:cNvSpPr/>
              <p:nvPr/>
            </p:nvSpPr>
            <p:spPr bwMode="auto">
              <a:xfrm>
                <a:off x="3563" y="2360"/>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5" name="Freeform 345"/>
              <p:cNvSpPr/>
              <p:nvPr/>
            </p:nvSpPr>
            <p:spPr bwMode="auto">
              <a:xfrm>
                <a:off x="3561" y="236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6" name="Freeform 346"/>
              <p:cNvSpPr/>
              <p:nvPr/>
            </p:nvSpPr>
            <p:spPr bwMode="auto">
              <a:xfrm>
                <a:off x="3646" y="2412"/>
                <a:ext cx="2" cy="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0" y="1"/>
                      <a:pt x="1" y="0"/>
                    </a:cubicBezTo>
                    <a:cubicBezTo>
                      <a:pt x="0" y="1"/>
                      <a:pt x="0" y="1"/>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7" name="Freeform 347"/>
              <p:cNvSpPr/>
              <p:nvPr/>
            </p:nvSpPr>
            <p:spPr bwMode="auto">
              <a:xfrm>
                <a:off x="3641" y="2398"/>
                <a:ext cx="2" cy="3"/>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1" y="1"/>
                    </a:cubicBezTo>
                    <a:cubicBezTo>
                      <a:pt x="1" y="1"/>
                      <a:pt x="1" y="0"/>
                      <a:pt x="1" y="0"/>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8" name="Freeform 348"/>
              <p:cNvSpPr/>
              <p:nvPr/>
            </p:nvSpPr>
            <p:spPr bwMode="auto">
              <a:xfrm>
                <a:off x="3641" y="239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29" name="Freeform 349"/>
              <p:cNvSpPr/>
              <p:nvPr/>
            </p:nvSpPr>
            <p:spPr bwMode="auto">
              <a:xfrm>
                <a:off x="3641" y="239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0" name="Freeform 350"/>
              <p:cNvSpPr/>
              <p:nvPr/>
            </p:nvSpPr>
            <p:spPr bwMode="auto">
              <a:xfrm>
                <a:off x="3639" y="23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1" name="Freeform 351"/>
              <p:cNvSpPr/>
              <p:nvPr/>
            </p:nvSpPr>
            <p:spPr bwMode="auto">
              <a:xfrm>
                <a:off x="3634" y="2386"/>
                <a:ext cx="2" cy="3"/>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1" y="0"/>
                      <a:pt x="0" y="1"/>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2" name="Freeform 352"/>
              <p:cNvSpPr/>
              <p:nvPr/>
            </p:nvSpPr>
            <p:spPr bwMode="auto">
              <a:xfrm>
                <a:off x="3632" y="2386"/>
                <a:ext cx="0" cy="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3" name="Freeform 353"/>
              <p:cNvSpPr/>
              <p:nvPr/>
            </p:nvSpPr>
            <p:spPr bwMode="auto">
              <a:xfrm>
                <a:off x="3584" y="2367"/>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4" name="Freeform 354"/>
              <p:cNvSpPr/>
              <p:nvPr/>
            </p:nvSpPr>
            <p:spPr bwMode="auto">
              <a:xfrm>
                <a:off x="3561" y="236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5" name="Freeform 355"/>
              <p:cNvSpPr/>
              <p:nvPr/>
            </p:nvSpPr>
            <p:spPr bwMode="auto">
              <a:xfrm>
                <a:off x="3549" y="236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6" name="Freeform 356"/>
              <p:cNvSpPr/>
              <p:nvPr/>
            </p:nvSpPr>
            <p:spPr bwMode="auto">
              <a:xfrm>
                <a:off x="3257" y="2190"/>
                <a:ext cx="5" cy="2"/>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1" y="1"/>
                    </a:cubicBezTo>
                    <a:cubicBezTo>
                      <a:pt x="0" y="1"/>
                      <a:pt x="2"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7" name="Freeform 357"/>
              <p:cNvSpPr/>
              <p:nvPr/>
            </p:nvSpPr>
            <p:spPr bwMode="auto">
              <a:xfrm>
                <a:off x="3523" y="2318"/>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8" name="Freeform 358"/>
              <p:cNvSpPr/>
              <p:nvPr/>
            </p:nvSpPr>
            <p:spPr bwMode="auto">
              <a:xfrm>
                <a:off x="3442" y="237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39" name="Freeform 359"/>
              <p:cNvSpPr/>
              <p:nvPr/>
            </p:nvSpPr>
            <p:spPr bwMode="auto">
              <a:xfrm>
                <a:off x="3200" y="2239"/>
                <a:ext cx="8" cy="3"/>
              </a:xfrm>
              <a:custGeom>
                <a:avLst/>
                <a:gdLst>
                  <a:gd name="T0" fmla="*/ 3 w 3"/>
                  <a:gd name="T1" fmla="*/ 0 h 1"/>
                  <a:gd name="T2" fmla="*/ 3 w 3"/>
                  <a:gd name="T3" fmla="*/ 0 h 1"/>
                  <a:gd name="T4" fmla="*/ 2 w 3"/>
                  <a:gd name="T5" fmla="*/ 0 h 1"/>
                  <a:gd name="T6" fmla="*/ 1 w 3"/>
                  <a:gd name="T7" fmla="*/ 1 h 1"/>
                  <a:gd name="T8" fmla="*/ 0 w 3"/>
                  <a:gd name="T9" fmla="*/ 1 h 1"/>
                  <a:gd name="T10" fmla="*/ 3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3" y="0"/>
                    </a:moveTo>
                    <a:cubicBezTo>
                      <a:pt x="3" y="0"/>
                      <a:pt x="3" y="0"/>
                      <a:pt x="3" y="0"/>
                    </a:cubicBezTo>
                    <a:cubicBezTo>
                      <a:pt x="2" y="0"/>
                      <a:pt x="2" y="0"/>
                      <a:pt x="2" y="0"/>
                    </a:cubicBezTo>
                    <a:cubicBezTo>
                      <a:pt x="2" y="0"/>
                      <a:pt x="1" y="0"/>
                      <a:pt x="1" y="1"/>
                    </a:cubicBezTo>
                    <a:cubicBezTo>
                      <a:pt x="1" y="1"/>
                      <a:pt x="0" y="0"/>
                      <a:pt x="0" y="1"/>
                    </a:cubicBezTo>
                    <a:cubicBezTo>
                      <a:pt x="0" y="1"/>
                      <a:pt x="2" y="1"/>
                      <a:pt x="3"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0" name="Freeform 360"/>
              <p:cNvSpPr/>
              <p:nvPr/>
            </p:nvSpPr>
            <p:spPr bwMode="auto">
              <a:xfrm>
                <a:off x="3205" y="22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1" name="Freeform 361"/>
              <p:cNvSpPr/>
              <p:nvPr/>
            </p:nvSpPr>
            <p:spPr bwMode="auto">
              <a:xfrm>
                <a:off x="3248" y="22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2" name="Freeform 362"/>
              <p:cNvSpPr/>
              <p:nvPr/>
            </p:nvSpPr>
            <p:spPr bwMode="auto">
              <a:xfrm>
                <a:off x="3314" y="2386"/>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3" name="Freeform 363"/>
              <p:cNvSpPr/>
              <p:nvPr/>
            </p:nvSpPr>
            <p:spPr bwMode="auto">
              <a:xfrm>
                <a:off x="3253" y="2194"/>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1"/>
                      <a:pt x="1" y="1"/>
                      <a:pt x="2"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4" name="Freeform 364"/>
              <p:cNvSpPr/>
              <p:nvPr/>
            </p:nvSpPr>
            <p:spPr bwMode="auto">
              <a:xfrm>
                <a:off x="3208" y="2235"/>
                <a:ext cx="2" cy="2"/>
              </a:xfrm>
              <a:custGeom>
                <a:avLst/>
                <a:gdLst>
                  <a:gd name="T0" fmla="*/ 0 w 1"/>
                  <a:gd name="T1" fmla="*/ 1 h 1"/>
                  <a:gd name="T2" fmla="*/ 0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0" y="1"/>
                    </a:cubicBezTo>
                    <a:cubicBezTo>
                      <a:pt x="0" y="1"/>
                      <a:pt x="0" y="1"/>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5" name="Freeform 365"/>
              <p:cNvSpPr/>
              <p:nvPr/>
            </p:nvSpPr>
            <p:spPr bwMode="auto">
              <a:xfrm>
                <a:off x="3200" y="2246"/>
                <a:ext cx="0" cy="8"/>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6" name="Freeform 366"/>
              <p:cNvSpPr/>
              <p:nvPr/>
            </p:nvSpPr>
            <p:spPr bwMode="auto">
              <a:xfrm>
                <a:off x="3191" y="2265"/>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7" name="Freeform 367"/>
              <p:cNvSpPr/>
              <p:nvPr/>
            </p:nvSpPr>
            <p:spPr bwMode="auto">
              <a:xfrm>
                <a:off x="3193" y="2268"/>
                <a:ext cx="3" cy="5"/>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0" y="0"/>
                      <a:pt x="0" y="2"/>
                      <a:pt x="0" y="2"/>
                    </a:cubicBezTo>
                    <a:cubicBezTo>
                      <a:pt x="0" y="1"/>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8" name="Freeform 368"/>
              <p:cNvSpPr/>
              <p:nvPr/>
            </p:nvSpPr>
            <p:spPr bwMode="auto">
              <a:xfrm>
                <a:off x="3191" y="2306"/>
                <a:ext cx="5" cy="4"/>
              </a:xfrm>
              <a:custGeom>
                <a:avLst/>
                <a:gdLst>
                  <a:gd name="T0" fmla="*/ 1 w 2"/>
                  <a:gd name="T1" fmla="*/ 2 h 2"/>
                  <a:gd name="T2" fmla="*/ 1 w 2"/>
                  <a:gd name="T3" fmla="*/ 1 h 2"/>
                  <a:gd name="T4" fmla="*/ 1 w 2"/>
                  <a:gd name="T5" fmla="*/ 2 h 2"/>
                </a:gdLst>
                <a:ahLst/>
                <a:cxnLst>
                  <a:cxn ang="0">
                    <a:pos x="T0" y="T1"/>
                  </a:cxn>
                  <a:cxn ang="0">
                    <a:pos x="T2" y="T3"/>
                  </a:cxn>
                  <a:cxn ang="0">
                    <a:pos x="T4" y="T5"/>
                  </a:cxn>
                </a:cxnLst>
                <a:rect l="0" t="0" r="r" b="b"/>
                <a:pathLst>
                  <a:path w="2" h="2">
                    <a:moveTo>
                      <a:pt x="1" y="2"/>
                    </a:moveTo>
                    <a:cubicBezTo>
                      <a:pt x="2" y="2"/>
                      <a:pt x="1" y="1"/>
                      <a:pt x="1" y="1"/>
                    </a:cubicBezTo>
                    <a:cubicBezTo>
                      <a:pt x="0" y="0"/>
                      <a:pt x="1"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49" name="Freeform 369"/>
              <p:cNvSpPr/>
              <p:nvPr/>
            </p:nvSpPr>
            <p:spPr bwMode="auto">
              <a:xfrm>
                <a:off x="3200" y="2322"/>
                <a:ext cx="0" cy="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0" name="Rectangle 370"/>
              <p:cNvSpPr>
                <a:spLocks noChangeArrowheads="1"/>
              </p:cNvSpPr>
              <p:nvPr/>
            </p:nvSpPr>
            <p:spPr bwMode="auto">
              <a:xfrm>
                <a:off x="3444" y="2403"/>
                <a:ext cx="3"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1" name="Freeform 371"/>
              <p:cNvSpPr/>
              <p:nvPr/>
            </p:nvSpPr>
            <p:spPr bwMode="auto">
              <a:xfrm>
                <a:off x="3525" y="2308"/>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1"/>
                      <a:pt x="1" y="0"/>
                    </a:cubicBezTo>
                    <a:cubicBezTo>
                      <a:pt x="1"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2" name="Freeform 372"/>
              <p:cNvSpPr/>
              <p:nvPr/>
            </p:nvSpPr>
            <p:spPr bwMode="auto">
              <a:xfrm>
                <a:off x="3508" y="2246"/>
                <a:ext cx="3"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3" name="Freeform 373"/>
              <p:cNvSpPr/>
              <p:nvPr/>
            </p:nvSpPr>
            <p:spPr bwMode="auto">
              <a:xfrm>
                <a:off x="4423" y="29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4" name="Freeform 374"/>
              <p:cNvSpPr/>
              <p:nvPr/>
            </p:nvSpPr>
            <p:spPr bwMode="auto">
              <a:xfrm>
                <a:off x="4271" y="3019"/>
                <a:ext cx="3" cy="5"/>
              </a:xfrm>
              <a:custGeom>
                <a:avLst/>
                <a:gdLst>
                  <a:gd name="T0" fmla="*/ 0 w 1"/>
                  <a:gd name="T1" fmla="*/ 0 h 2"/>
                  <a:gd name="T2" fmla="*/ 0 w 1"/>
                  <a:gd name="T3" fmla="*/ 1 h 2"/>
                  <a:gd name="T4" fmla="*/ 1 w 1"/>
                  <a:gd name="T5" fmla="*/ 1 h 2"/>
                  <a:gd name="T6" fmla="*/ 0 w 1"/>
                  <a:gd name="T7" fmla="*/ 2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1"/>
                    </a:cubicBezTo>
                    <a:cubicBezTo>
                      <a:pt x="0" y="1"/>
                      <a:pt x="0" y="2"/>
                      <a:pt x="1" y="1"/>
                    </a:cubicBezTo>
                    <a:cubicBezTo>
                      <a:pt x="1" y="2"/>
                      <a:pt x="0" y="2"/>
                      <a:pt x="0" y="2"/>
                    </a:cubicBezTo>
                    <a:cubicBezTo>
                      <a:pt x="1" y="2"/>
                      <a:pt x="1"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5" name="Freeform 375"/>
              <p:cNvSpPr/>
              <p:nvPr/>
            </p:nvSpPr>
            <p:spPr bwMode="auto">
              <a:xfrm>
                <a:off x="4387" y="29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6" name="Freeform 376"/>
              <p:cNvSpPr/>
              <p:nvPr/>
            </p:nvSpPr>
            <p:spPr bwMode="auto">
              <a:xfrm>
                <a:off x="4399" y="2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7" name="Freeform 377"/>
              <p:cNvSpPr/>
              <p:nvPr/>
            </p:nvSpPr>
            <p:spPr bwMode="auto">
              <a:xfrm>
                <a:off x="4425" y="28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8" name="Freeform 378"/>
              <p:cNvSpPr/>
              <p:nvPr/>
            </p:nvSpPr>
            <p:spPr bwMode="auto">
              <a:xfrm>
                <a:off x="4269" y="3019"/>
                <a:ext cx="2"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59" name="Freeform 379"/>
              <p:cNvSpPr/>
              <p:nvPr/>
            </p:nvSpPr>
            <p:spPr bwMode="auto">
              <a:xfrm>
                <a:off x="4269" y="3017"/>
                <a:ext cx="2" cy="2"/>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0" name="Freeform 380"/>
              <p:cNvSpPr/>
              <p:nvPr/>
            </p:nvSpPr>
            <p:spPr bwMode="auto">
              <a:xfrm>
                <a:off x="4276" y="3021"/>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1" name="Freeform 381"/>
              <p:cNvSpPr/>
              <p:nvPr/>
            </p:nvSpPr>
            <p:spPr bwMode="auto">
              <a:xfrm>
                <a:off x="4286" y="3029"/>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2" name="Freeform 382"/>
              <p:cNvSpPr/>
              <p:nvPr/>
            </p:nvSpPr>
            <p:spPr bwMode="auto">
              <a:xfrm>
                <a:off x="4288" y="3026"/>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0"/>
                      <a:pt x="1" y="1"/>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3" name="Freeform 383"/>
              <p:cNvSpPr/>
              <p:nvPr/>
            </p:nvSpPr>
            <p:spPr bwMode="auto">
              <a:xfrm>
                <a:off x="4309" y="3033"/>
                <a:ext cx="3" cy="3"/>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4" name="Freeform 384"/>
              <p:cNvSpPr/>
              <p:nvPr/>
            </p:nvSpPr>
            <p:spPr bwMode="auto">
              <a:xfrm>
                <a:off x="4319" y="3033"/>
                <a:ext cx="2"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5" name="Freeform 385"/>
              <p:cNvSpPr/>
              <p:nvPr/>
            </p:nvSpPr>
            <p:spPr bwMode="auto">
              <a:xfrm>
                <a:off x="4449" y="2927"/>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6" name="Freeform 386"/>
              <p:cNvSpPr/>
              <p:nvPr/>
            </p:nvSpPr>
            <p:spPr bwMode="auto">
              <a:xfrm>
                <a:off x="4392" y="2867"/>
                <a:ext cx="3" cy="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1" y="1"/>
                    </a:cubicBezTo>
                    <a:cubicBezTo>
                      <a:pt x="0"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7" name="Freeform 387"/>
              <p:cNvSpPr/>
              <p:nvPr/>
            </p:nvSpPr>
            <p:spPr bwMode="auto">
              <a:xfrm>
                <a:off x="3229" y="2635"/>
                <a:ext cx="2" cy="3"/>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0" y="1"/>
                      <a:pt x="1" y="0"/>
                      <a:pt x="1" y="0"/>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8" name="Freeform 388"/>
              <p:cNvSpPr/>
              <p:nvPr/>
            </p:nvSpPr>
            <p:spPr bwMode="auto">
              <a:xfrm>
                <a:off x="3219" y="2668"/>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69" name="Freeform 389"/>
              <p:cNvSpPr/>
              <p:nvPr/>
            </p:nvSpPr>
            <p:spPr bwMode="auto">
              <a:xfrm>
                <a:off x="3307" y="28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0" name="Freeform 390"/>
              <p:cNvSpPr/>
              <p:nvPr/>
            </p:nvSpPr>
            <p:spPr bwMode="auto">
              <a:xfrm>
                <a:off x="3307" y="28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1" name="Freeform 391"/>
              <p:cNvSpPr/>
              <p:nvPr/>
            </p:nvSpPr>
            <p:spPr bwMode="auto">
              <a:xfrm>
                <a:off x="3262" y="27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2" name="Freeform 392"/>
              <p:cNvSpPr/>
              <p:nvPr/>
            </p:nvSpPr>
            <p:spPr bwMode="auto">
              <a:xfrm>
                <a:off x="3288" y="28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3" name="Freeform 393"/>
              <p:cNvSpPr/>
              <p:nvPr/>
            </p:nvSpPr>
            <p:spPr bwMode="auto">
              <a:xfrm>
                <a:off x="3300" y="2870"/>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4" name="Freeform 394"/>
              <p:cNvSpPr/>
              <p:nvPr/>
            </p:nvSpPr>
            <p:spPr bwMode="auto">
              <a:xfrm>
                <a:off x="3229" y="2638"/>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1"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5" name="Freeform 395"/>
              <p:cNvSpPr/>
              <p:nvPr/>
            </p:nvSpPr>
            <p:spPr bwMode="auto">
              <a:xfrm>
                <a:off x="3219" y="2668"/>
                <a:ext cx="3"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0"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6" name="Freeform 396"/>
              <p:cNvSpPr/>
              <p:nvPr/>
            </p:nvSpPr>
            <p:spPr bwMode="auto">
              <a:xfrm>
                <a:off x="3219" y="2673"/>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7" name="Freeform 397"/>
              <p:cNvSpPr/>
              <p:nvPr/>
            </p:nvSpPr>
            <p:spPr bwMode="auto">
              <a:xfrm>
                <a:off x="3217" y="2683"/>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8" name="Freeform 398"/>
              <p:cNvSpPr/>
              <p:nvPr/>
            </p:nvSpPr>
            <p:spPr bwMode="auto">
              <a:xfrm>
                <a:off x="3219" y="2683"/>
                <a:ext cx="3"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1" y="1"/>
                    </a:cubicBezTo>
                    <a:cubicBezTo>
                      <a:pt x="1" y="1"/>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79" name="Freeform 399"/>
              <p:cNvSpPr/>
              <p:nvPr/>
            </p:nvSpPr>
            <p:spPr bwMode="auto">
              <a:xfrm>
                <a:off x="3219" y="2699"/>
                <a:ext cx="3" cy="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0" name="Freeform 400"/>
              <p:cNvSpPr/>
              <p:nvPr/>
            </p:nvSpPr>
            <p:spPr bwMode="auto">
              <a:xfrm>
                <a:off x="3222" y="2706"/>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1" name="Rectangle 401"/>
              <p:cNvSpPr>
                <a:spLocks noChangeArrowheads="1"/>
              </p:cNvSpPr>
              <p:nvPr/>
            </p:nvSpPr>
            <p:spPr bwMode="auto">
              <a:xfrm>
                <a:off x="3269" y="2827"/>
                <a:ext cx="1" cy="1"/>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2" name="Freeform 402"/>
              <p:cNvSpPr/>
              <p:nvPr/>
            </p:nvSpPr>
            <p:spPr bwMode="auto">
              <a:xfrm>
                <a:off x="3302" y="28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3" name="Freeform 403"/>
              <p:cNvSpPr/>
              <p:nvPr/>
            </p:nvSpPr>
            <p:spPr bwMode="auto">
              <a:xfrm>
                <a:off x="3326" y="2891"/>
                <a:ext cx="2" cy="3"/>
              </a:xfrm>
              <a:custGeom>
                <a:avLst/>
                <a:gdLst>
                  <a:gd name="T0" fmla="*/ 0 w 2"/>
                  <a:gd name="T1" fmla="*/ 3 h 3"/>
                  <a:gd name="T2" fmla="*/ 0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lnTo>
                      <a:pt x="0" y="3"/>
                    </a:lnTo>
                    <a:lnTo>
                      <a:pt x="2" y="0"/>
                    </a:lnTo>
                    <a:lnTo>
                      <a:pt x="0" y="3"/>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4" name="Freeform 404"/>
              <p:cNvSpPr/>
              <p:nvPr/>
            </p:nvSpPr>
            <p:spPr bwMode="auto">
              <a:xfrm>
                <a:off x="4295" y="2924"/>
                <a:ext cx="5" cy="15"/>
              </a:xfrm>
              <a:custGeom>
                <a:avLst/>
                <a:gdLst>
                  <a:gd name="T0" fmla="*/ 0 w 2"/>
                  <a:gd name="T1" fmla="*/ 2 h 6"/>
                  <a:gd name="T2" fmla="*/ 0 w 2"/>
                  <a:gd name="T3" fmla="*/ 5 h 6"/>
                  <a:gd name="T4" fmla="*/ 0 w 2"/>
                  <a:gd name="T5" fmla="*/ 2 h 6"/>
                </a:gdLst>
                <a:ahLst/>
                <a:cxnLst>
                  <a:cxn ang="0">
                    <a:pos x="T0" y="T1"/>
                  </a:cxn>
                  <a:cxn ang="0">
                    <a:pos x="T2" y="T3"/>
                  </a:cxn>
                  <a:cxn ang="0">
                    <a:pos x="T4" y="T5"/>
                  </a:cxn>
                </a:cxnLst>
                <a:rect l="0" t="0" r="r" b="b"/>
                <a:pathLst>
                  <a:path w="2" h="6">
                    <a:moveTo>
                      <a:pt x="0" y="2"/>
                    </a:moveTo>
                    <a:cubicBezTo>
                      <a:pt x="0" y="3"/>
                      <a:pt x="0" y="4"/>
                      <a:pt x="0" y="5"/>
                    </a:cubicBezTo>
                    <a:cubicBezTo>
                      <a:pt x="2" y="0"/>
                      <a:pt x="0" y="6"/>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5" name="Freeform 405"/>
              <p:cNvSpPr/>
              <p:nvPr/>
            </p:nvSpPr>
            <p:spPr bwMode="auto">
              <a:xfrm>
                <a:off x="3480" y="286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6" name="Freeform 406"/>
              <p:cNvSpPr/>
              <p:nvPr/>
            </p:nvSpPr>
            <p:spPr bwMode="auto">
              <a:xfrm>
                <a:off x="4302" y="2886"/>
                <a:ext cx="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7" name="Freeform 407"/>
              <p:cNvSpPr/>
              <p:nvPr/>
            </p:nvSpPr>
            <p:spPr bwMode="auto">
              <a:xfrm>
                <a:off x="3814" y="2533"/>
                <a:ext cx="5"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2" y="0"/>
                      <a:pt x="1" y="0"/>
                      <a:pt x="0" y="0"/>
                    </a:cubicBezTo>
                    <a:lnTo>
                      <a:pt x="2"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8" name="Freeform 408"/>
              <p:cNvSpPr/>
              <p:nvPr/>
            </p:nvSpPr>
            <p:spPr bwMode="auto">
              <a:xfrm>
                <a:off x="3613" y="2851"/>
                <a:ext cx="4" cy="5"/>
              </a:xfrm>
              <a:custGeom>
                <a:avLst/>
                <a:gdLst>
                  <a:gd name="T0" fmla="*/ 0 w 4"/>
                  <a:gd name="T1" fmla="*/ 0 h 5"/>
                  <a:gd name="T2" fmla="*/ 2 w 4"/>
                  <a:gd name="T3" fmla="*/ 5 h 5"/>
                  <a:gd name="T4" fmla="*/ 4 w 4"/>
                  <a:gd name="T5" fmla="*/ 5 h 5"/>
                  <a:gd name="T6" fmla="*/ 0 w 4"/>
                  <a:gd name="T7" fmla="*/ 0 h 5"/>
                </a:gdLst>
                <a:ahLst/>
                <a:cxnLst>
                  <a:cxn ang="0">
                    <a:pos x="T0" y="T1"/>
                  </a:cxn>
                  <a:cxn ang="0">
                    <a:pos x="T2" y="T3"/>
                  </a:cxn>
                  <a:cxn ang="0">
                    <a:pos x="T4" y="T5"/>
                  </a:cxn>
                  <a:cxn ang="0">
                    <a:pos x="T6" y="T7"/>
                  </a:cxn>
                </a:cxnLst>
                <a:rect l="0" t="0" r="r" b="b"/>
                <a:pathLst>
                  <a:path w="4" h="5">
                    <a:moveTo>
                      <a:pt x="0" y="0"/>
                    </a:moveTo>
                    <a:lnTo>
                      <a:pt x="2" y="5"/>
                    </a:lnTo>
                    <a:lnTo>
                      <a:pt x="4" y="5"/>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89" name="Freeform 409"/>
              <p:cNvSpPr/>
              <p:nvPr/>
            </p:nvSpPr>
            <p:spPr bwMode="auto">
              <a:xfrm>
                <a:off x="3610" y="2811"/>
                <a:ext cx="0" cy="4"/>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cubicBezTo>
                      <a:pt x="0" y="0"/>
                      <a:pt x="0" y="0"/>
                      <a:pt x="0" y="1"/>
                    </a:cubicBezTo>
                    <a:cubicBezTo>
                      <a:pt x="0" y="1"/>
                      <a:pt x="0" y="1"/>
                      <a:pt x="0" y="2"/>
                    </a:cubicBezTo>
                    <a:cubicBezTo>
                      <a:pt x="0" y="1"/>
                      <a:pt x="0" y="1"/>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0" name="Freeform 410"/>
              <p:cNvSpPr/>
              <p:nvPr/>
            </p:nvSpPr>
            <p:spPr bwMode="auto">
              <a:xfrm>
                <a:off x="4305" y="274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1" name="Freeform 411"/>
              <p:cNvSpPr/>
              <p:nvPr/>
            </p:nvSpPr>
            <p:spPr bwMode="auto">
              <a:xfrm>
                <a:off x="3433" y="29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2" name="Freeform 412"/>
              <p:cNvSpPr/>
              <p:nvPr/>
            </p:nvSpPr>
            <p:spPr bwMode="auto">
              <a:xfrm>
                <a:off x="3461" y="3007"/>
                <a:ext cx="2" cy="5"/>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2"/>
                      <a:pt x="1" y="2"/>
                      <a:pt x="1" y="2"/>
                    </a:cubicBezTo>
                    <a:cubicBezTo>
                      <a:pt x="0" y="0"/>
                      <a:pt x="0" y="2"/>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3" name="Freeform 413"/>
              <p:cNvSpPr/>
              <p:nvPr/>
            </p:nvSpPr>
            <p:spPr bwMode="auto">
              <a:xfrm>
                <a:off x="4300" y="2728"/>
                <a:ext cx="5" cy="14"/>
              </a:xfrm>
              <a:custGeom>
                <a:avLst/>
                <a:gdLst>
                  <a:gd name="T0" fmla="*/ 1 w 2"/>
                  <a:gd name="T1" fmla="*/ 1 h 6"/>
                  <a:gd name="T2" fmla="*/ 1 w 2"/>
                  <a:gd name="T3" fmla="*/ 5 h 6"/>
                  <a:gd name="T4" fmla="*/ 1 w 2"/>
                  <a:gd name="T5" fmla="*/ 5 h 6"/>
                  <a:gd name="T6" fmla="*/ 2 w 2"/>
                  <a:gd name="T7" fmla="*/ 6 h 6"/>
                  <a:gd name="T8" fmla="*/ 1 w 2"/>
                  <a:gd name="T9" fmla="*/ 2 h 6"/>
                  <a:gd name="T10" fmla="*/ 1 w 2"/>
                  <a:gd name="T11" fmla="*/ 1 h 6"/>
                </a:gdLst>
                <a:ahLst/>
                <a:cxnLst>
                  <a:cxn ang="0">
                    <a:pos x="T0" y="T1"/>
                  </a:cxn>
                  <a:cxn ang="0">
                    <a:pos x="T2" y="T3"/>
                  </a:cxn>
                  <a:cxn ang="0">
                    <a:pos x="T4" y="T5"/>
                  </a:cxn>
                  <a:cxn ang="0">
                    <a:pos x="T6" y="T7"/>
                  </a:cxn>
                  <a:cxn ang="0">
                    <a:pos x="T8" y="T9"/>
                  </a:cxn>
                  <a:cxn ang="0">
                    <a:pos x="T10" y="T11"/>
                  </a:cxn>
                </a:cxnLst>
                <a:rect l="0" t="0" r="r" b="b"/>
                <a:pathLst>
                  <a:path w="2" h="6">
                    <a:moveTo>
                      <a:pt x="1" y="1"/>
                    </a:moveTo>
                    <a:cubicBezTo>
                      <a:pt x="0" y="0"/>
                      <a:pt x="0" y="3"/>
                      <a:pt x="1" y="5"/>
                    </a:cubicBezTo>
                    <a:cubicBezTo>
                      <a:pt x="1" y="5"/>
                      <a:pt x="1" y="5"/>
                      <a:pt x="1" y="5"/>
                    </a:cubicBezTo>
                    <a:cubicBezTo>
                      <a:pt x="1" y="5"/>
                      <a:pt x="1" y="5"/>
                      <a:pt x="2" y="6"/>
                    </a:cubicBezTo>
                    <a:cubicBezTo>
                      <a:pt x="1" y="5"/>
                      <a:pt x="2" y="3"/>
                      <a:pt x="1" y="2"/>
                    </a:cubicBezTo>
                    <a:cubicBezTo>
                      <a:pt x="1" y="1"/>
                      <a:pt x="2" y="3"/>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4" name="Freeform 414"/>
              <p:cNvSpPr/>
              <p:nvPr/>
            </p:nvSpPr>
            <p:spPr bwMode="auto">
              <a:xfrm>
                <a:off x="4224" y="2614"/>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0" y="1"/>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5" name="Freeform 415"/>
              <p:cNvSpPr/>
              <p:nvPr/>
            </p:nvSpPr>
            <p:spPr bwMode="auto">
              <a:xfrm>
                <a:off x="4297" y="2910"/>
                <a:ext cx="5" cy="10"/>
              </a:xfrm>
              <a:custGeom>
                <a:avLst/>
                <a:gdLst>
                  <a:gd name="T0" fmla="*/ 0 w 2"/>
                  <a:gd name="T1" fmla="*/ 4 h 4"/>
                  <a:gd name="T2" fmla="*/ 2 w 2"/>
                  <a:gd name="T3" fmla="*/ 3 h 4"/>
                  <a:gd name="T4" fmla="*/ 0 w 2"/>
                  <a:gd name="T5" fmla="*/ 4 h 4"/>
                </a:gdLst>
                <a:ahLst/>
                <a:cxnLst>
                  <a:cxn ang="0">
                    <a:pos x="T0" y="T1"/>
                  </a:cxn>
                  <a:cxn ang="0">
                    <a:pos x="T2" y="T3"/>
                  </a:cxn>
                  <a:cxn ang="0">
                    <a:pos x="T4" y="T5"/>
                  </a:cxn>
                </a:cxnLst>
                <a:rect l="0" t="0" r="r" b="b"/>
                <a:pathLst>
                  <a:path w="2" h="4">
                    <a:moveTo>
                      <a:pt x="0" y="4"/>
                    </a:moveTo>
                    <a:cubicBezTo>
                      <a:pt x="1" y="4"/>
                      <a:pt x="1" y="3"/>
                      <a:pt x="2" y="3"/>
                    </a:cubicBezTo>
                    <a:cubicBezTo>
                      <a:pt x="2" y="0"/>
                      <a:pt x="1" y="3"/>
                      <a:pt x="0" y="4"/>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6" name="Freeform 416"/>
              <p:cNvSpPr/>
              <p:nvPr/>
            </p:nvSpPr>
            <p:spPr bwMode="auto">
              <a:xfrm>
                <a:off x="4302" y="2744"/>
                <a:ext cx="5" cy="7"/>
              </a:xfrm>
              <a:custGeom>
                <a:avLst/>
                <a:gdLst>
                  <a:gd name="T0" fmla="*/ 1 w 2"/>
                  <a:gd name="T1" fmla="*/ 2 h 3"/>
                  <a:gd name="T2" fmla="*/ 2 w 2"/>
                  <a:gd name="T3" fmla="*/ 3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1" y="2"/>
                      <a:pt x="1" y="2"/>
                      <a:pt x="2" y="3"/>
                    </a:cubicBezTo>
                    <a:cubicBezTo>
                      <a:pt x="2" y="2"/>
                      <a:pt x="1" y="1"/>
                      <a:pt x="0" y="0"/>
                    </a:cubicBezTo>
                    <a:cubicBezTo>
                      <a:pt x="0" y="1"/>
                      <a:pt x="0" y="2"/>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7" name="Freeform 417"/>
              <p:cNvSpPr/>
              <p:nvPr/>
            </p:nvSpPr>
            <p:spPr bwMode="auto">
              <a:xfrm>
                <a:off x="4288" y="2706"/>
                <a:ext cx="9" cy="14"/>
              </a:xfrm>
              <a:custGeom>
                <a:avLst/>
                <a:gdLst>
                  <a:gd name="T0" fmla="*/ 0 w 4"/>
                  <a:gd name="T1" fmla="*/ 0 h 6"/>
                  <a:gd name="T2" fmla="*/ 4 w 4"/>
                  <a:gd name="T3" fmla="*/ 6 h 6"/>
                  <a:gd name="T4" fmla="*/ 0 w 4"/>
                  <a:gd name="T5" fmla="*/ 0 h 6"/>
                </a:gdLst>
                <a:ahLst/>
                <a:cxnLst>
                  <a:cxn ang="0">
                    <a:pos x="T0" y="T1"/>
                  </a:cxn>
                  <a:cxn ang="0">
                    <a:pos x="T2" y="T3"/>
                  </a:cxn>
                  <a:cxn ang="0">
                    <a:pos x="T4" y="T5"/>
                  </a:cxn>
                </a:cxnLst>
                <a:rect l="0" t="0" r="r" b="b"/>
                <a:pathLst>
                  <a:path w="4" h="6">
                    <a:moveTo>
                      <a:pt x="0" y="0"/>
                    </a:moveTo>
                    <a:cubicBezTo>
                      <a:pt x="1" y="2"/>
                      <a:pt x="2" y="4"/>
                      <a:pt x="4" y="6"/>
                    </a:cubicBezTo>
                    <a:cubicBezTo>
                      <a:pt x="3" y="4"/>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8" name="Freeform 418"/>
              <p:cNvSpPr/>
              <p:nvPr/>
            </p:nvSpPr>
            <p:spPr bwMode="auto">
              <a:xfrm>
                <a:off x="4269" y="2664"/>
                <a:ext cx="5" cy="4"/>
              </a:xfrm>
              <a:custGeom>
                <a:avLst/>
                <a:gdLst>
                  <a:gd name="T0" fmla="*/ 1 w 2"/>
                  <a:gd name="T1" fmla="*/ 2 h 2"/>
                  <a:gd name="T2" fmla="*/ 2 w 2"/>
                  <a:gd name="T3" fmla="*/ 2 h 2"/>
                  <a:gd name="T4" fmla="*/ 1 w 2"/>
                  <a:gd name="T5" fmla="*/ 2 h 2"/>
                </a:gdLst>
                <a:ahLst/>
                <a:cxnLst>
                  <a:cxn ang="0">
                    <a:pos x="T0" y="T1"/>
                  </a:cxn>
                  <a:cxn ang="0">
                    <a:pos x="T2" y="T3"/>
                  </a:cxn>
                  <a:cxn ang="0">
                    <a:pos x="T4" y="T5"/>
                  </a:cxn>
                </a:cxnLst>
                <a:rect l="0" t="0" r="r" b="b"/>
                <a:pathLst>
                  <a:path w="2" h="2">
                    <a:moveTo>
                      <a:pt x="1" y="2"/>
                    </a:moveTo>
                    <a:cubicBezTo>
                      <a:pt x="1" y="2"/>
                      <a:pt x="2" y="2"/>
                      <a:pt x="2" y="2"/>
                    </a:cubicBezTo>
                    <a:cubicBezTo>
                      <a:pt x="1" y="0"/>
                      <a:pt x="0" y="0"/>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399" name="Freeform 419"/>
              <p:cNvSpPr/>
              <p:nvPr/>
            </p:nvSpPr>
            <p:spPr bwMode="auto">
              <a:xfrm>
                <a:off x="4264" y="2661"/>
                <a:ext cx="5" cy="5"/>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2"/>
                      <a:pt x="0" y="1"/>
                      <a:pt x="0" y="0"/>
                    </a:cubicBezTo>
                    <a:cubicBezTo>
                      <a:pt x="0" y="1"/>
                      <a:pt x="0" y="1"/>
                      <a:pt x="1"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0" name="Freeform 420"/>
              <p:cNvSpPr/>
              <p:nvPr/>
            </p:nvSpPr>
            <p:spPr bwMode="auto">
              <a:xfrm>
                <a:off x="4167" y="2569"/>
                <a:ext cx="5" cy="5"/>
              </a:xfrm>
              <a:custGeom>
                <a:avLst/>
                <a:gdLst>
                  <a:gd name="T0" fmla="*/ 0 w 2"/>
                  <a:gd name="T1" fmla="*/ 1 h 2"/>
                  <a:gd name="T2" fmla="*/ 2 w 2"/>
                  <a:gd name="T3" fmla="*/ 2 h 2"/>
                  <a:gd name="T4" fmla="*/ 1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1" y="1"/>
                      <a:pt x="2" y="2"/>
                    </a:cubicBezTo>
                    <a:cubicBezTo>
                      <a:pt x="1" y="1"/>
                      <a:pt x="1" y="1"/>
                      <a:pt x="1" y="1"/>
                    </a:cubicBezTo>
                    <a:cubicBezTo>
                      <a:pt x="1"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1" name="Freeform 421"/>
              <p:cNvSpPr/>
              <p:nvPr/>
            </p:nvSpPr>
            <p:spPr bwMode="auto">
              <a:xfrm>
                <a:off x="3584" y="2787"/>
                <a:ext cx="0" cy="5"/>
              </a:xfrm>
              <a:custGeom>
                <a:avLst/>
                <a:gdLst>
                  <a:gd name="T0" fmla="*/ 2 h 5"/>
                  <a:gd name="T1" fmla="*/ 0 h 5"/>
                  <a:gd name="T2" fmla="*/ 5 h 5"/>
                  <a:gd name="T3" fmla="*/ 2 h 5"/>
                </a:gdLst>
                <a:ahLst/>
                <a:cxnLst>
                  <a:cxn ang="0">
                    <a:pos x="0" y="T0"/>
                  </a:cxn>
                  <a:cxn ang="0">
                    <a:pos x="0" y="T1"/>
                  </a:cxn>
                  <a:cxn ang="0">
                    <a:pos x="0" y="T2"/>
                  </a:cxn>
                  <a:cxn ang="0">
                    <a:pos x="0" y="T3"/>
                  </a:cxn>
                </a:cxnLst>
                <a:rect l="0" t="0" r="r" b="b"/>
                <a:pathLst>
                  <a:path h="5">
                    <a:moveTo>
                      <a:pt x="0" y="2"/>
                    </a:moveTo>
                    <a:lnTo>
                      <a:pt x="0" y="0"/>
                    </a:lnTo>
                    <a:lnTo>
                      <a:pt x="0" y="5"/>
                    </a:ln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2" name="Freeform 422"/>
              <p:cNvSpPr/>
              <p:nvPr/>
            </p:nvSpPr>
            <p:spPr bwMode="auto">
              <a:xfrm>
                <a:off x="3442" y="2995"/>
                <a:ext cx="5" cy="5"/>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1" y="2"/>
                      <a:pt x="2" y="2"/>
                      <a:pt x="1" y="0"/>
                    </a:cubicBezTo>
                    <a:cubicBezTo>
                      <a:pt x="2" y="2"/>
                      <a:pt x="0" y="0"/>
                      <a:pt x="2"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3" name="Freeform 423"/>
              <p:cNvSpPr/>
              <p:nvPr/>
            </p:nvSpPr>
            <p:spPr bwMode="auto">
              <a:xfrm>
                <a:off x="3580" y="3107"/>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4" name="Freeform 424"/>
              <p:cNvSpPr/>
              <p:nvPr/>
            </p:nvSpPr>
            <p:spPr bwMode="auto">
              <a:xfrm>
                <a:off x="3757" y="2953"/>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0"/>
                      <a:pt x="1"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5" name="Freeform 425"/>
              <p:cNvSpPr/>
              <p:nvPr/>
            </p:nvSpPr>
            <p:spPr bwMode="auto">
              <a:xfrm>
                <a:off x="3596" y="2844"/>
                <a:ext cx="171" cy="109"/>
              </a:xfrm>
              <a:custGeom>
                <a:avLst/>
                <a:gdLst>
                  <a:gd name="T0" fmla="*/ 9 w 72"/>
                  <a:gd name="T1" fmla="*/ 3 h 46"/>
                  <a:gd name="T2" fmla="*/ 12 w 72"/>
                  <a:gd name="T3" fmla="*/ 3 h 46"/>
                  <a:gd name="T4" fmla="*/ 18 w 72"/>
                  <a:gd name="T5" fmla="*/ 2 h 46"/>
                  <a:gd name="T6" fmla="*/ 19 w 72"/>
                  <a:gd name="T7" fmla="*/ 2 h 46"/>
                  <a:gd name="T8" fmla="*/ 24 w 72"/>
                  <a:gd name="T9" fmla="*/ 5 h 46"/>
                  <a:gd name="T10" fmla="*/ 26 w 72"/>
                  <a:gd name="T11" fmla="*/ 6 h 46"/>
                  <a:gd name="T12" fmla="*/ 30 w 72"/>
                  <a:gd name="T13" fmla="*/ 6 h 46"/>
                  <a:gd name="T14" fmla="*/ 32 w 72"/>
                  <a:gd name="T15" fmla="*/ 8 h 46"/>
                  <a:gd name="T16" fmla="*/ 33 w 72"/>
                  <a:gd name="T17" fmla="*/ 9 h 46"/>
                  <a:gd name="T18" fmla="*/ 34 w 72"/>
                  <a:gd name="T19" fmla="*/ 9 h 46"/>
                  <a:gd name="T20" fmla="*/ 38 w 72"/>
                  <a:gd name="T21" fmla="*/ 9 h 46"/>
                  <a:gd name="T22" fmla="*/ 39 w 72"/>
                  <a:gd name="T23" fmla="*/ 10 h 46"/>
                  <a:gd name="T24" fmla="*/ 42 w 72"/>
                  <a:gd name="T25" fmla="*/ 10 h 46"/>
                  <a:gd name="T26" fmla="*/ 43 w 72"/>
                  <a:gd name="T27" fmla="*/ 12 h 46"/>
                  <a:gd name="T28" fmla="*/ 45 w 72"/>
                  <a:gd name="T29" fmla="*/ 13 h 46"/>
                  <a:gd name="T30" fmla="*/ 48 w 72"/>
                  <a:gd name="T31" fmla="*/ 16 h 46"/>
                  <a:gd name="T32" fmla="*/ 49 w 72"/>
                  <a:gd name="T33" fmla="*/ 16 h 46"/>
                  <a:gd name="T34" fmla="*/ 49 w 72"/>
                  <a:gd name="T35" fmla="*/ 18 h 46"/>
                  <a:gd name="T36" fmla="*/ 51 w 72"/>
                  <a:gd name="T37" fmla="*/ 18 h 46"/>
                  <a:gd name="T38" fmla="*/ 52 w 72"/>
                  <a:gd name="T39" fmla="*/ 18 h 46"/>
                  <a:gd name="T40" fmla="*/ 53 w 72"/>
                  <a:gd name="T41" fmla="*/ 19 h 46"/>
                  <a:gd name="T42" fmla="*/ 56 w 72"/>
                  <a:gd name="T43" fmla="*/ 22 h 46"/>
                  <a:gd name="T44" fmla="*/ 58 w 72"/>
                  <a:gd name="T45" fmla="*/ 23 h 46"/>
                  <a:gd name="T46" fmla="*/ 59 w 72"/>
                  <a:gd name="T47" fmla="*/ 24 h 46"/>
                  <a:gd name="T48" fmla="*/ 61 w 72"/>
                  <a:gd name="T49" fmla="*/ 27 h 46"/>
                  <a:gd name="T50" fmla="*/ 60 w 72"/>
                  <a:gd name="T51" fmla="*/ 29 h 46"/>
                  <a:gd name="T52" fmla="*/ 63 w 72"/>
                  <a:gd name="T53" fmla="*/ 28 h 46"/>
                  <a:gd name="T54" fmla="*/ 66 w 72"/>
                  <a:gd name="T55" fmla="*/ 27 h 46"/>
                  <a:gd name="T56" fmla="*/ 66 w 72"/>
                  <a:gd name="T57" fmla="*/ 29 h 46"/>
                  <a:gd name="T58" fmla="*/ 67 w 72"/>
                  <a:gd name="T59" fmla="*/ 29 h 46"/>
                  <a:gd name="T60" fmla="*/ 67 w 72"/>
                  <a:gd name="T61" fmla="*/ 30 h 46"/>
                  <a:gd name="T62" fmla="*/ 66 w 72"/>
                  <a:gd name="T63" fmla="*/ 33 h 46"/>
                  <a:gd name="T64" fmla="*/ 69 w 72"/>
                  <a:gd name="T65" fmla="*/ 32 h 46"/>
                  <a:gd name="T66" fmla="*/ 68 w 72"/>
                  <a:gd name="T67" fmla="*/ 34 h 46"/>
                  <a:gd name="T68" fmla="*/ 70 w 72"/>
                  <a:gd name="T69" fmla="*/ 34 h 46"/>
                  <a:gd name="T70" fmla="*/ 71 w 72"/>
                  <a:gd name="T71" fmla="*/ 35 h 46"/>
                  <a:gd name="T72" fmla="*/ 68 w 72"/>
                  <a:gd name="T73" fmla="*/ 36 h 46"/>
                  <a:gd name="T74" fmla="*/ 71 w 72"/>
                  <a:gd name="T75" fmla="*/ 37 h 46"/>
                  <a:gd name="T76" fmla="*/ 69 w 72"/>
                  <a:gd name="T77" fmla="*/ 42 h 46"/>
                  <a:gd name="T78" fmla="*/ 69 w 72"/>
                  <a:gd name="T79" fmla="*/ 43 h 46"/>
                  <a:gd name="T80" fmla="*/ 70 w 72"/>
                  <a:gd name="T81" fmla="*/ 45 h 46"/>
                  <a:gd name="T82" fmla="*/ 68 w 72"/>
                  <a:gd name="T83" fmla="*/ 46 h 46"/>
                  <a:gd name="T84" fmla="*/ 69 w 72"/>
                  <a:gd name="T85" fmla="*/ 43 h 46"/>
                  <a:gd name="T86" fmla="*/ 64 w 72"/>
                  <a:gd name="T87" fmla="*/ 42 h 46"/>
                  <a:gd name="T88" fmla="*/ 59 w 72"/>
                  <a:gd name="T89" fmla="*/ 38 h 46"/>
                  <a:gd name="T90" fmla="*/ 54 w 72"/>
                  <a:gd name="T91" fmla="*/ 34 h 46"/>
                  <a:gd name="T92" fmla="*/ 50 w 72"/>
                  <a:gd name="T93" fmla="*/ 31 h 46"/>
                  <a:gd name="T94" fmla="*/ 47 w 72"/>
                  <a:gd name="T95" fmla="*/ 29 h 46"/>
                  <a:gd name="T96" fmla="*/ 41 w 72"/>
                  <a:gd name="T97" fmla="*/ 23 h 46"/>
                  <a:gd name="T98" fmla="*/ 39 w 72"/>
                  <a:gd name="T99" fmla="*/ 20 h 46"/>
                  <a:gd name="T100" fmla="*/ 35 w 72"/>
                  <a:gd name="T101" fmla="*/ 16 h 46"/>
                  <a:gd name="T102" fmla="*/ 18 w 72"/>
                  <a:gd name="T103" fmla="*/ 12 h 46"/>
                  <a:gd name="T104" fmla="*/ 13 w 72"/>
                  <a:gd name="T105" fmla="*/ 11 h 46"/>
                  <a:gd name="T106" fmla="*/ 1 w 72"/>
                  <a:gd name="T107"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6">
                    <a:moveTo>
                      <a:pt x="1" y="3"/>
                    </a:moveTo>
                    <a:cubicBezTo>
                      <a:pt x="2" y="0"/>
                      <a:pt x="3" y="3"/>
                      <a:pt x="5" y="1"/>
                    </a:cubicBezTo>
                    <a:cubicBezTo>
                      <a:pt x="5" y="1"/>
                      <a:pt x="4" y="3"/>
                      <a:pt x="5" y="2"/>
                    </a:cubicBezTo>
                    <a:cubicBezTo>
                      <a:pt x="6" y="0"/>
                      <a:pt x="8" y="2"/>
                      <a:pt x="9" y="4"/>
                    </a:cubicBezTo>
                    <a:cubicBezTo>
                      <a:pt x="9" y="4"/>
                      <a:pt x="9" y="4"/>
                      <a:pt x="9" y="4"/>
                    </a:cubicBezTo>
                    <a:cubicBezTo>
                      <a:pt x="9" y="4"/>
                      <a:pt x="9" y="3"/>
                      <a:pt x="9" y="3"/>
                    </a:cubicBezTo>
                    <a:cubicBezTo>
                      <a:pt x="9" y="4"/>
                      <a:pt x="9" y="4"/>
                      <a:pt x="9" y="4"/>
                    </a:cubicBezTo>
                    <a:cubicBezTo>
                      <a:pt x="10" y="3"/>
                      <a:pt x="10" y="4"/>
                      <a:pt x="10" y="3"/>
                    </a:cubicBezTo>
                    <a:cubicBezTo>
                      <a:pt x="10" y="3"/>
                      <a:pt x="10" y="4"/>
                      <a:pt x="10" y="5"/>
                    </a:cubicBezTo>
                    <a:cubicBezTo>
                      <a:pt x="10" y="4"/>
                      <a:pt x="10" y="4"/>
                      <a:pt x="10" y="4"/>
                    </a:cubicBezTo>
                    <a:cubicBezTo>
                      <a:pt x="11" y="1"/>
                      <a:pt x="11" y="4"/>
                      <a:pt x="12" y="3"/>
                    </a:cubicBezTo>
                    <a:cubicBezTo>
                      <a:pt x="12" y="3"/>
                      <a:pt x="12" y="3"/>
                      <a:pt x="12" y="3"/>
                    </a:cubicBezTo>
                    <a:cubicBezTo>
                      <a:pt x="13" y="2"/>
                      <a:pt x="14" y="3"/>
                      <a:pt x="15" y="2"/>
                    </a:cubicBezTo>
                    <a:cubicBezTo>
                      <a:pt x="15" y="3"/>
                      <a:pt x="15" y="3"/>
                      <a:pt x="15" y="4"/>
                    </a:cubicBezTo>
                    <a:cubicBezTo>
                      <a:pt x="15" y="3"/>
                      <a:pt x="16" y="2"/>
                      <a:pt x="16" y="2"/>
                    </a:cubicBezTo>
                    <a:cubicBezTo>
                      <a:pt x="16" y="3"/>
                      <a:pt x="17" y="1"/>
                      <a:pt x="17" y="2"/>
                    </a:cubicBezTo>
                    <a:cubicBezTo>
                      <a:pt x="17" y="2"/>
                      <a:pt x="17" y="2"/>
                      <a:pt x="17" y="2"/>
                    </a:cubicBezTo>
                    <a:cubicBezTo>
                      <a:pt x="17" y="1"/>
                      <a:pt x="17" y="3"/>
                      <a:pt x="18" y="2"/>
                    </a:cubicBezTo>
                    <a:cubicBezTo>
                      <a:pt x="18" y="3"/>
                      <a:pt x="18" y="3"/>
                      <a:pt x="18" y="3"/>
                    </a:cubicBezTo>
                    <a:cubicBezTo>
                      <a:pt x="18" y="1"/>
                      <a:pt x="18" y="4"/>
                      <a:pt x="18" y="3"/>
                    </a:cubicBezTo>
                    <a:cubicBezTo>
                      <a:pt x="18" y="3"/>
                      <a:pt x="18" y="3"/>
                      <a:pt x="18" y="3"/>
                    </a:cubicBezTo>
                    <a:cubicBezTo>
                      <a:pt x="18" y="2"/>
                      <a:pt x="18" y="3"/>
                      <a:pt x="19" y="3"/>
                    </a:cubicBezTo>
                    <a:cubicBezTo>
                      <a:pt x="19" y="3"/>
                      <a:pt x="19" y="3"/>
                      <a:pt x="19" y="3"/>
                    </a:cubicBezTo>
                    <a:cubicBezTo>
                      <a:pt x="19" y="3"/>
                      <a:pt x="19" y="4"/>
                      <a:pt x="19" y="2"/>
                    </a:cubicBezTo>
                    <a:cubicBezTo>
                      <a:pt x="19" y="3"/>
                      <a:pt x="19" y="3"/>
                      <a:pt x="19" y="4"/>
                    </a:cubicBezTo>
                    <a:cubicBezTo>
                      <a:pt x="20" y="3"/>
                      <a:pt x="22" y="4"/>
                      <a:pt x="23" y="5"/>
                    </a:cubicBezTo>
                    <a:cubicBezTo>
                      <a:pt x="23" y="5"/>
                      <a:pt x="23" y="5"/>
                      <a:pt x="23" y="6"/>
                    </a:cubicBezTo>
                    <a:cubicBezTo>
                      <a:pt x="23" y="6"/>
                      <a:pt x="23" y="6"/>
                      <a:pt x="24" y="5"/>
                    </a:cubicBezTo>
                    <a:cubicBezTo>
                      <a:pt x="24" y="5"/>
                      <a:pt x="24" y="6"/>
                      <a:pt x="24" y="6"/>
                    </a:cubicBezTo>
                    <a:cubicBezTo>
                      <a:pt x="24" y="6"/>
                      <a:pt x="24" y="5"/>
                      <a:pt x="24" y="5"/>
                    </a:cubicBezTo>
                    <a:cubicBezTo>
                      <a:pt x="24" y="6"/>
                      <a:pt x="24" y="6"/>
                      <a:pt x="24" y="6"/>
                    </a:cubicBezTo>
                    <a:cubicBezTo>
                      <a:pt x="24" y="6"/>
                      <a:pt x="25" y="6"/>
                      <a:pt x="25" y="6"/>
                    </a:cubicBezTo>
                    <a:cubicBezTo>
                      <a:pt x="25" y="6"/>
                      <a:pt x="25" y="6"/>
                      <a:pt x="25" y="6"/>
                    </a:cubicBezTo>
                    <a:cubicBezTo>
                      <a:pt x="25" y="5"/>
                      <a:pt x="25" y="7"/>
                      <a:pt x="26" y="6"/>
                    </a:cubicBezTo>
                    <a:cubicBezTo>
                      <a:pt x="25" y="7"/>
                      <a:pt x="25" y="7"/>
                      <a:pt x="25" y="7"/>
                    </a:cubicBezTo>
                    <a:cubicBezTo>
                      <a:pt x="25" y="8"/>
                      <a:pt x="26" y="5"/>
                      <a:pt x="26" y="6"/>
                    </a:cubicBezTo>
                    <a:cubicBezTo>
                      <a:pt x="26" y="6"/>
                      <a:pt x="26" y="6"/>
                      <a:pt x="26" y="7"/>
                    </a:cubicBezTo>
                    <a:cubicBezTo>
                      <a:pt x="27" y="6"/>
                      <a:pt x="27" y="6"/>
                      <a:pt x="27" y="6"/>
                    </a:cubicBezTo>
                    <a:cubicBezTo>
                      <a:pt x="27" y="6"/>
                      <a:pt x="27" y="6"/>
                      <a:pt x="27" y="6"/>
                    </a:cubicBezTo>
                    <a:cubicBezTo>
                      <a:pt x="28" y="6"/>
                      <a:pt x="28" y="7"/>
                      <a:pt x="28" y="6"/>
                    </a:cubicBezTo>
                    <a:cubicBezTo>
                      <a:pt x="28" y="7"/>
                      <a:pt x="28" y="8"/>
                      <a:pt x="28" y="8"/>
                    </a:cubicBezTo>
                    <a:cubicBezTo>
                      <a:pt x="29" y="7"/>
                      <a:pt x="29" y="8"/>
                      <a:pt x="30" y="6"/>
                    </a:cubicBezTo>
                    <a:cubicBezTo>
                      <a:pt x="30" y="6"/>
                      <a:pt x="30" y="7"/>
                      <a:pt x="30" y="7"/>
                    </a:cubicBezTo>
                    <a:cubicBezTo>
                      <a:pt x="30" y="7"/>
                      <a:pt x="30" y="9"/>
                      <a:pt x="29" y="9"/>
                    </a:cubicBezTo>
                    <a:cubicBezTo>
                      <a:pt x="29" y="9"/>
                      <a:pt x="29" y="9"/>
                      <a:pt x="29" y="9"/>
                    </a:cubicBezTo>
                    <a:cubicBezTo>
                      <a:pt x="29" y="10"/>
                      <a:pt x="29" y="9"/>
                      <a:pt x="29" y="10"/>
                    </a:cubicBezTo>
                    <a:cubicBezTo>
                      <a:pt x="29" y="10"/>
                      <a:pt x="30" y="10"/>
                      <a:pt x="30" y="10"/>
                    </a:cubicBezTo>
                    <a:cubicBezTo>
                      <a:pt x="30" y="9"/>
                      <a:pt x="31" y="8"/>
                      <a:pt x="32" y="8"/>
                    </a:cubicBezTo>
                    <a:cubicBezTo>
                      <a:pt x="31" y="8"/>
                      <a:pt x="31" y="9"/>
                      <a:pt x="31" y="9"/>
                    </a:cubicBezTo>
                    <a:cubicBezTo>
                      <a:pt x="33" y="7"/>
                      <a:pt x="33" y="7"/>
                      <a:pt x="33" y="7"/>
                    </a:cubicBezTo>
                    <a:cubicBezTo>
                      <a:pt x="33" y="7"/>
                      <a:pt x="32" y="8"/>
                      <a:pt x="33" y="8"/>
                    </a:cubicBezTo>
                    <a:cubicBezTo>
                      <a:pt x="33" y="8"/>
                      <a:pt x="33" y="7"/>
                      <a:pt x="33" y="7"/>
                    </a:cubicBezTo>
                    <a:cubicBezTo>
                      <a:pt x="33" y="7"/>
                      <a:pt x="34" y="7"/>
                      <a:pt x="33" y="8"/>
                    </a:cubicBezTo>
                    <a:cubicBezTo>
                      <a:pt x="33" y="9"/>
                      <a:pt x="33" y="9"/>
                      <a:pt x="33" y="9"/>
                    </a:cubicBezTo>
                    <a:cubicBezTo>
                      <a:pt x="33" y="9"/>
                      <a:pt x="33" y="9"/>
                      <a:pt x="33" y="9"/>
                    </a:cubicBezTo>
                    <a:cubicBezTo>
                      <a:pt x="33" y="9"/>
                      <a:pt x="33" y="9"/>
                      <a:pt x="33" y="9"/>
                    </a:cubicBezTo>
                    <a:cubicBezTo>
                      <a:pt x="33" y="9"/>
                      <a:pt x="34" y="9"/>
                      <a:pt x="34" y="8"/>
                    </a:cubicBezTo>
                    <a:cubicBezTo>
                      <a:pt x="34" y="8"/>
                      <a:pt x="34" y="9"/>
                      <a:pt x="34" y="8"/>
                    </a:cubicBezTo>
                    <a:cubicBezTo>
                      <a:pt x="34" y="8"/>
                      <a:pt x="35" y="8"/>
                      <a:pt x="35" y="8"/>
                    </a:cubicBezTo>
                    <a:cubicBezTo>
                      <a:pt x="35" y="8"/>
                      <a:pt x="35" y="8"/>
                      <a:pt x="34" y="9"/>
                    </a:cubicBezTo>
                    <a:cubicBezTo>
                      <a:pt x="35" y="8"/>
                      <a:pt x="36" y="8"/>
                      <a:pt x="36" y="7"/>
                    </a:cubicBezTo>
                    <a:cubicBezTo>
                      <a:pt x="37" y="7"/>
                      <a:pt x="36" y="8"/>
                      <a:pt x="36" y="8"/>
                    </a:cubicBezTo>
                    <a:cubicBezTo>
                      <a:pt x="36" y="9"/>
                      <a:pt x="37" y="7"/>
                      <a:pt x="37" y="9"/>
                    </a:cubicBezTo>
                    <a:cubicBezTo>
                      <a:pt x="37" y="9"/>
                      <a:pt x="38" y="8"/>
                      <a:pt x="37" y="8"/>
                    </a:cubicBezTo>
                    <a:cubicBezTo>
                      <a:pt x="38" y="8"/>
                      <a:pt x="37" y="9"/>
                      <a:pt x="37" y="9"/>
                    </a:cubicBezTo>
                    <a:cubicBezTo>
                      <a:pt x="37" y="9"/>
                      <a:pt x="38" y="9"/>
                      <a:pt x="38" y="9"/>
                    </a:cubicBezTo>
                    <a:cubicBezTo>
                      <a:pt x="38" y="9"/>
                      <a:pt x="38" y="9"/>
                      <a:pt x="38" y="9"/>
                    </a:cubicBezTo>
                    <a:cubicBezTo>
                      <a:pt x="38" y="9"/>
                      <a:pt x="39" y="9"/>
                      <a:pt x="39" y="10"/>
                    </a:cubicBezTo>
                    <a:cubicBezTo>
                      <a:pt x="40" y="9"/>
                      <a:pt x="40" y="8"/>
                      <a:pt x="41" y="9"/>
                    </a:cubicBezTo>
                    <a:cubicBezTo>
                      <a:pt x="40" y="9"/>
                      <a:pt x="40" y="9"/>
                      <a:pt x="40" y="9"/>
                    </a:cubicBezTo>
                    <a:cubicBezTo>
                      <a:pt x="40" y="10"/>
                      <a:pt x="40" y="10"/>
                      <a:pt x="40" y="10"/>
                    </a:cubicBezTo>
                    <a:cubicBezTo>
                      <a:pt x="41" y="9"/>
                      <a:pt x="39" y="10"/>
                      <a:pt x="39" y="10"/>
                    </a:cubicBezTo>
                    <a:cubicBezTo>
                      <a:pt x="39" y="11"/>
                      <a:pt x="41" y="9"/>
                      <a:pt x="40" y="10"/>
                    </a:cubicBezTo>
                    <a:cubicBezTo>
                      <a:pt x="40" y="10"/>
                      <a:pt x="41" y="9"/>
                      <a:pt x="41" y="10"/>
                    </a:cubicBezTo>
                    <a:cubicBezTo>
                      <a:pt x="41" y="10"/>
                      <a:pt x="40" y="11"/>
                      <a:pt x="40" y="11"/>
                    </a:cubicBezTo>
                    <a:cubicBezTo>
                      <a:pt x="40" y="11"/>
                      <a:pt x="40" y="11"/>
                      <a:pt x="41" y="11"/>
                    </a:cubicBezTo>
                    <a:cubicBezTo>
                      <a:pt x="41" y="11"/>
                      <a:pt x="41" y="11"/>
                      <a:pt x="41" y="11"/>
                    </a:cubicBezTo>
                    <a:cubicBezTo>
                      <a:pt x="41" y="10"/>
                      <a:pt x="41" y="11"/>
                      <a:pt x="42" y="10"/>
                    </a:cubicBezTo>
                    <a:cubicBezTo>
                      <a:pt x="41" y="11"/>
                      <a:pt x="42" y="10"/>
                      <a:pt x="41" y="11"/>
                    </a:cubicBezTo>
                    <a:cubicBezTo>
                      <a:pt x="41" y="12"/>
                      <a:pt x="41" y="12"/>
                      <a:pt x="41" y="12"/>
                    </a:cubicBezTo>
                    <a:cubicBezTo>
                      <a:pt x="41" y="12"/>
                      <a:pt x="42" y="11"/>
                      <a:pt x="42" y="11"/>
                    </a:cubicBezTo>
                    <a:cubicBezTo>
                      <a:pt x="42" y="11"/>
                      <a:pt x="42" y="11"/>
                      <a:pt x="42" y="11"/>
                    </a:cubicBezTo>
                    <a:cubicBezTo>
                      <a:pt x="43" y="10"/>
                      <a:pt x="42" y="11"/>
                      <a:pt x="43" y="10"/>
                    </a:cubicBezTo>
                    <a:cubicBezTo>
                      <a:pt x="43" y="11"/>
                      <a:pt x="44" y="11"/>
                      <a:pt x="43" y="12"/>
                    </a:cubicBezTo>
                    <a:cubicBezTo>
                      <a:pt x="44" y="12"/>
                      <a:pt x="44" y="11"/>
                      <a:pt x="44" y="12"/>
                    </a:cubicBezTo>
                    <a:cubicBezTo>
                      <a:pt x="44" y="12"/>
                      <a:pt x="44" y="12"/>
                      <a:pt x="44" y="12"/>
                    </a:cubicBezTo>
                    <a:cubicBezTo>
                      <a:pt x="44" y="13"/>
                      <a:pt x="44" y="12"/>
                      <a:pt x="44" y="12"/>
                    </a:cubicBezTo>
                    <a:cubicBezTo>
                      <a:pt x="44" y="12"/>
                      <a:pt x="44" y="13"/>
                      <a:pt x="44" y="14"/>
                    </a:cubicBezTo>
                    <a:cubicBezTo>
                      <a:pt x="44" y="14"/>
                      <a:pt x="45" y="13"/>
                      <a:pt x="45" y="12"/>
                    </a:cubicBezTo>
                    <a:cubicBezTo>
                      <a:pt x="44" y="14"/>
                      <a:pt x="46" y="12"/>
                      <a:pt x="45" y="13"/>
                    </a:cubicBezTo>
                    <a:cubicBezTo>
                      <a:pt x="45" y="13"/>
                      <a:pt x="45" y="14"/>
                      <a:pt x="45" y="14"/>
                    </a:cubicBezTo>
                    <a:cubicBezTo>
                      <a:pt x="44" y="16"/>
                      <a:pt x="46" y="13"/>
                      <a:pt x="46" y="14"/>
                    </a:cubicBezTo>
                    <a:cubicBezTo>
                      <a:pt x="46" y="13"/>
                      <a:pt x="46" y="13"/>
                      <a:pt x="46" y="13"/>
                    </a:cubicBezTo>
                    <a:cubicBezTo>
                      <a:pt x="46" y="14"/>
                      <a:pt x="47" y="13"/>
                      <a:pt x="46" y="14"/>
                    </a:cubicBezTo>
                    <a:cubicBezTo>
                      <a:pt x="47" y="14"/>
                      <a:pt x="46" y="15"/>
                      <a:pt x="47" y="13"/>
                    </a:cubicBezTo>
                    <a:cubicBezTo>
                      <a:pt x="47" y="15"/>
                      <a:pt x="49" y="14"/>
                      <a:pt x="48" y="16"/>
                    </a:cubicBezTo>
                    <a:cubicBezTo>
                      <a:pt x="48" y="16"/>
                      <a:pt x="48" y="16"/>
                      <a:pt x="48" y="16"/>
                    </a:cubicBezTo>
                    <a:cubicBezTo>
                      <a:pt x="49" y="15"/>
                      <a:pt x="48" y="16"/>
                      <a:pt x="48" y="15"/>
                    </a:cubicBezTo>
                    <a:cubicBezTo>
                      <a:pt x="48" y="15"/>
                      <a:pt x="48" y="15"/>
                      <a:pt x="48" y="15"/>
                    </a:cubicBezTo>
                    <a:cubicBezTo>
                      <a:pt x="48" y="15"/>
                      <a:pt x="48" y="15"/>
                      <a:pt x="48" y="16"/>
                    </a:cubicBezTo>
                    <a:cubicBezTo>
                      <a:pt x="47" y="17"/>
                      <a:pt x="49" y="15"/>
                      <a:pt x="49" y="15"/>
                    </a:cubicBezTo>
                    <a:cubicBezTo>
                      <a:pt x="49" y="16"/>
                      <a:pt x="49" y="16"/>
                      <a:pt x="49" y="16"/>
                    </a:cubicBezTo>
                    <a:cubicBezTo>
                      <a:pt x="50" y="16"/>
                      <a:pt x="50" y="16"/>
                      <a:pt x="50" y="16"/>
                    </a:cubicBezTo>
                    <a:cubicBezTo>
                      <a:pt x="50" y="16"/>
                      <a:pt x="49" y="17"/>
                      <a:pt x="49" y="17"/>
                    </a:cubicBezTo>
                    <a:cubicBezTo>
                      <a:pt x="49" y="17"/>
                      <a:pt x="49" y="18"/>
                      <a:pt x="50" y="17"/>
                    </a:cubicBezTo>
                    <a:cubicBezTo>
                      <a:pt x="49" y="18"/>
                      <a:pt x="49" y="18"/>
                      <a:pt x="49" y="18"/>
                    </a:cubicBezTo>
                    <a:cubicBezTo>
                      <a:pt x="49" y="17"/>
                      <a:pt x="49" y="18"/>
                      <a:pt x="50" y="18"/>
                    </a:cubicBezTo>
                    <a:cubicBezTo>
                      <a:pt x="49" y="18"/>
                      <a:pt x="49" y="18"/>
                      <a:pt x="49" y="18"/>
                    </a:cubicBezTo>
                    <a:cubicBezTo>
                      <a:pt x="49" y="18"/>
                      <a:pt x="50" y="18"/>
                      <a:pt x="50" y="18"/>
                    </a:cubicBezTo>
                    <a:cubicBezTo>
                      <a:pt x="50" y="18"/>
                      <a:pt x="50" y="17"/>
                      <a:pt x="50" y="17"/>
                    </a:cubicBezTo>
                    <a:cubicBezTo>
                      <a:pt x="50" y="17"/>
                      <a:pt x="50" y="17"/>
                      <a:pt x="51" y="17"/>
                    </a:cubicBezTo>
                    <a:cubicBezTo>
                      <a:pt x="50" y="17"/>
                      <a:pt x="51" y="17"/>
                      <a:pt x="51" y="17"/>
                    </a:cubicBezTo>
                    <a:cubicBezTo>
                      <a:pt x="51" y="18"/>
                      <a:pt x="51" y="17"/>
                      <a:pt x="51" y="17"/>
                    </a:cubicBezTo>
                    <a:cubicBezTo>
                      <a:pt x="51" y="17"/>
                      <a:pt x="52" y="17"/>
                      <a:pt x="51" y="18"/>
                    </a:cubicBezTo>
                    <a:cubicBezTo>
                      <a:pt x="51" y="18"/>
                      <a:pt x="51" y="17"/>
                      <a:pt x="51" y="18"/>
                    </a:cubicBezTo>
                    <a:cubicBezTo>
                      <a:pt x="51" y="18"/>
                      <a:pt x="50" y="19"/>
                      <a:pt x="51" y="18"/>
                    </a:cubicBezTo>
                    <a:cubicBezTo>
                      <a:pt x="51" y="18"/>
                      <a:pt x="52" y="17"/>
                      <a:pt x="52" y="17"/>
                    </a:cubicBezTo>
                    <a:cubicBezTo>
                      <a:pt x="52" y="18"/>
                      <a:pt x="51" y="18"/>
                      <a:pt x="51" y="18"/>
                    </a:cubicBezTo>
                    <a:cubicBezTo>
                      <a:pt x="51" y="19"/>
                      <a:pt x="51" y="19"/>
                      <a:pt x="51" y="19"/>
                    </a:cubicBezTo>
                    <a:cubicBezTo>
                      <a:pt x="52" y="18"/>
                      <a:pt x="52" y="18"/>
                      <a:pt x="52" y="18"/>
                    </a:cubicBezTo>
                    <a:cubicBezTo>
                      <a:pt x="51" y="18"/>
                      <a:pt x="51" y="18"/>
                      <a:pt x="51" y="18"/>
                    </a:cubicBezTo>
                    <a:cubicBezTo>
                      <a:pt x="52" y="18"/>
                      <a:pt x="52" y="18"/>
                      <a:pt x="53" y="18"/>
                    </a:cubicBezTo>
                    <a:cubicBezTo>
                      <a:pt x="53" y="18"/>
                      <a:pt x="52" y="18"/>
                      <a:pt x="52" y="18"/>
                    </a:cubicBezTo>
                    <a:cubicBezTo>
                      <a:pt x="52" y="18"/>
                      <a:pt x="52" y="18"/>
                      <a:pt x="52" y="18"/>
                    </a:cubicBezTo>
                    <a:cubicBezTo>
                      <a:pt x="52" y="19"/>
                      <a:pt x="53" y="19"/>
                      <a:pt x="53" y="19"/>
                    </a:cubicBezTo>
                    <a:cubicBezTo>
                      <a:pt x="53" y="19"/>
                      <a:pt x="53" y="19"/>
                      <a:pt x="53" y="19"/>
                    </a:cubicBezTo>
                    <a:cubicBezTo>
                      <a:pt x="53" y="19"/>
                      <a:pt x="53" y="19"/>
                      <a:pt x="54" y="19"/>
                    </a:cubicBezTo>
                    <a:cubicBezTo>
                      <a:pt x="53" y="19"/>
                      <a:pt x="51" y="21"/>
                      <a:pt x="52" y="20"/>
                    </a:cubicBezTo>
                    <a:cubicBezTo>
                      <a:pt x="53" y="21"/>
                      <a:pt x="54" y="19"/>
                      <a:pt x="54" y="19"/>
                    </a:cubicBezTo>
                    <a:cubicBezTo>
                      <a:pt x="54" y="20"/>
                      <a:pt x="55" y="19"/>
                      <a:pt x="55" y="20"/>
                    </a:cubicBezTo>
                    <a:cubicBezTo>
                      <a:pt x="55" y="20"/>
                      <a:pt x="55" y="20"/>
                      <a:pt x="55" y="20"/>
                    </a:cubicBezTo>
                    <a:cubicBezTo>
                      <a:pt x="56" y="21"/>
                      <a:pt x="57" y="20"/>
                      <a:pt x="56" y="22"/>
                    </a:cubicBezTo>
                    <a:cubicBezTo>
                      <a:pt x="56" y="22"/>
                      <a:pt x="56" y="22"/>
                      <a:pt x="55" y="23"/>
                    </a:cubicBezTo>
                    <a:cubicBezTo>
                      <a:pt x="56" y="22"/>
                      <a:pt x="55" y="23"/>
                      <a:pt x="56" y="22"/>
                    </a:cubicBezTo>
                    <a:cubicBezTo>
                      <a:pt x="56" y="22"/>
                      <a:pt x="57" y="22"/>
                      <a:pt x="57" y="21"/>
                    </a:cubicBezTo>
                    <a:cubicBezTo>
                      <a:pt x="57" y="21"/>
                      <a:pt x="58" y="22"/>
                      <a:pt x="57" y="22"/>
                    </a:cubicBezTo>
                    <a:cubicBezTo>
                      <a:pt x="58" y="22"/>
                      <a:pt x="58" y="22"/>
                      <a:pt x="58" y="22"/>
                    </a:cubicBezTo>
                    <a:cubicBezTo>
                      <a:pt x="57" y="23"/>
                      <a:pt x="57" y="23"/>
                      <a:pt x="58" y="23"/>
                    </a:cubicBezTo>
                    <a:cubicBezTo>
                      <a:pt x="58" y="22"/>
                      <a:pt x="58" y="22"/>
                      <a:pt x="58" y="22"/>
                    </a:cubicBezTo>
                    <a:cubicBezTo>
                      <a:pt x="58" y="23"/>
                      <a:pt x="58" y="23"/>
                      <a:pt x="58" y="23"/>
                    </a:cubicBezTo>
                    <a:cubicBezTo>
                      <a:pt x="58" y="23"/>
                      <a:pt x="59" y="22"/>
                      <a:pt x="59" y="22"/>
                    </a:cubicBezTo>
                    <a:cubicBezTo>
                      <a:pt x="58" y="23"/>
                      <a:pt x="58" y="23"/>
                      <a:pt x="58" y="23"/>
                    </a:cubicBezTo>
                    <a:cubicBezTo>
                      <a:pt x="59" y="23"/>
                      <a:pt x="60" y="22"/>
                      <a:pt x="59" y="23"/>
                    </a:cubicBezTo>
                    <a:cubicBezTo>
                      <a:pt x="59" y="24"/>
                      <a:pt x="59" y="24"/>
                      <a:pt x="59" y="24"/>
                    </a:cubicBezTo>
                    <a:cubicBezTo>
                      <a:pt x="59" y="24"/>
                      <a:pt x="60" y="24"/>
                      <a:pt x="60" y="23"/>
                    </a:cubicBezTo>
                    <a:cubicBezTo>
                      <a:pt x="59" y="24"/>
                      <a:pt x="60" y="24"/>
                      <a:pt x="59" y="25"/>
                    </a:cubicBezTo>
                    <a:cubicBezTo>
                      <a:pt x="61" y="24"/>
                      <a:pt x="62" y="25"/>
                      <a:pt x="62" y="25"/>
                    </a:cubicBezTo>
                    <a:cubicBezTo>
                      <a:pt x="62" y="26"/>
                      <a:pt x="62" y="26"/>
                      <a:pt x="62" y="26"/>
                    </a:cubicBezTo>
                    <a:cubicBezTo>
                      <a:pt x="62" y="26"/>
                      <a:pt x="63" y="25"/>
                      <a:pt x="63" y="25"/>
                    </a:cubicBezTo>
                    <a:cubicBezTo>
                      <a:pt x="62" y="26"/>
                      <a:pt x="62" y="26"/>
                      <a:pt x="61" y="27"/>
                    </a:cubicBezTo>
                    <a:cubicBezTo>
                      <a:pt x="61" y="27"/>
                      <a:pt x="62" y="26"/>
                      <a:pt x="63" y="26"/>
                    </a:cubicBezTo>
                    <a:cubicBezTo>
                      <a:pt x="63" y="26"/>
                      <a:pt x="62" y="26"/>
                      <a:pt x="63" y="26"/>
                    </a:cubicBezTo>
                    <a:cubicBezTo>
                      <a:pt x="63" y="26"/>
                      <a:pt x="63" y="27"/>
                      <a:pt x="64" y="26"/>
                    </a:cubicBezTo>
                    <a:cubicBezTo>
                      <a:pt x="63" y="26"/>
                      <a:pt x="63" y="27"/>
                      <a:pt x="62" y="27"/>
                    </a:cubicBezTo>
                    <a:cubicBezTo>
                      <a:pt x="63" y="27"/>
                      <a:pt x="63" y="27"/>
                      <a:pt x="63" y="27"/>
                    </a:cubicBezTo>
                    <a:cubicBezTo>
                      <a:pt x="62" y="28"/>
                      <a:pt x="61" y="28"/>
                      <a:pt x="60" y="29"/>
                    </a:cubicBezTo>
                    <a:cubicBezTo>
                      <a:pt x="60" y="29"/>
                      <a:pt x="60" y="29"/>
                      <a:pt x="60" y="29"/>
                    </a:cubicBezTo>
                    <a:cubicBezTo>
                      <a:pt x="59" y="30"/>
                      <a:pt x="59" y="30"/>
                      <a:pt x="59" y="30"/>
                    </a:cubicBezTo>
                    <a:cubicBezTo>
                      <a:pt x="59" y="30"/>
                      <a:pt x="60" y="29"/>
                      <a:pt x="61" y="29"/>
                    </a:cubicBezTo>
                    <a:cubicBezTo>
                      <a:pt x="61" y="29"/>
                      <a:pt x="63" y="27"/>
                      <a:pt x="63" y="27"/>
                    </a:cubicBezTo>
                    <a:cubicBezTo>
                      <a:pt x="63" y="28"/>
                      <a:pt x="63" y="27"/>
                      <a:pt x="62" y="28"/>
                    </a:cubicBezTo>
                    <a:cubicBezTo>
                      <a:pt x="62" y="29"/>
                      <a:pt x="63" y="28"/>
                      <a:pt x="63" y="28"/>
                    </a:cubicBezTo>
                    <a:cubicBezTo>
                      <a:pt x="63" y="28"/>
                      <a:pt x="64" y="27"/>
                      <a:pt x="64" y="27"/>
                    </a:cubicBezTo>
                    <a:cubicBezTo>
                      <a:pt x="64" y="28"/>
                      <a:pt x="63" y="28"/>
                      <a:pt x="63" y="28"/>
                    </a:cubicBezTo>
                    <a:cubicBezTo>
                      <a:pt x="64" y="28"/>
                      <a:pt x="64" y="28"/>
                      <a:pt x="65" y="27"/>
                    </a:cubicBezTo>
                    <a:cubicBezTo>
                      <a:pt x="66" y="26"/>
                      <a:pt x="64" y="28"/>
                      <a:pt x="65" y="27"/>
                    </a:cubicBezTo>
                    <a:cubicBezTo>
                      <a:pt x="65" y="28"/>
                      <a:pt x="63" y="28"/>
                      <a:pt x="63" y="29"/>
                    </a:cubicBezTo>
                    <a:cubicBezTo>
                      <a:pt x="64" y="28"/>
                      <a:pt x="65" y="28"/>
                      <a:pt x="66" y="27"/>
                    </a:cubicBezTo>
                    <a:cubicBezTo>
                      <a:pt x="65" y="28"/>
                      <a:pt x="65" y="28"/>
                      <a:pt x="64" y="28"/>
                    </a:cubicBezTo>
                    <a:cubicBezTo>
                      <a:pt x="64" y="29"/>
                      <a:pt x="66" y="28"/>
                      <a:pt x="65" y="29"/>
                    </a:cubicBezTo>
                    <a:cubicBezTo>
                      <a:pt x="65" y="28"/>
                      <a:pt x="65" y="28"/>
                      <a:pt x="65" y="28"/>
                    </a:cubicBezTo>
                    <a:cubicBezTo>
                      <a:pt x="65" y="29"/>
                      <a:pt x="65" y="29"/>
                      <a:pt x="65" y="29"/>
                    </a:cubicBezTo>
                    <a:cubicBezTo>
                      <a:pt x="65" y="29"/>
                      <a:pt x="66" y="29"/>
                      <a:pt x="65" y="30"/>
                    </a:cubicBezTo>
                    <a:cubicBezTo>
                      <a:pt x="65" y="30"/>
                      <a:pt x="65" y="30"/>
                      <a:pt x="66" y="29"/>
                    </a:cubicBezTo>
                    <a:cubicBezTo>
                      <a:pt x="66" y="29"/>
                      <a:pt x="65" y="30"/>
                      <a:pt x="66" y="28"/>
                    </a:cubicBezTo>
                    <a:cubicBezTo>
                      <a:pt x="65" y="29"/>
                      <a:pt x="67" y="29"/>
                      <a:pt x="67" y="29"/>
                    </a:cubicBezTo>
                    <a:cubicBezTo>
                      <a:pt x="67" y="29"/>
                      <a:pt x="67" y="29"/>
                      <a:pt x="67" y="29"/>
                    </a:cubicBezTo>
                    <a:cubicBezTo>
                      <a:pt x="67" y="29"/>
                      <a:pt x="67" y="29"/>
                      <a:pt x="67" y="29"/>
                    </a:cubicBezTo>
                    <a:cubicBezTo>
                      <a:pt x="67" y="29"/>
                      <a:pt x="67" y="29"/>
                      <a:pt x="67" y="29"/>
                    </a:cubicBezTo>
                    <a:cubicBezTo>
                      <a:pt x="67" y="29"/>
                      <a:pt x="67" y="29"/>
                      <a:pt x="67" y="29"/>
                    </a:cubicBezTo>
                    <a:cubicBezTo>
                      <a:pt x="68" y="29"/>
                      <a:pt x="66" y="30"/>
                      <a:pt x="67" y="30"/>
                    </a:cubicBezTo>
                    <a:cubicBezTo>
                      <a:pt x="66" y="30"/>
                      <a:pt x="66" y="30"/>
                      <a:pt x="66" y="30"/>
                    </a:cubicBezTo>
                    <a:cubicBezTo>
                      <a:pt x="66" y="30"/>
                      <a:pt x="65" y="31"/>
                      <a:pt x="66" y="31"/>
                    </a:cubicBezTo>
                    <a:cubicBezTo>
                      <a:pt x="68" y="29"/>
                      <a:pt x="68" y="29"/>
                      <a:pt x="68" y="29"/>
                    </a:cubicBezTo>
                    <a:cubicBezTo>
                      <a:pt x="68" y="29"/>
                      <a:pt x="67" y="30"/>
                      <a:pt x="68" y="30"/>
                    </a:cubicBezTo>
                    <a:cubicBezTo>
                      <a:pt x="67" y="30"/>
                      <a:pt x="67" y="30"/>
                      <a:pt x="67" y="30"/>
                    </a:cubicBezTo>
                    <a:cubicBezTo>
                      <a:pt x="67" y="30"/>
                      <a:pt x="66" y="31"/>
                      <a:pt x="66" y="31"/>
                    </a:cubicBezTo>
                    <a:cubicBezTo>
                      <a:pt x="67" y="31"/>
                      <a:pt x="68" y="31"/>
                      <a:pt x="68" y="30"/>
                    </a:cubicBezTo>
                    <a:cubicBezTo>
                      <a:pt x="68" y="30"/>
                      <a:pt x="68" y="31"/>
                      <a:pt x="67" y="31"/>
                    </a:cubicBezTo>
                    <a:cubicBezTo>
                      <a:pt x="68" y="31"/>
                      <a:pt x="68" y="30"/>
                      <a:pt x="68" y="30"/>
                    </a:cubicBezTo>
                    <a:cubicBezTo>
                      <a:pt x="68" y="31"/>
                      <a:pt x="68" y="31"/>
                      <a:pt x="67" y="32"/>
                    </a:cubicBezTo>
                    <a:cubicBezTo>
                      <a:pt x="66" y="33"/>
                      <a:pt x="66" y="33"/>
                      <a:pt x="66" y="33"/>
                    </a:cubicBezTo>
                    <a:cubicBezTo>
                      <a:pt x="66" y="33"/>
                      <a:pt x="66" y="33"/>
                      <a:pt x="66" y="33"/>
                    </a:cubicBezTo>
                    <a:cubicBezTo>
                      <a:pt x="65" y="33"/>
                      <a:pt x="65" y="34"/>
                      <a:pt x="64" y="34"/>
                    </a:cubicBezTo>
                    <a:cubicBezTo>
                      <a:pt x="64" y="34"/>
                      <a:pt x="65" y="34"/>
                      <a:pt x="65" y="34"/>
                    </a:cubicBezTo>
                    <a:cubicBezTo>
                      <a:pt x="66" y="33"/>
                      <a:pt x="67" y="33"/>
                      <a:pt x="69" y="32"/>
                    </a:cubicBezTo>
                    <a:cubicBezTo>
                      <a:pt x="69" y="32"/>
                      <a:pt x="65" y="35"/>
                      <a:pt x="68" y="33"/>
                    </a:cubicBezTo>
                    <a:cubicBezTo>
                      <a:pt x="68" y="33"/>
                      <a:pt x="69" y="32"/>
                      <a:pt x="69" y="32"/>
                    </a:cubicBezTo>
                    <a:cubicBezTo>
                      <a:pt x="69" y="33"/>
                      <a:pt x="70" y="31"/>
                      <a:pt x="70" y="32"/>
                    </a:cubicBezTo>
                    <a:cubicBezTo>
                      <a:pt x="69" y="32"/>
                      <a:pt x="69" y="33"/>
                      <a:pt x="68" y="34"/>
                    </a:cubicBezTo>
                    <a:cubicBezTo>
                      <a:pt x="68" y="33"/>
                      <a:pt x="68" y="33"/>
                      <a:pt x="68" y="33"/>
                    </a:cubicBezTo>
                    <a:cubicBezTo>
                      <a:pt x="67" y="34"/>
                      <a:pt x="66" y="34"/>
                      <a:pt x="66" y="35"/>
                    </a:cubicBezTo>
                    <a:cubicBezTo>
                      <a:pt x="67" y="35"/>
                      <a:pt x="67" y="35"/>
                      <a:pt x="68" y="34"/>
                    </a:cubicBezTo>
                    <a:cubicBezTo>
                      <a:pt x="68" y="34"/>
                      <a:pt x="67" y="34"/>
                      <a:pt x="68" y="34"/>
                    </a:cubicBezTo>
                    <a:cubicBezTo>
                      <a:pt x="69" y="34"/>
                      <a:pt x="68" y="35"/>
                      <a:pt x="69" y="34"/>
                    </a:cubicBezTo>
                    <a:cubicBezTo>
                      <a:pt x="69" y="34"/>
                      <a:pt x="70" y="33"/>
                      <a:pt x="70" y="33"/>
                    </a:cubicBezTo>
                    <a:cubicBezTo>
                      <a:pt x="71" y="32"/>
                      <a:pt x="71" y="32"/>
                      <a:pt x="71" y="32"/>
                    </a:cubicBezTo>
                    <a:cubicBezTo>
                      <a:pt x="70" y="33"/>
                      <a:pt x="70" y="33"/>
                      <a:pt x="70" y="33"/>
                    </a:cubicBezTo>
                    <a:cubicBezTo>
                      <a:pt x="70" y="33"/>
                      <a:pt x="71" y="32"/>
                      <a:pt x="71" y="33"/>
                    </a:cubicBezTo>
                    <a:cubicBezTo>
                      <a:pt x="70" y="34"/>
                      <a:pt x="70" y="34"/>
                      <a:pt x="70" y="34"/>
                    </a:cubicBezTo>
                    <a:cubicBezTo>
                      <a:pt x="69" y="34"/>
                      <a:pt x="70" y="33"/>
                      <a:pt x="69" y="34"/>
                    </a:cubicBezTo>
                    <a:cubicBezTo>
                      <a:pt x="69" y="34"/>
                      <a:pt x="70" y="34"/>
                      <a:pt x="70" y="34"/>
                    </a:cubicBezTo>
                    <a:cubicBezTo>
                      <a:pt x="69" y="34"/>
                      <a:pt x="69" y="34"/>
                      <a:pt x="69" y="34"/>
                    </a:cubicBezTo>
                    <a:cubicBezTo>
                      <a:pt x="69" y="34"/>
                      <a:pt x="67" y="36"/>
                      <a:pt x="69" y="35"/>
                    </a:cubicBezTo>
                    <a:cubicBezTo>
                      <a:pt x="69" y="35"/>
                      <a:pt x="69" y="35"/>
                      <a:pt x="70" y="35"/>
                    </a:cubicBezTo>
                    <a:cubicBezTo>
                      <a:pt x="70" y="35"/>
                      <a:pt x="71" y="35"/>
                      <a:pt x="71" y="35"/>
                    </a:cubicBezTo>
                    <a:cubicBezTo>
                      <a:pt x="70" y="35"/>
                      <a:pt x="71" y="35"/>
                      <a:pt x="70" y="36"/>
                    </a:cubicBezTo>
                    <a:cubicBezTo>
                      <a:pt x="71" y="35"/>
                      <a:pt x="70" y="35"/>
                      <a:pt x="69" y="35"/>
                    </a:cubicBezTo>
                    <a:cubicBezTo>
                      <a:pt x="68" y="36"/>
                      <a:pt x="69" y="35"/>
                      <a:pt x="68" y="36"/>
                    </a:cubicBezTo>
                    <a:cubicBezTo>
                      <a:pt x="68" y="36"/>
                      <a:pt x="67" y="37"/>
                      <a:pt x="66" y="38"/>
                    </a:cubicBezTo>
                    <a:cubicBezTo>
                      <a:pt x="66" y="38"/>
                      <a:pt x="66" y="38"/>
                      <a:pt x="66" y="38"/>
                    </a:cubicBezTo>
                    <a:cubicBezTo>
                      <a:pt x="67" y="37"/>
                      <a:pt x="67" y="37"/>
                      <a:pt x="68" y="36"/>
                    </a:cubicBezTo>
                    <a:cubicBezTo>
                      <a:pt x="68" y="37"/>
                      <a:pt x="68" y="37"/>
                      <a:pt x="69" y="36"/>
                    </a:cubicBezTo>
                    <a:cubicBezTo>
                      <a:pt x="69" y="37"/>
                      <a:pt x="68" y="37"/>
                      <a:pt x="68" y="37"/>
                    </a:cubicBezTo>
                    <a:cubicBezTo>
                      <a:pt x="69" y="37"/>
                      <a:pt x="69" y="38"/>
                      <a:pt x="69" y="38"/>
                    </a:cubicBezTo>
                    <a:cubicBezTo>
                      <a:pt x="70" y="37"/>
                      <a:pt x="69" y="39"/>
                      <a:pt x="70" y="38"/>
                    </a:cubicBezTo>
                    <a:cubicBezTo>
                      <a:pt x="70" y="37"/>
                      <a:pt x="71" y="37"/>
                      <a:pt x="72" y="36"/>
                    </a:cubicBezTo>
                    <a:cubicBezTo>
                      <a:pt x="72" y="36"/>
                      <a:pt x="71" y="37"/>
                      <a:pt x="71" y="37"/>
                    </a:cubicBezTo>
                    <a:cubicBezTo>
                      <a:pt x="72" y="37"/>
                      <a:pt x="70" y="38"/>
                      <a:pt x="71" y="37"/>
                    </a:cubicBezTo>
                    <a:cubicBezTo>
                      <a:pt x="71" y="37"/>
                      <a:pt x="70" y="38"/>
                      <a:pt x="69" y="39"/>
                    </a:cubicBezTo>
                    <a:cubicBezTo>
                      <a:pt x="69" y="39"/>
                      <a:pt x="68" y="39"/>
                      <a:pt x="68" y="40"/>
                    </a:cubicBezTo>
                    <a:cubicBezTo>
                      <a:pt x="69" y="40"/>
                      <a:pt x="70" y="40"/>
                      <a:pt x="70" y="40"/>
                    </a:cubicBezTo>
                    <a:cubicBezTo>
                      <a:pt x="69" y="41"/>
                      <a:pt x="71" y="40"/>
                      <a:pt x="71" y="41"/>
                    </a:cubicBezTo>
                    <a:cubicBezTo>
                      <a:pt x="70" y="41"/>
                      <a:pt x="69" y="42"/>
                      <a:pt x="69" y="42"/>
                    </a:cubicBezTo>
                    <a:cubicBezTo>
                      <a:pt x="69" y="42"/>
                      <a:pt x="70" y="41"/>
                      <a:pt x="70" y="42"/>
                    </a:cubicBezTo>
                    <a:cubicBezTo>
                      <a:pt x="70" y="42"/>
                      <a:pt x="70" y="42"/>
                      <a:pt x="70" y="42"/>
                    </a:cubicBezTo>
                    <a:cubicBezTo>
                      <a:pt x="70" y="42"/>
                      <a:pt x="69" y="43"/>
                      <a:pt x="71" y="42"/>
                    </a:cubicBezTo>
                    <a:cubicBezTo>
                      <a:pt x="70" y="43"/>
                      <a:pt x="70" y="43"/>
                      <a:pt x="70" y="43"/>
                    </a:cubicBezTo>
                    <a:cubicBezTo>
                      <a:pt x="70" y="43"/>
                      <a:pt x="70" y="43"/>
                      <a:pt x="70" y="43"/>
                    </a:cubicBezTo>
                    <a:cubicBezTo>
                      <a:pt x="70" y="43"/>
                      <a:pt x="69" y="43"/>
                      <a:pt x="69" y="43"/>
                    </a:cubicBezTo>
                    <a:cubicBezTo>
                      <a:pt x="68" y="44"/>
                      <a:pt x="69" y="44"/>
                      <a:pt x="70" y="44"/>
                    </a:cubicBezTo>
                    <a:cubicBezTo>
                      <a:pt x="70" y="43"/>
                      <a:pt x="70" y="43"/>
                      <a:pt x="70" y="43"/>
                    </a:cubicBezTo>
                    <a:cubicBezTo>
                      <a:pt x="71" y="43"/>
                      <a:pt x="70" y="44"/>
                      <a:pt x="71" y="44"/>
                    </a:cubicBezTo>
                    <a:cubicBezTo>
                      <a:pt x="70" y="45"/>
                      <a:pt x="70" y="45"/>
                      <a:pt x="70" y="45"/>
                    </a:cubicBezTo>
                    <a:cubicBezTo>
                      <a:pt x="71" y="45"/>
                      <a:pt x="71" y="45"/>
                      <a:pt x="71" y="45"/>
                    </a:cubicBezTo>
                    <a:cubicBezTo>
                      <a:pt x="70" y="45"/>
                      <a:pt x="70" y="45"/>
                      <a:pt x="70" y="45"/>
                    </a:cubicBezTo>
                    <a:cubicBezTo>
                      <a:pt x="68" y="46"/>
                      <a:pt x="68" y="46"/>
                      <a:pt x="68" y="46"/>
                    </a:cubicBezTo>
                    <a:cubicBezTo>
                      <a:pt x="69" y="45"/>
                      <a:pt x="69" y="45"/>
                      <a:pt x="70" y="45"/>
                    </a:cubicBezTo>
                    <a:cubicBezTo>
                      <a:pt x="70" y="44"/>
                      <a:pt x="70" y="44"/>
                      <a:pt x="69" y="45"/>
                    </a:cubicBezTo>
                    <a:cubicBezTo>
                      <a:pt x="69" y="45"/>
                      <a:pt x="69" y="45"/>
                      <a:pt x="70" y="45"/>
                    </a:cubicBezTo>
                    <a:cubicBezTo>
                      <a:pt x="69" y="45"/>
                      <a:pt x="69" y="45"/>
                      <a:pt x="68" y="45"/>
                    </a:cubicBezTo>
                    <a:cubicBezTo>
                      <a:pt x="68" y="45"/>
                      <a:pt x="68" y="46"/>
                      <a:pt x="68" y="46"/>
                    </a:cubicBezTo>
                    <a:cubicBezTo>
                      <a:pt x="68" y="46"/>
                      <a:pt x="67" y="46"/>
                      <a:pt x="67" y="46"/>
                    </a:cubicBezTo>
                    <a:cubicBezTo>
                      <a:pt x="68" y="45"/>
                      <a:pt x="68" y="45"/>
                      <a:pt x="68" y="45"/>
                    </a:cubicBezTo>
                    <a:cubicBezTo>
                      <a:pt x="67" y="45"/>
                      <a:pt x="67" y="45"/>
                      <a:pt x="67" y="45"/>
                    </a:cubicBezTo>
                    <a:cubicBezTo>
                      <a:pt x="68" y="44"/>
                      <a:pt x="66" y="45"/>
                      <a:pt x="66" y="45"/>
                    </a:cubicBezTo>
                    <a:cubicBezTo>
                      <a:pt x="67" y="44"/>
                      <a:pt x="68" y="44"/>
                      <a:pt x="68" y="44"/>
                    </a:cubicBezTo>
                    <a:cubicBezTo>
                      <a:pt x="69" y="43"/>
                      <a:pt x="68" y="43"/>
                      <a:pt x="69" y="43"/>
                    </a:cubicBezTo>
                    <a:cubicBezTo>
                      <a:pt x="68" y="43"/>
                      <a:pt x="67" y="44"/>
                      <a:pt x="66" y="44"/>
                    </a:cubicBezTo>
                    <a:cubicBezTo>
                      <a:pt x="67" y="44"/>
                      <a:pt x="67" y="44"/>
                      <a:pt x="67" y="44"/>
                    </a:cubicBezTo>
                    <a:cubicBezTo>
                      <a:pt x="66" y="44"/>
                      <a:pt x="65" y="44"/>
                      <a:pt x="65" y="44"/>
                    </a:cubicBezTo>
                    <a:cubicBezTo>
                      <a:pt x="65" y="43"/>
                      <a:pt x="65" y="43"/>
                      <a:pt x="65" y="42"/>
                    </a:cubicBezTo>
                    <a:cubicBezTo>
                      <a:pt x="66" y="42"/>
                      <a:pt x="66" y="42"/>
                      <a:pt x="66" y="42"/>
                    </a:cubicBezTo>
                    <a:cubicBezTo>
                      <a:pt x="64" y="43"/>
                      <a:pt x="65" y="42"/>
                      <a:pt x="64" y="42"/>
                    </a:cubicBezTo>
                    <a:cubicBezTo>
                      <a:pt x="64" y="41"/>
                      <a:pt x="62" y="41"/>
                      <a:pt x="63" y="40"/>
                    </a:cubicBezTo>
                    <a:cubicBezTo>
                      <a:pt x="62" y="40"/>
                      <a:pt x="61" y="40"/>
                      <a:pt x="61" y="39"/>
                    </a:cubicBezTo>
                    <a:cubicBezTo>
                      <a:pt x="62" y="38"/>
                      <a:pt x="62" y="38"/>
                      <a:pt x="62" y="38"/>
                    </a:cubicBezTo>
                    <a:cubicBezTo>
                      <a:pt x="61" y="39"/>
                      <a:pt x="63" y="38"/>
                      <a:pt x="62" y="38"/>
                    </a:cubicBezTo>
                    <a:cubicBezTo>
                      <a:pt x="62" y="38"/>
                      <a:pt x="61" y="38"/>
                      <a:pt x="61" y="39"/>
                    </a:cubicBezTo>
                    <a:cubicBezTo>
                      <a:pt x="61" y="38"/>
                      <a:pt x="60" y="38"/>
                      <a:pt x="59" y="38"/>
                    </a:cubicBezTo>
                    <a:cubicBezTo>
                      <a:pt x="60" y="38"/>
                      <a:pt x="60" y="38"/>
                      <a:pt x="60" y="38"/>
                    </a:cubicBezTo>
                    <a:cubicBezTo>
                      <a:pt x="58" y="38"/>
                      <a:pt x="59" y="37"/>
                      <a:pt x="59" y="37"/>
                    </a:cubicBezTo>
                    <a:cubicBezTo>
                      <a:pt x="59" y="36"/>
                      <a:pt x="60" y="36"/>
                      <a:pt x="59" y="36"/>
                    </a:cubicBezTo>
                    <a:cubicBezTo>
                      <a:pt x="58" y="36"/>
                      <a:pt x="58" y="36"/>
                      <a:pt x="57" y="36"/>
                    </a:cubicBezTo>
                    <a:cubicBezTo>
                      <a:pt x="57" y="36"/>
                      <a:pt x="57" y="36"/>
                      <a:pt x="57" y="35"/>
                    </a:cubicBezTo>
                    <a:cubicBezTo>
                      <a:pt x="55" y="36"/>
                      <a:pt x="56" y="34"/>
                      <a:pt x="54" y="34"/>
                    </a:cubicBezTo>
                    <a:cubicBezTo>
                      <a:pt x="55" y="33"/>
                      <a:pt x="55" y="33"/>
                      <a:pt x="55" y="33"/>
                    </a:cubicBezTo>
                    <a:cubicBezTo>
                      <a:pt x="52" y="34"/>
                      <a:pt x="53" y="32"/>
                      <a:pt x="52" y="32"/>
                    </a:cubicBezTo>
                    <a:cubicBezTo>
                      <a:pt x="53" y="31"/>
                      <a:pt x="53" y="31"/>
                      <a:pt x="53" y="31"/>
                    </a:cubicBezTo>
                    <a:cubicBezTo>
                      <a:pt x="53" y="30"/>
                      <a:pt x="52" y="31"/>
                      <a:pt x="51" y="31"/>
                    </a:cubicBezTo>
                    <a:cubicBezTo>
                      <a:pt x="51" y="31"/>
                      <a:pt x="50" y="31"/>
                      <a:pt x="51" y="30"/>
                    </a:cubicBezTo>
                    <a:cubicBezTo>
                      <a:pt x="51" y="30"/>
                      <a:pt x="50" y="31"/>
                      <a:pt x="50" y="31"/>
                    </a:cubicBezTo>
                    <a:cubicBezTo>
                      <a:pt x="50" y="30"/>
                      <a:pt x="50" y="30"/>
                      <a:pt x="49" y="30"/>
                    </a:cubicBezTo>
                    <a:cubicBezTo>
                      <a:pt x="49" y="30"/>
                      <a:pt x="49" y="30"/>
                      <a:pt x="49" y="30"/>
                    </a:cubicBezTo>
                    <a:cubicBezTo>
                      <a:pt x="49" y="30"/>
                      <a:pt x="50" y="29"/>
                      <a:pt x="50" y="29"/>
                    </a:cubicBezTo>
                    <a:cubicBezTo>
                      <a:pt x="49" y="29"/>
                      <a:pt x="50" y="28"/>
                      <a:pt x="49" y="30"/>
                    </a:cubicBezTo>
                    <a:cubicBezTo>
                      <a:pt x="49" y="28"/>
                      <a:pt x="47" y="29"/>
                      <a:pt x="48" y="28"/>
                    </a:cubicBezTo>
                    <a:cubicBezTo>
                      <a:pt x="47" y="28"/>
                      <a:pt x="47" y="28"/>
                      <a:pt x="47" y="29"/>
                    </a:cubicBezTo>
                    <a:cubicBezTo>
                      <a:pt x="46" y="28"/>
                      <a:pt x="47" y="27"/>
                      <a:pt x="46" y="28"/>
                    </a:cubicBezTo>
                    <a:cubicBezTo>
                      <a:pt x="46" y="27"/>
                      <a:pt x="47" y="27"/>
                      <a:pt x="46" y="27"/>
                    </a:cubicBezTo>
                    <a:cubicBezTo>
                      <a:pt x="46" y="27"/>
                      <a:pt x="46" y="27"/>
                      <a:pt x="46" y="27"/>
                    </a:cubicBezTo>
                    <a:cubicBezTo>
                      <a:pt x="44" y="28"/>
                      <a:pt x="45" y="26"/>
                      <a:pt x="44" y="25"/>
                    </a:cubicBezTo>
                    <a:cubicBezTo>
                      <a:pt x="43" y="25"/>
                      <a:pt x="42" y="24"/>
                      <a:pt x="41" y="23"/>
                    </a:cubicBezTo>
                    <a:cubicBezTo>
                      <a:pt x="41" y="23"/>
                      <a:pt x="41" y="23"/>
                      <a:pt x="41" y="23"/>
                    </a:cubicBezTo>
                    <a:cubicBezTo>
                      <a:pt x="40" y="24"/>
                      <a:pt x="41" y="21"/>
                      <a:pt x="40" y="23"/>
                    </a:cubicBezTo>
                    <a:cubicBezTo>
                      <a:pt x="40" y="23"/>
                      <a:pt x="40" y="23"/>
                      <a:pt x="40" y="22"/>
                    </a:cubicBezTo>
                    <a:cubicBezTo>
                      <a:pt x="39" y="23"/>
                      <a:pt x="40" y="21"/>
                      <a:pt x="39" y="21"/>
                    </a:cubicBezTo>
                    <a:cubicBezTo>
                      <a:pt x="39" y="21"/>
                      <a:pt x="39" y="21"/>
                      <a:pt x="39" y="21"/>
                    </a:cubicBezTo>
                    <a:cubicBezTo>
                      <a:pt x="39" y="20"/>
                      <a:pt x="38" y="21"/>
                      <a:pt x="38" y="20"/>
                    </a:cubicBezTo>
                    <a:cubicBezTo>
                      <a:pt x="38" y="20"/>
                      <a:pt x="38" y="20"/>
                      <a:pt x="39" y="20"/>
                    </a:cubicBezTo>
                    <a:cubicBezTo>
                      <a:pt x="39" y="19"/>
                      <a:pt x="37" y="21"/>
                      <a:pt x="38" y="19"/>
                    </a:cubicBezTo>
                    <a:cubicBezTo>
                      <a:pt x="38" y="19"/>
                      <a:pt x="38" y="20"/>
                      <a:pt x="38" y="20"/>
                    </a:cubicBezTo>
                    <a:cubicBezTo>
                      <a:pt x="37" y="19"/>
                      <a:pt x="36" y="19"/>
                      <a:pt x="35" y="19"/>
                    </a:cubicBezTo>
                    <a:cubicBezTo>
                      <a:pt x="34" y="17"/>
                      <a:pt x="36" y="16"/>
                      <a:pt x="35" y="17"/>
                    </a:cubicBezTo>
                    <a:cubicBezTo>
                      <a:pt x="35" y="17"/>
                      <a:pt x="34" y="17"/>
                      <a:pt x="35" y="17"/>
                    </a:cubicBezTo>
                    <a:cubicBezTo>
                      <a:pt x="34" y="17"/>
                      <a:pt x="35" y="15"/>
                      <a:pt x="35" y="16"/>
                    </a:cubicBezTo>
                    <a:cubicBezTo>
                      <a:pt x="34" y="17"/>
                      <a:pt x="34" y="16"/>
                      <a:pt x="34" y="17"/>
                    </a:cubicBezTo>
                    <a:cubicBezTo>
                      <a:pt x="34" y="16"/>
                      <a:pt x="34" y="15"/>
                      <a:pt x="34" y="16"/>
                    </a:cubicBezTo>
                    <a:cubicBezTo>
                      <a:pt x="34" y="15"/>
                      <a:pt x="34" y="15"/>
                      <a:pt x="34" y="15"/>
                    </a:cubicBezTo>
                    <a:cubicBezTo>
                      <a:pt x="33" y="16"/>
                      <a:pt x="33" y="15"/>
                      <a:pt x="31" y="17"/>
                    </a:cubicBezTo>
                    <a:cubicBezTo>
                      <a:pt x="29" y="16"/>
                      <a:pt x="26" y="16"/>
                      <a:pt x="24" y="15"/>
                    </a:cubicBezTo>
                    <a:cubicBezTo>
                      <a:pt x="22" y="14"/>
                      <a:pt x="20" y="14"/>
                      <a:pt x="18" y="12"/>
                    </a:cubicBezTo>
                    <a:cubicBezTo>
                      <a:pt x="18" y="10"/>
                      <a:pt x="18" y="10"/>
                      <a:pt x="17" y="11"/>
                    </a:cubicBezTo>
                    <a:cubicBezTo>
                      <a:pt x="17" y="11"/>
                      <a:pt x="17" y="10"/>
                      <a:pt x="17" y="10"/>
                    </a:cubicBezTo>
                    <a:cubicBezTo>
                      <a:pt x="17" y="11"/>
                      <a:pt x="16" y="10"/>
                      <a:pt x="16" y="11"/>
                    </a:cubicBezTo>
                    <a:cubicBezTo>
                      <a:pt x="15" y="11"/>
                      <a:pt x="14" y="11"/>
                      <a:pt x="14" y="11"/>
                    </a:cubicBezTo>
                    <a:cubicBezTo>
                      <a:pt x="14" y="11"/>
                      <a:pt x="14" y="10"/>
                      <a:pt x="14" y="10"/>
                    </a:cubicBezTo>
                    <a:cubicBezTo>
                      <a:pt x="13" y="11"/>
                      <a:pt x="13" y="11"/>
                      <a:pt x="13" y="11"/>
                    </a:cubicBezTo>
                    <a:cubicBezTo>
                      <a:pt x="14" y="10"/>
                      <a:pt x="14" y="10"/>
                      <a:pt x="14" y="10"/>
                    </a:cubicBezTo>
                    <a:cubicBezTo>
                      <a:pt x="13" y="10"/>
                      <a:pt x="13" y="11"/>
                      <a:pt x="13" y="11"/>
                    </a:cubicBezTo>
                    <a:cubicBezTo>
                      <a:pt x="11" y="12"/>
                      <a:pt x="9" y="9"/>
                      <a:pt x="7" y="9"/>
                    </a:cubicBezTo>
                    <a:cubicBezTo>
                      <a:pt x="6" y="8"/>
                      <a:pt x="5" y="9"/>
                      <a:pt x="5" y="9"/>
                    </a:cubicBezTo>
                    <a:cubicBezTo>
                      <a:pt x="3" y="7"/>
                      <a:pt x="2" y="6"/>
                      <a:pt x="0" y="7"/>
                    </a:cubicBezTo>
                    <a:cubicBezTo>
                      <a:pt x="0" y="7"/>
                      <a:pt x="0" y="3"/>
                      <a:pt x="1" y="3"/>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406" name="Freeform 426"/>
              <p:cNvSpPr/>
              <p:nvPr/>
            </p:nvSpPr>
            <p:spPr bwMode="auto">
              <a:xfrm>
                <a:off x="3757" y="2953"/>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1" y="0"/>
                      <a:pt x="2" y="0"/>
                    </a:cubicBezTo>
                    <a:cubicBezTo>
                      <a:pt x="1" y="0"/>
                      <a:pt x="1"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grpSp>
        <p:sp>
          <p:nvSpPr>
            <p:cNvPr id="176" name="Freeform 428"/>
            <p:cNvSpPr/>
            <p:nvPr/>
          </p:nvSpPr>
          <p:spPr bwMode="auto">
            <a:xfrm>
              <a:off x="10378636" y="5683777"/>
              <a:ext cx="150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77" name="Freeform 429"/>
            <p:cNvSpPr/>
            <p:nvPr/>
          </p:nvSpPr>
          <p:spPr bwMode="auto">
            <a:xfrm>
              <a:off x="10378636" y="5680016"/>
              <a:ext cx="1504" cy="1504"/>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78" name="Freeform 430"/>
            <p:cNvSpPr/>
            <p:nvPr/>
          </p:nvSpPr>
          <p:spPr bwMode="auto">
            <a:xfrm>
              <a:off x="10380140" y="5674751"/>
              <a:ext cx="0" cy="1504"/>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0"/>
                    <a:pt x="0" y="1"/>
                  </a:cubicBezTo>
                  <a:cubicBezTo>
                    <a:pt x="0" y="1"/>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79" name="Freeform 431"/>
            <p:cNvSpPr/>
            <p:nvPr/>
          </p:nvSpPr>
          <p:spPr bwMode="auto">
            <a:xfrm>
              <a:off x="10377131" y="5676255"/>
              <a:ext cx="1504" cy="2257"/>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0" y="1"/>
                    <a:pt x="1" y="0"/>
                    <a:pt x="1" y="0"/>
                  </a:cubicBezTo>
                  <a:cubicBezTo>
                    <a:pt x="1" y="0"/>
                    <a:pt x="1" y="0"/>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0" name="Freeform 432"/>
            <p:cNvSpPr/>
            <p:nvPr/>
          </p:nvSpPr>
          <p:spPr bwMode="auto">
            <a:xfrm>
              <a:off x="10374875" y="5670990"/>
              <a:ext cx="3761"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1" y="0"/>
                    <a:pt x="0" y="0"/>
                    <a:pt x="1" y="0"/>
                  </a:cubicBezTo>
                  <a:cubicBezTo>
                    <a:pt x="0" y="0"/>
                    <a:pt x="2" y="0"/>
                    <a:pt x="1"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1" name="Freeform 433"/>
            <p:cNvSpPr/>
            <p:nvPr/>
          </p:nvSpPr>
          <p:spPr bwMode="auto">
            <a:xfrm>
              <a:off x="10373370" y="5669486"/>
              <a:ext cx="1504" cy="1504"/>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0" y="0"/>
                  </a:cubicBezTo>
                  <a:cubicBezTo>
                    <a:pt x="0" y="0"/>
                    <a:pt x="1" y="0"/>
                    <a:pt x="1"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2" name="Freeform 434"/>
            <p:cNvSpPr/>
            <p:nvPr/>
          </p:nvSpPr>
          <p:spPr bwMode="auto">
            <a:xfrm>
              <a:off x="10335761" y="5639399"/>
              <a:ext cx="0" cy="1504"/>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3" name="Freeform 435"/>
            <p:cNvSpPr/>
            <p:nvPr/>
          </p:nvSpPr>
          <p:spPr bwMode="auto">
            <a:xfrm>
              <a:off x="10316205" y="5626611"/>
              <a:ext cx="1504" cy="1504"/>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0" y="1"/>
                    <a:pt x="1" y="0"/>
                    <a:pt x="1" y="0"/>
                  </a:cubicBezTo>
                  <a:cubicBezTo>
                    <a:pt x="1" y="0"/>
                    <a:pt x="1" y="1"/>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4" name="Freeform 436"/>
            <p:cNvSpPr/>
            <p:nvPr/>
          </p:nvSpPr>
          <p:spPr bwMode="auto">
            <a:xfrm>
              <a:off x="10303418" y="5626611"/>
              <a:ext cx="2257" cy="3761"/>
            </a:xfrm>
            <a:custGeom>
              <a:avLst/>
              <a:gdLst>
                <a:gd name="T0" fmla="*/ 3 w 3"/>
                <a:gd name="T1" fmla="*/ 0 h 5"/>
                <a:gd name="T2" fmla="*/ 3 w 3"/>
                <a:gd name="T3" fmla="*/ 0 h 5"/>
                <a:gd name="T4" fmla="*/ 0 w 3"/>
                <a:gd name="T5" fmla="*/ 5 h 5"/>
                <a:gd name="T6" fmla="*/ 3 w 3"/>
                <a:gd name="T7" fmla="*/ 0 h 5"/>
              </a:gdLst>
              <a:ahLst/>
              <a:cxnLst>
                <a:cxn ang="0">
                  <a:pos x="T0" y="T1"/>
                </a:cxn>
                <a:cxn ang="0">
                  <a:pos x="T2" y="T3"/>
                </a:cxn>
                <a:cxn ang="0">
                  <a:pos x="T4" y="T5"/>
                </a:cxn>
                <a:cxn ang="0">
                  <a:pos x="T6" y="T7"/>
                </a:cxn>
              </a:cxnLst>
              <a:rect l="0" t="0" r="r" b="b"/>
              <a:pathLst>
                <a:path w="3" h="5">
                  <a:moveTo>
                    <a:pt x="3" y="0"/>
                  </a:moveTo>
                  <a:lnTo>
                    <a:pt x="3" y="0"/>
                  </a:lnTo>
                  <a:lnTo>
                    <a:pt x="0" y="5"/>
                  </a:lnTo>
                  <a:lnTo>
                    <a:pt x="3"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5" name="Freeform 437"/>
            <p:cNvSpPr/>
            <p:nvPr/>
          </p:nvSpPr>
          <p:spPr bwMode="auto">
            <a:xfrm>
              <a:off x="10971212" y="4724400"/>
              <a:ext cx="69953" cy="37609"/>
            </a:xfrm>
            <a:custGeom>
              <a:avLst/>
              <a:gdLst>
                <a:gd name="T0" fmla="*/ 39 w 39"/>
                <a:gd name="T1" fmla="*/ 13 h 21"/>
                <a:gd name="T2" fmla="*/ 0 w 39"/>
                <a:gd name="T3" fmla="*/ 6 h 21"/>
                <a:gd name="T4" fmla="*/ 39 w 39"/>
                <a:gd name="T5" fmla="*/ 13 h 21"/>
              </a:gdLst>
              <a:ahLst/>
              <a:cxnLst>
                <a:cxn ang="0">
                  <a:pos x="T0" y="T1"/>
                </a:cxn>
                <a:cxn ang="0">
                  <a:pos x="T2" y="T3"/>
                </a:cxn>
                <a:cxn ang="0">
                  <a:pos x="T4" y="T5"/>
                </a:cxn>
              </a:cxnLst>
              <a:rect l="0" t="0" r="r" b="b"/>
              <a:pathLst>
                <a:path w="39" h="21">
                  <a:moveTo>
                    <a:pt x="39" y="13"/>
                  </a:moveTo>
                  <a:cubicBezTo>
                    <a:pt x="39" y="13"/>
                    <a:pt x="28" y="0"/>
                    <a:pt x="0" y="6"/>
                  </a:cubicBezTo>
                  <a:cubicBezTo>
                    <a:pt x="10" y="21"/>
                    <a:pt x="39" y="13"/>
                    <a:pt x="39" y="13"/>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6" name="Freeform 438"/>
            <p:cNvSpPr/>
            <p:nvPr/>
          </p:nvSpPr>
          <p:spPr bwMode="auto">
            <a:xfrm rot="1609191">
              <a:off x="10947575" y="4656971"/>
              <a:ext cx="100040" cy="49644"/>
            </a:xfrm>
            <a:custGeom>
              <a:avLst/>
              <a:gdLst>
                <a:gd name="T0" fmla="*/ 56 w 56"/>
                <a:gd name="T1" fmla="*/ 19 h 28"/>
                <a:gd name="T2" fmla="*/ 0 w 56"/>
                <a:gd name="T3" fmla="*/ 6 h 28"/>
                <a:gd name="T4" fmla="*/ 56 w 56"/>
                <a:gd name="T5" fmla="*/ 19 h 28"/>
              </a:gdLst>
              <a:ahLst/>
              <a:cxnLst>
                <a:cxn ang="0">
                  <a:pos x="T0" y="T1"/>
                </a:cxn>
                <a:cxn ang="0">
                  <a:pos x="T2" y="T3"/>
                </a:cxn>
                <a:cxn ang="0">
                  <a:pos x="T4" y="T5"/>
                </a:cxn>
              </a:cxnLst>
              <a:rect l="0" t="0" r="r" b="b"/>
              <a:pathLst>
                <a:path w="56" h="28">
                  <a:moveTo>
                    <a:pt x="56" y="19"/>
                  </a:moveTo>
                  <a:cubicBezTo>
                    <a:pt x="56" y="19"/>
                    <a:pt x="41" y="0"/>
                    <a:pt x="0" y="6"/>
                  </a:cubicBezTo>
                  <a:cubicBezTo>
                    <a:pt x="14" y="28"/>
                    <a:pt x="56" y="19"/>
                    <a:pt x="56" y="19"/>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7" name="Freeform 439"/>
            <p:cNvSpPr/>
            <p:nvPr/>
          </p:nvSpPr>
          <p:spPr bwMode="auto">
            <a:xfrm>
              <a:off x="11139837" y="4748070"/>
              <a:ext cx="78226" cy="104553"/>
            </a:xfrm>
            <a:custGeom>
              <a:avLst/>
              <a:gdLst>
                <a:gd name="T0" fmla="*/ 37 w 44"/>
                <a:gd name="T1" fmla="*/ 59 h 59"/>
                <a:gd name="T2" fmla="*/ 10 w 44"/>
                <a:gd name="T3" fmla="*/ 0 h 59"/>
                <a:gd name="T4" fmla="*/ 37 w 44"/>
                <a:gd name="T5" fmla="*/ 59 h 59"/>
              </a:gdLst>
              <a:ahLst/>
              <a:cxnLst>
                <a:cxn ang="0">
                  <a:pos x="T0" y="T1"/>
                </a:cxn>
                <a:cxn ang="0">
                  <a:pos x="T2" y="T3"/>
                </a:cxn>
                <a:cxn ang="0">
                  <a:pos x="T4" y="T5"/>
                </a:cxn>
              </a:cxnLst>
              <a:rect l="0" t="0" r="r" b="b"/>
              <a:pathLst>
                <a:path w="44" h="59">
                  <a:moveTo>
                    <a:pt x="37" y="59"/>
                  </a:moveTo>
                  <a:cubicBezTo>
                    <a:pt x="37" y="59"/>
                    <a:pt x="44" y="32"/>
                    <a:pt x="10" y="0"/>
                  </a:cubicBezTo>
                  <a:cubicBezTo>
                    <a:pt x="0" y="28"/>
                    <a:pt x="37" y="59"/>
                    <a:pt x="37" y="59"/>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8" name="Freeform 440"/>
            <p:cNvSpPr/>
            <p:nvPr/>
          </p:nvSpPr>
          <p:spPr bwMode="auto">
            <a:xfrm>
              <a:off x="11179870" y="5096419"/>
              <a:ext cx="60926" cy="80483"/>
            </a:xfrm>
            <a:custGeom>
              <a:avLst/>
              <a:gdLst>
                <a:gd name="T0" fmla="*/ 30 w 34"/>
                <a:gd name="T1" fmla="*/ 45 h 45"/>
                <a:gd name="T2" fmla="*/ 7 w 34"/>
                <a:gd name="T3" fmla="*/ 0 h 45"/>
                <a:gd name="T4" fmla="*/ 30 w 34"/>
                <a:gd name="T5" fmla="*/ 45 h 45"/>
              </a:gdLst>
              <a:ahLst/>
              <a:cxnLst>
                <a:cxn ang="0">
                  <a:pos x="T0" y="T1"/>
                </a:cxn>
                <a:cxn ang="0">
                  <a:pos x="T2" y="T3"/>
                </a:cxn>
                <a:cxn ang="0">
                  <a:pos x="T4" y="T5"/>
                </a:cxn>
              </a:cxnLst>
              <a:rect l="0" t="0" r="r" b="b"/>
              <a:pathLst>
                <a:path w="34" h="45">
                  <a:moveTo>
                    <a:pt x="30" y="45"/>
                  </a:moveTo>
                  <a:cubicBezTo>
                    <a:pt x="30" y="45"/>
                    <a:pt x="34" y="24"/>
                    <a:pt x="7" y="0"/>
                  </a:cubicBezTo>
                  <a:cubicBezTo>
                    <a:pt x="0" y="23"/>
                    <a:pt x="30" y="45"/>
                    <a:pt x="30" y="45"/>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89" name="Freeform 441"/>
            <p:cNvSpPr/>
            <p:nvPr/>
          </p:nvSpPr>
          <p:spPr bwMode="auto">
            <a:xfrm>
              <a:off x="11257177" y="5324989"/>
              <a:ext cx="91013" cy="46635"/>
            </a:xfrm>
            <a:custGeom>
              <a:avLst/>
              <a:gdLst>
                <a:gd name="T0" fmla="*/ 0 w 51"/>
                <a:gd name="T1" fmla="*/ 26 h 26"/>
                <a:gd name="T2" fmla="*/ 51 w 51"/>
                <a:gd name="T3" fmla="*/ 0 h 26"/>
                <a:gd name="T4" fmla="*/ 0 w 51"/>
                <a:gd name="T5" fmla="*/ 26 h 26"/>
              </a:gdLst>
              <a:ahLst/>
              <a:cxnLst>
                <a:cxn ang="0">
                  <a:pos x="T0" y="T1"/>
                </a:cxn>
                <a:cxn ang="0">
                  <a:pos x="T2" y="T3"/>
                </a:cxn>
                <a:cxn ang="0">
                  <a:pos x="T4" y="T5"/>
                </a:cxn>
              </a:cxnLst>
              <a:rect l="0" t="0" r="r" b="b"/>
              <a:pathLst>
                <a:path w="51" h="26">
                  <a:moveTo>
                    <a:pt x="0" y="26"/>
                  </a:moveTo>
                  <a:cubicBezTo>
                    <a:pt x="0" y="26"/>
                    <a:pt x="10" y="4"/>
                    <a:pt x="51" y="0"/>
                  </a:cubicBezTo>
                  <a:cubicBezTo>
                    <a:pt x="43" y="25"/>
                    <a:pt x="0" y="26"/>
                    <a:pt x="0" y="26"/>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0" name="Freeform 442"/>
            <p:cNvSpPr/>
            <p:nvPr/>
          </p:nvSpPr>
          <p:spPr bwMode="auto">
            <a:xfrm>
              <a:off x="11182711" y="5312954"/>
              <a:ext cx="74466" cy="112074"/>
            </a:xfrm>
            <a:custGeom>
              <a:avLst/>
              <a:gdLst>
                <a:gd name="T0" fmla="*/ 13 w 42"/>
                <a:gd name="T1" fmla="*/ 63 h 63"/>
                <a:gd name="T2" fmla="*/ 25 w 42"/>
                <a:gd name="T3" fmla="*/ 0 h 63"/>
                <a:gd name="T4" fmla="*/ 13 w 42"/>
                <a:gd name="T5" fmla="*/ 63 h 63"/>
              </a:gdLst>
              <a:ahLst/>
              <a:cxnLst>
                <a:cxn ang="0">
                  <a:pos x="T0" y="T1"/>
                </a:cxn>
                <a:cxn ang="0">
                  <a:pos x="T2" y="T3"/>
                </a:cxn>
                <a:cxn ang="0">
                  <a:pos x="T4" y="T5"/>
                </a:cxn>
              </a:cxnLst>
              <a:rect l="0" t="0" r="r" b="b"/>
              <a:pathLst>
                <a:path w="42" h="63">
                  <a:moveTo>
                    <a:pt x="13" y="63"/>
                  </a:moveTo>
                  <a:cubicBezTo>
                    <a:pt x="13" y="63"/>
                    <a:pt x="0" y="39"/>
                    <a:pt x="25" y="0"/>
                  </a:cubicBezTo>
                  <a:cubicBezTo>
                    <a:pt x="42" y="24"/>
                    <a:pt x="13" y="63"/>
                    <a:pt x="13" y="63"/>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1" name="Freeform 443"/>
            <p:cNvSpPr/>
            <p:nvPr/>
          </p:nvSpPr>
          <p:spPr bwMode="auto">
            <a:xfrm>
              <a:off x="11269963" y="5234728"/>
              <a:ext cx="58670" cy="87252"/>
            </a:xfrm>
            <a:custGeom>
              <a:avLst/>
              <a:gdLst>
                <a:gd name="T0" fmla="*/ 9 w 33"/>
                <a:gd name="T1" fmla="*/ 49 h 49"/>
                <a:gd name="T2" fmla="*/ 21 w 33"/>
                <a:gd name="T3" fmla="*/ 0 h 49"/>
                <a:gd name="T4" fmla="*/ 9 w 33"/>
                <a:gd name="T5" fmla="*/ 49 h 49"/>
              </a:gdLst>
              <a:ahLst/>
              <a:cxnLst>
                <a:cxn ang="0">
                  <a:pos x="T0" y="T1"/>
                </a:cxn>
                <a:cxn ang="0">
                  <a:pos x="T2" y="T3"/>
                </a:cxn>
                <a:cxn ang="0">
                  <a:pos x="T4" y="T5"/>
                </a:cxn>
              </a:cxnLst>
              <a:rect l="0" t="0" r="r" b="b"/>
              <a:pathLst>
                <a:path w="33" h="49">
                  <a:moveTo>
                    <a:pt x="9" y="49"/>
                  </a:moveTo>
                  <a:cubicBezTo>
                    <a:pt x="9" y="49"/>
                    <a:pt x="0" y="29"/>
                    <a:pt x="21" y="0"/>
                  </a:cubicBezTo>
                  <a:cubicBezTo>
                    <a:pt x="33" y="20"/>
                    <a:pt x="9" y="49"/>
                    <a:pt x="9" y="49"/>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2" name="Freeform 446"/>
            <p:cNvSpPr/>
            <p:nvPr/>
          </p:nvSpPr>
          <p:spPr bwMode="auto">
            <a:xfrm>
              <a:off x="11276012" y="4876800"/>
              <a:ext cx="51900" cy="93270"/>
            </a:xfrm>
            <a:custGeom>
              <a:avLst/>
              <a:gdLst>
                <a:gd name="T0" fmla="*/ 2 w 29"/>
                <a:gd name="T1" fmla="*/ 52 h 52"/>
                <a:gd name="T2" fmla="*/ 22 w 29"/>
                <a:gd name="T3" fmla="*/ 0 h 52"/>
                <a:gd name="T4" fmla="*/ 2 w 29"/>
                <a:gd name="T5" fmla="*/ 52 h 52"/>
              </a:gdLst>
              <a:ahLst/>
              <a:cxnLst>
                <a:cxn ang="0">
                  <a:pos x="T0" y="T1"/>
                </a:cxn>
                <a:cxn ang="0">
                  <a:pos x="T2" y="T3"/>
                </a:cxn>
                <a:cxn ang="0">
                  <a:pos x="T4" y="T5"/>
                </a:cxn>
              </a:cxnLst>
              <a:rect l="0" t="0" r="r" b="b"/>
              <a:pathLst>
                <a:path w="29" h="52">
                  <a:moveTo>
                    <a:pt x="2" y="52"/>
                  </a:moveTo>
                  <a:cubicBezTo>
                    <a:pt x="2" y="52"/>
                    <a:pt x="29" y="41"/>
                    <a:pt x="22" y="0"/>
                  </a:cubicBezTo>
                  <a:cubicBezTo>
                    <a:pt x="0" y="14"/>
                    <a:pt x="2" y="52"/>
                    <a:pt x="2" y="52"/>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3" name="Freeform 455"/>
            <p:cNvSpPr/>
            <p:nvPr/>
          </p:nvSpPr>
          <p:spPr bwMode="auto">
            <a:xfrm>
              <a:off x="10642649" y="5125663"/>
              <a:ext cx="1504" cy="3761"/>
            </a:xfrm>
            <a:custGeom>
              <a:avLst/>
              <a:gdLst>
                <a:gd name="T0" fmla="*/ 1 w 1"/>
                <a:gd name="T1" fmla="*/ 1 h 2"/>
                <a:gd name="T2" fmla="*/ 1 w 1"/>
                <a:gd name="T3" fmla="*/ 1 h 2"/>
                <a:gd name="T4" fmla="*/ 1 w 1"/>
                <a:gd name="T5" fmla="*/ 1 h 2"/>
              </a:gdLst>
              <a:ahLst/>
              <a:cxnLst>
                <a:cxn ang="0">
                  <a:pos x="T0" y="T1"/>
                </a:cxn>
                <a:cxn ang="0">
                  <a:pos x="T2" y="T3"/>
                </a:cxn>
                <a:cxn ang="0">
                  <a:pos x="T4" y="T5"/>
                </a:cxn>
              </a:cxnLst>
              <a:rect l="0" t="0" r="r" b="b"/>
              <a:pathLst>
                <a:path w="1" h="2">
                  <a:moveTo>
                    <a:pt x="1" y="1"/>
                  </a:moveTo>
                  <a:cubicBezTo>
                    <a:pt x="1" y="1"/>
                    <a:pt x="0" y="0"/>
                    <a:pt x="1" y="1"/>
                  </a:cubicBezTo>
                  <a:cubicBezTo>
                    <a:pt x="1" y="1"/>
                    <a:pt x="1" y="2"/>
                    <a:pt x="1"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4" name="Freeform 456"/>
            <p:cNvSpPr/>
            <p:nvPr/>
          </p:nvSpPr>
          <p:spPr bwMode="auto">
            <a:xfrm>
              <a:off x="10498231" y="5111371"/>
              <a:ext cx="142161" cy="33848"/>
            </a:xfrm>
            <a:custGeom>
              <a:avLst/>
              <a:gdLst>
                <a:gd name="T0" fmla="*/ 10 w 80"/>
                <a:gd name="T1" fmla="*/ 5 h 19"/>
                <a:gd name="T2" fmla="*/ 13 w 80"/>
                <a:gd name="T3" fmla="*/ 6 h 19"/>
                <a:gd name="T4" fmla="*/ 18 w 80"/>
                <a:gd name="T5" fmla="*/ 5 h 19"/>
                <a:gd name="T6" fmla="*/ 20 w 80"/>
                <a:gd name="T7" fmla="*/ 5 h 19"/>
                <a:gd name="T8" fmla="*/ 24 w 80"/>
                <a:gd name="T9" fmla="*/ 7 h 19"/>
                <a:gd name="T10" fmla="*/ 26 w 80"/>
                <a:gd name="T11" fmla="*/ 8 h 19"/>
                <a:gd name="T12" fmla="*/ 29 w 80"/>
                <a:gd name="T13" fmla="*/ 7 h 19"/>
                <a:gd name="T14" fmla="*/ 31 w 80"/>
                <a:gd name="T15" fmla="*/ 8 h 19"/>
                <a:gd name="T16" fmla="*/ 32 w 80"/>
                <a:gd name="T17" fmla="*/ 9 h 19"/>
                <a:gd name="T18" fmla="*/ 34 w 80"/>
                <a:gd name="T19" fmla="*/ 8 h 19"/>
                <a:gd name="T20" fmla="*/ 37 w 80"/>
                <a:gd name="T21" fmla="*/ 7 h 19"/>
                <a:gd name="T22" fmla="*/ 38 w 80"/>
                <a:gd name="T23" fmla="*/ 7 h 19"/>
                <a:gd name="T24" fmla="*/ 40 w 80"/>
                <a:gd name="T25" fmla="*/ 6 h 19"/>
                <a:gd name="T26" fmla="*/ 42 w 80"/>
                <a:gd name="T27" fmla="*/ 7 h 19"/>
                <a:gd name="T28" fmla="*/ 44 w 80"/>
                <a:gd name="T29" fmla="*/ 7 h 19"/>
                <a:gd name="T30" fmla="*/ 47 w 80"/>
                <a:gd name="T31" fmla="*/ 8 h 19"/>
                <a:gd name="T32" fmla="*/ 48 w 80"/>
                <a:gd name="T33" fmla="*/ 7 h 19"/>
                <a:gd name="T34" fmla="*/ 49 w 80"/>
                <a:gd name="T35" fmla="*/ 9 h 19"/>
                <a:gd name="T36" fmla="*/ 50 w 80"/>
                <a:gd name="T37" fmla="*/ 7 h 19"/>
                <a:gd name="T38" fmla="*/ 51 w 80"/>
                <a:gd name="T39" fmla="*/ 7 h 19"/>
                <a:gd name="T40" fmla="*/ 52 w 80"/>
                <a:gd name="T41" fmla="*/ 7 h 19"/>
                <a:gd name="T42" fmla="*/ 56 w 80"/>
                <a:gd name="T43" fmla="*/ 7 h 19"/>
                <a:gd name="T44" fmla="*/ 57 w 80"/>
                <a:gd name="T45" fmla="*/ 7 h 19"/>
                <a:gd name="T46" fmla="*/ 59 w 80"/>
                <a:gd name="T47" fmla="*/ 6 h 19"/>
                <a:gd name="T48" fmla="*/ 62 w 80"/>
                <a:gd name="T49" fmla="*/ 6 h 19"/>
                <a:gd name="T50" fmla="*/ 63 w 80"/>
                <a:gd name="T51" fmla="*/ 9 h 19"/>
                <a:gd name="T52" fmla="*/ 64 w 80"/>
                <a:gd name="T53" fmla="*/ 6 h 19"/>
                <a:gd name="T54" fmla="*/ 64 w 80"/>
                <a:gd name="T55" fmla="*/ 3 h 19"/>
                <a:gd name="T56" fmla="*/ 66 w 80"/>
                <a:gd name="T57" fmla="*/ 4 h 19"/>
                <a:gd name="T58" fmla="*/ 66 w 80"/>
                <a:gd name="T59" fmla="*/ 3 h 19"/>
                <a:gd name="T60" fmla="*/ 67 w 80"/>
                <a:gd name="T61" fmla="*/ 4 h 19"/>
                <a:gd name="T62" fmla="*/ 69 w 80"/>
                <a:gd name="T63" fmla="*/ 6 h 19"/>
                <a:gd name="T64" fmla="*/ 69 w 80"/>
                <a:gd name="T65" fmla="*/ 3 h 19"/>
                <a:gd name="T66" fmla="*/ 70 w 80"/>
                <a:gd name="T67" fmla="*/ 4 h 19"/>
                <a:gd name="T68" fmla="*/ 71 w 80"/>
                <a:gd name="T69" fmla="*/ 3 h 19"/>
                <a:gd name="T70" fmla="*/ 72 w 80"/>
                <a:gd name="T71" fmla="*/ 2 h 19"/>
                <a:gd name="T72" fmla="*/ 72 w 80"/>
                <a:gd name="T73" fmla="*/ 6 h 19"/>
                <a:gd name="T74" fmla="*/ 74 w 80"/>
                <a:gd name="T75" fmla="*/ 3 h 19"/>
                <a:gd name="T76" fmla="*/ 77 w 80"/>
                <a:gd name="T77" fmla="*/ 7 h 19"/>
                <a:gd name="T78" fmla="*/ 78 w 80"/>
                <a:gd name="T79" fmla="*/ 8 h 19"/>
                <a:gd name="T80" fmla="*/ 80 w 80"/>
                <a:gd name="T81" fmla="*/ 7 h 19"/>
                <a:gd name="T82" fmla="*/ 80 w 80"/>
                <a:gd name="T83" fmla="*/ 9 h 19"/>
                <a:gd name="T84" fmla="*/ 78 w 80"/>
                <a:gd name="T85" fmla="*/ 8 h 19"/>
                <a:gd name="T86" fmla="*/ 75 w 80"/>
                <a:gd name="T87" fmla="*/ 12 h 19"/>
                <a:gd name="T88" fmla="*/ 70 w 80"/>
                <a:gd name="T89" fmla="*/ 15 h 19"/>
                <a:gd name="T90" fmla="*/ 63 w 80"/>
                <a:gd name="T91" fmla="*/ 17 h 19"/>
                <a:gd name="T92" fmla="*/ 58 w 80"/>
                <a:gd name="T93" fmla="*/ 18 h 19"/>
                <a:gd name="T94" fmla="*/ 54 w 80"/>
                <a:gd name="T95" fmla="*/ 18 h 19"/>
                <a:gd name="T96" fmla="*/ 46 w 80"/>
                <a:gd name="T97" fmla="*/ 18 h 19"/>
                <a:gd name="T98" fmla="*/ 42 w 80"/>
                <a:gd name="T99" fmla="*/ 16 h 19"/>
                <a:gd name="T100" fmla="*/ 37 w 80"/>
                <a:gd name="T101" fmla="*/ 15 h 19"/>
                <a:gd name="T102" fmla="*/ 18 w 80"/>
                <a:gd name="T103" fmla="*/ 15 h 19"/>
                <a:gd name="T104" fmla="*/ 13 w 80"/>
                <a:gd name="T105" fmla="*/ 13 h 19"/>
                <a:gd name="T106" fmla="*/ 3 w 80"/>
                <a:gd name="T10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9">
                  <a:moveTo>
                    <a:pt x="3" y="3"/>
                  </a:moveTo>
                  <a:cubicBezTo>
                    <a:pt x="5" y="0"/>
                    <a:pt x="5" y="3"/>
                    <a:pt x="6" y="2"/>
                  </a:cubicBezTo>
                  <a:cubicBezTo>
                    <a:pt x="7" y="2"/>
                    <a:pt x="6" y="4"/>
                    <a:pt x="6" y="3"/>
                  </a:cubicBezTo>
                  <a:cubicBezTo>
                    <a:pt x="8" y="2"/>
                    <a:pt x="9" y="3"/>
                    <a:pt x="9" y="6"/>
                  </a:cubicBezTo>
                  <a:cubicBezTo>
                    <a:pt x="9" y="6"/>
                    <a:pt x="9" y="6"/>
                    <a:pt x="9" y="6"/>
                  </a:cubicBezTo>
                  <a:cubicBezTo>
                    <a:pt x="9" y="6"/>
                    <a:pt x="10" y="5"/>
                    <a:pt x="10" y="5"/>
                  </a:cubicBezTo>
                  <a:cubicBezTo>
                    <a:pt x="10" y="6"/>
                    <a:pt x="10" y="6"/>
                    <a:pt x="10" y="6"/>
                  </a:cubicBezTo>
                  <a:cubicBezTo>
                    <a:pt x="10" y="5"/>
                    <a:pt x="11" y="6"/>
                    <a:pt x="11" y="5"/>
                  </a:cubicBezTo>
                  <a:cubicBezTo>
                    <a:pt x="11" y="6"/>
                    <a:pt x="11" y="6"/>
                    <a:pt x="11" y="7"/>
                  </a:cubicBezTo>
                  <a:cubicBezTo>
                    <a:pt x="11" y="6"/>
                    <a:pt x="11" y="6"/>
                    <a:pt x="11" y="6"/>
                  </a:cubicBezTo>
                  <a:cubicBezTo>
                    <a:pt x="12" y="4"/>
                    <a:pt x="12" y="6"/>
                    <a:pt x="13" y="5"/>
                  </a:cubicBezTo>
                  <a:cubicBezTo>
                    <a:pt x="13" y="5"/>
                    <a:pt x="13" y="6"/>
                    <a:pt x="13" y="6"/>
                  </a:cubicBezTo>
                  <a:cubicBezTo>
                    <a:pt x="14" y="5"/>
                    <a:pt x="15" y="5"/>
                    <a:pt x="16" y="5"/>
                  </a:cubicBezTo>
                  <a:cubicBezTo>
                    <a:pt x="16" y="5"/>
                    <a:pt x="16" y="6"/>
                    <a:pt x="16" y="6"/>
                  </a:cubicBezTo>
                  <a:cubicBezTo>
                    <a:pt x="16" y="5"/>
                    <a:pt x="16" y="5"/>
                    <a:pt x="17" y="5"/>
                  </a:cubicBezTo>
                  <a:cubicBezTo>
                    <a:pt x="16" y="6"/>
                    <a:pt x="17" y="4"/>
                    <a:pt x="17" y="5"/>
                  </a:cubicBezTo>
                  <a:cubicBezTo>
                    <a:pt x="17" y="5"/>
                    <a:pt x="17" y="5"/>
                    <a:pt x="17" y="5"/>
                  </a:cubicBezTo>
                  <a:cubicBezTo>
                    <a:pt x="18" y="4"/>
                    <a:pt x="17" y="6"/>
                    <a:pt x="18" y="5"/>
                  </a:cubicBezTo>
                  <a:cubicBezTo>
                    <a:pt x="18" y="5"/>
                    <a:pt x="18" y="5"/>
                    <a:pt x="18" y="5"/>
                  </a:cubicBezTo>
                  <a:cubicBezTo>
                    <a:pt x="18" y="4"/>
                    <a:pt x="18" y="6"/>
                    <a:pt x="18" y="6"/>
                  </a:cubicBezTo>
                  <a:cubicBezTo>
                    <a:pt x="18" y="5"/>
                    <a:pt x="18" y="5"/>
                    <a:pt x="18" y="5"/>
                  </a:cubicBezTo>
                  <a:cubicBezTo>
                    <a:pt x="19" y="5"/>
                    <a:pt x="19" y="6"/>
                    <a:pt x="19" y="6"/>
                  </a:cubicBezTo>
                  <a:cubicBezTo>
                    <a:pt x="19" y="6"/>
                    <a:pt x="19" y="6"/>
                    <a:pt x="19" y="6"/>
                  </a:cubicBezTo>
                  <a:cubicBezTo>
                    <a:pt x="19" y="5"/>
                    <a:pt x="19" y="6"/>
                    <a:pt x="20" y="5"/>
                  </a:cubicBezTo>
                  <a:cubicBezTo>
                    <a:pt x="19" y="6"/>
                    <a:pt x="19" y="6"/>
                    <a:pt x="19" y="7"/>
                  </a:cubicBezTo>
                  <a:cubicBezTo>
                    <a:pt x="20" y="6"/>
                    <a:pt x="22" y="7"/>
                    <a:pt x="23" y="7"/>
                  </a:cubicBezTo>
                  <a:cubicBezTo>
                    <a:pt x="23" y="7"/>
                    <a:pt x="23" y="8"/>
                    <a:pt x="23" y="8"/>
                  </a:cubicBezTo>
                  <a:cubicBezTo>
                    <a:pt x="23" y="8"/>
                    <a:pt x="23" y="8"/>
                    <a:pt x="24" y="7"/>
                  </a:cubicBezTo>
                  <a:cubicBezTo>
                    <a:pt x="24" y="7"/>
                    <a:pt x="24" y="8"/>
                    <a:pt x="24" y="8"/>
                  </a:cubicBezTo>
                  <a:cubicBezTo>
                    <a:pt x="24" y="9"/>
                    <a:pt x="24" y="7"/>
                    <a:pt x="24" y="7"/>
                  </a:cubicBezTo>
                  <a:cubicBezTo>
                    <a:pt x="24" y="8"/>
                    <a:pt x="24" y="8"/>
                    <a:pt x="24" y="9"/>
                  </a:cubicBezTo>
                  <a:cubicBezTo>
                    <a:pt x="24" y="8"/>
                    <a:pt x="25" y="8"/>
                    <a:pt x="25" y="8"/>
                  </a:cubicBezTo>
                  <a:cubicBezTo>
                    <a:pt x="25" y="8"/>
                    <a:pt x="25" y="8"/>
                    <a:pt x="25" y="8"/>
                  </a:cubicBezTo>
                  <a:cubicBezTo>
                    <a:pt x="25" y="7"/>
                    <a:pt x="25" y="9"/>
                    <a:pt x="25" y="8"/>
                  </a:cubicBezTo>
                  <a:cubicBezTo>
                    <a:pt x="25" y="9"/>
                    <a:pt x="25" y="9"/>
                    <a:pt x="25" y="9"/>
                  </a:cubicBezTo>
                  <a:cubicBezTo>
                    <a:pt x="25" y="10"/>
                    <a:pt x="26" y="7"/>
                    <a:pt x="26" y="8"/>
                  </a:cubicBezTo>
                  <a:cubicBezTo>
                    <a:pt x="26" y="8"/>
                    <a:pt x="26" y="8"/>
                    <a:pt x="26" y="9"/>
                  </a:cubicBezTo>
                  <a:cubicBezTo>
                    <a:pt x="26" y="7"/>
                    <a:pt x="27" y="8"/>
                    <a:pt x="27" y="8"/>
                  </a:cubicBezTo>
                  <a:cubicBezTo>
                    <a:pt x="27" y="8"/>
                    <a:pt x="27" y="8"/>
                    <a:pt x="27" y="8"/>
                  </a:cubicBezTo>
                  <a:cubicBezTo>
                    <a:pt x="27" y="8"/>
                    <a:pt x="28" y="8"/>
                    <a:pt x="28" y="8"/>
                  </a:cubicBezTo>
                  <a:cubicBezTo>
                    <a:pt x="28" y="8"/>
                    <a:pt x="28" y="10"/>
                    <a:pt x="28" y="9"/>
                  </a:cubicBezTo>
                  <a:cubicBezTo>
                    <a:pt x="28" y="8"/>
                    <a:pt x="29" y="9"/>
                    <a:pt x="29" y="7"/>
                  </a:cubicBezTo>
                  <a:cubicBezTo>
                    <a:pt x="29" y="8"/>
                    <a:pt x="30" y="8"/>
                    <a:pt x="30" y="8"/>
                  </a:cubicBezTo>
                  <a:cubicBezTo>
                    <a:pt x="30" y="8"/>
                    <a:pt x="30" y="9"/>
                    <a:pt x="29" y="10"/>
                  </a:cubicBezTo>
                  <a:cubicBezTo>
                    <a:pt x="29" y="10"/>
                    <a:pt x="29" y="10"/>
                    <a:pt x="29" y="10"/>
                  </a:cubicBezTo>
                  <a:cubicBezTo>
                    <a:pt x="29" y="11"/>
                    <a:pt x="29" y="10"/>
                    <a:pt x="29" y="11"/>
                  </a:cubicBezTo>
                  <a:cubicBezTo>
                    <a:pt x="29" y="11"/>
                    <a:pt x="30" y="10"/>
                    <a:pt x="30" y="11"/>
                  </a:cubicBezTo>
                  <a:cubicBezTo>
                    <a:pt x="30" y="10"/>
                    <a:pt x="31" y="8"/>
                    <a:pt x="31" y="8"/>
                  </a:cubicBezTo>
                  <a:cubicBezTo>
                    <a:pt x="31" y="9"/>
                    <a:pt x="31" y="10"/>
                    <a:pt x="31" y="10"/>
                  </a:cubicBezTo>
                  <a:cubicBezTo>
                    <a:pt x="32" y="7"/>
                    <a:pt x="32" y="7"/>
                    <a:pt x="32" y="7"/>
                  </a:cubicBezTo>
                  <a:cubicBezTo>
                    <a:pt x="32" y="7"/>
                    <a:pt x="32" y="8"/>
                    <a:pt x="32" y="8"/>
                  </a:cubicBezTo>
                  <a:cubicBezTo>
                    <a:pt x="32" y="8"/>
                    <a:pt x="32" y="8"/>
                    <a:pt x="32" y="7"/>
                  </a:cubicBezTo>
                  <a:cubicBezTo>
                    <a:pt x="32" y="7"/>
                    <a:pt x="33" y="7"/>
                    <a:pt x="33" y="8"/>
                  </a:cubicBezTo>
                  <a:cubicBezTo>
                    <a:pt x="33" y="9"/>
                    <a:pt x="32" y="9"/>
                    <a:pt x="32" y="9"/>
                  </a:cubicBezTo>
                  <a:cubicBezTo>
                    <a:pt x="33" y="9"/>
                    <a:pt x="33" y="9"/>
                    <a:pt x="33" y="9"/>
                  </a:cubicBezTo>
                  <a:cubicBezTo>
                    <a:pt x="33" y="9"/>
                    <a:pt x="33" y="9"/>
                    <a:pt x="33" y="9"/>
                  </a:cubicBezTo>
                  <a:cubicBezTo>
                    <a:pt x="33" y="9"/>
                    <a:pt x="34" y="8"/>
                    <a:pt x="33" y="8"/>
                  </a:cubicBezTo>
                  <a:cubicBezTo>
                    <a:pt x="33" y="8"/>
                    <a:pt x="33" y="8"/>
                    <a:pt x="33" y="8"/>
                  </a:cubicBezTo>
                  <a:cubicBezTo>
                    <a:pt x="34" y="7"/>
                    <a:pt x="34" y="7"/>
                    <a:pt x="34" y="7"/>
                  </a:cubicBezTo>
                  <a:cubicBezTo>
                    <a:pt x="34" y="7"/>
                    <a:pt x="34" y="8"/>
                    <a:pt x="34" y="8"/>
                  </a:cubicBezTo>
                  <a:cubicBezTo>
                    <a:pt x="34" y="7"/>
                    <a:pt x="35" y="7"/>
                    <a:pt x="35" y="6"/>
                  </a:cubicBezTo>
                  <a:cubicBezTo>
                    <a:pt x="35" y="6"/>
                    <a:pt x="35" y="7"/>
                    <a:pt x="35" y="7"/>
                  </a:cubicBezTo>
                  <a:cubicBezTo>
                    <a:pt x="35" y="8"/>
                    <a:pt x="36" y="6"/>
                    <a:pt x="36" y="7"/>
                  </a:cubicBezTo>
                  <a:cubicBezTo>
                    <a:pt x="36" y="7"/>
                    <a:pt x="36" y="6"/>
                    <a:pt x="36" y="7"/>
                  </a:cubicBezTo>
                  <a:cubicBezTo>
                    <a:pt x="36" y="7"/>
                    <a:pt x="36" y="8"/>
                    <a:pt x="36" y="7"/>
                  </a:cubicBezTo>
                  <a:cubicBezTo>
                    <a:pt x="36" y="8"/>
                    <a:pt x="37" y="7"/>
                    <a:pt x="37" y="7"/>
                  </a:cubicBezTo>
                  <a:cubicBezTo>
                    <a:pt x="37" y="7"/>
                    <a:pt x="37" y="7"/>
                    <a:pt x="37" y="7"/>
                  </a:cubicBezTo>
                  <a:cubicBezTo>
                    <a:pt x="37" y="7"/>
                    <a:pt x="38" y="6"/>
                    <a:pt x="38" y="7"/>
                  </a:cubicBezTo>
                  <a:cubicBezTo>
                    <a:pt x="38" y="7"/>
                    <a:pt x="39" y="6"/>
                    <a:pt x="39" y="6"/>
                  </a:cubicBezTo>
                  <a:cubicBezTo>
                    <a:pt x="39" y="7"/>
                    <a:pt x="39" y="7"/>
                    <a:pt x="39" y="7"/>
                  </a:cubicBezTo>
                  <a:cubicBezTo>
                    <a:pt x="39" y="7"/>
                    <a:pt x="39" y="6"/>
                    <a:pt x="39" y="7"/>
                  </a:cubicBezTo>
                  <a:cubicBezTo>
                    <a:pt x="39" y="6"/>
                    <a:pt x="38" y="8"/>
                    <a:pt x="38" y="7"/>
                  </a:cubicBezTo>
                  <a:cubicBezTo>
                    <a:pt x="38" y="8"/>
                    <a:pt x="39" y="6"/>
                    <a:pt x="39" y="7"/>
                  </a:cubicBezTo>
                  <a:cubicBezTo>
                    <a:pt x="39" y="7"/>
                    <a:pt x="39" y="6"/>
                    <a:pt x="39" y="7"/>
                  </a:cubicBezTo>
                  <a:cubicBezTo>
                    <a:pt x="39" y="7"/>
                    <a:pt x="39" y="8"/>
                    <a:pt x="39" y="8"/>
                  </a:cubicBezTo>
                  <a:cubicBezTo>
                    <a:pt x="39" y="8"/>
                    <a:pt x="39" y="8"/>
                    <a:pt x="40" y="7"/>
                  </a:cubicBezTo>
                  <a:cubicBezTo>
                    <a:pt x="40" y="7"/>
                    <a:pt x="40" y="7"/>
                    <a:pt x="40" y="7"/>
                  </a:cubicBezTo>
                  <a:cubicBezTo>
                    <a:pt x="40" y="6"/>
                    <a:pt x="40" y="7"/>
                    <a:pt x="40" y="6"/>
                  </a:cubicBezTo>
                  <a:cubicBezTo>
                    <a:pt x="40" y="7"/>
                    <a:pt x="40" y="6"/>
                    <a:pt x="40" y="7"/>
                  </a:cubicBezTo>
                  <a:cubicBezTo>
                    <a:pt x="40" y="8"/>
                    <a:pt x="40" y="8"/>
                    <a:pt x="40" y="8"/>
                  </a:cubicBezTo>
                  <a:cubicBezTo>
                    <a:pt x="40" y="8"/>
                    <a:pt x="40" y="7"/>
                    <a:pt x="41" y="7"/>
                  </a:cubicBezTo>
                  <a:cubicBezTo>
                    <a:pt x="41" y="7"/>
                    <a:pt x="41" y="7"/>
                    <a:pt x="41" y="7"/>
                  </a:cubicBezTo>
                  <a:cubicBezTo>
                    <a:pt x="41" y="6"/>
                    <a:pt x="41" y="7"/>
                    <a:pt x="41" y="6"/>
                  </a:cubicBezTo>
                  <a:cubicBezTo>
                    <a:pt x="41" y="7"/>
                    <a:pt x="42" y="6"/>
                    <a:pt x="42" y="7"/>
                  </a:cubicBezTo>
                  <a:cubicBezTo>
                    <a:pt x="42" y="7"/>
                    <a:pt x="42" y="6"/>
                    <a:pt x="43" y="7"/>
                  </a:cubicBezTo>
                  <a:cubicBezTo>
                    <a:pt x="43" y="7"/>
                    <a:pt x="43" y="7"/>
                    <a:pt x="42" y="7"/>
                  </a:cubicBezTo>
                  <a:cubicBezTo>
                    <a:pt x="43" y="8"/>
                    <a:pt x="43" y="7"/>
                    <a:pt x="43" y="7"/>
                  </a:cubicBezTo>
                  <a:cubicBezTo>
                    <a:pt x="43" y="7"/>
                    <a:pt x="43" y="8"/>
                    <a:pt x="43" y="9"/>
                  </a:cubicBezTo>
                  <a:cubicBezTo>
                    <a:pt x="43" y="8"/>
                    <a:pt x="43" y="7"/>
                    <a:pt x="43" y="7"/>
                  </a:cubicBezTo>
                  <a:cubicBezTo>
                    <a:pt x="44" y="8"/>
                    <a:pt x="44" y="6"/>
                    <a:pt x="44" y="7"/>
                  </a:cubicBezTo>
                  <a:cubicBezTo>
                    <a:pt x="44" y="7"/>
                    <a:pt x="44" y="8"/>
                    <a:pt x="44" y="8"/>
                  </a:cubicBezTo>
                  <a:cubicBezTo>
                    <a:pt x="44" y="10"/>
                    <a:pt x="45" y="7"/>
                    <a:pt x="45" y="8"/>
                  </a:cubicBezTo>
                  <a:cubicBezTo>
                    <a:pt x="45" y="7"/>
                    <a:pt x="45" y="7"/>
                    <a:pt x="45" y="7"/>
                  </a:cubicBezTo>
                  <a:cubicBezTo>
                    <a:pt x="45" y="8"/>
                    <a:pt x="45" y="6"/>
                    <a:pt x="45" y="7"/>
                  </a:cubicBezTo>
                  <a:cubicBezTo>
                    <a:pt x="45" y="7"/>
                    <a:pt x="46" y="8"/>
                    <a:pt x="46" y="6"/>
                  </a:cubicBezTo>
                  <a:cubicBezTo>
                    <a:pt x="46" y="8"/>
                    <a:pt x="47" y="6"/>
                    <a:pt x="47" y="8"/>
                  </a:cubicBezTo>
                  <a:cubicBezTo>
                    <a:pt x="47" y="8"/>
                    <a:pt x="47" y="8"/>
                    <a:pt x="47" y="8"/>
                  </a:cubicBezTo>
                  <a:cubicBezTo>
                    <a:pt x="47" y="7"/>
                    <a:pt x="47" y="8"/>
                    <a:pt x="47" y="8"/>
                  </a:cubicBezTo>
                  <a:cubicBezTo>
                    <a:pt x="47" y="8"/>
                    <a:pt x="47" y="7"/>
                    <a:pt x="47" y="7"/>
                  </a:cubicBezTo>
                  <a:cubicBezTo>
                    <a:pt x="47" y="7"/>
                    <a:pt x="47" y="7"/>
                    <a:pt x="47" y="9"/>
                  </a:cubicBezTo>
                  <a:cubicBezTo>
                    <a:pt x="48" y="9"/>
                    <a:pt x="48" y="6"/>
                    <a:pt x="48" y="7"/>
                  </a:cubicBezTo>
                  <a:cubicBezTo>
                    <a:pt x="48" y="7"/>
                    <a:pt x="48" y="8"/>
                    <a:pt x="48" y="7"/>
                  </a:cubicBezTo>
                  <a:cubicBezTo>
                    <a:pt x="49" y="6"/>
                    <a:pt x="49" y="6"/>
                    <a:pt x="49" y="6"/>
                  </a:cubicBezTo>
                  <a:cubicBezTo>
                    <a:pt x="49" y="7"/>
                    <a:pt x="49" y="8"/>
                    <a:pt x="49" y="9"/>
                  </a:cubicBezTo>
                  <a:cubicBezTo>
                    <a:pt x="49" y="9"/>
                    <a:pt x="49" y="9"/>
                    <a:pt x="49" y="8"/>
                  </a:cubicBezTo>
                  <a:cubicBezTo>
                    <a:pt x="49" y="9"/>
                    <a:pt x="49" y="9"/>
                    <a:pt x="49" y="9"/>
                  </a:cubicBezTo>
                  <a:cubicBezTo>
                    <a:pt x="49" y="8"/>
                    <a:pt x="49" y="9"/>
                    <a:pt x="49" y="8"/>
                  </a:cubicBezTo>
                  <a:cubicBezTo>
                    <a:pt x="49" y="9"/>
                    <a:pt x="49" y="9"/>
                    <a:pt x="49" y="9"/>
                  </a:cubicBezTo>
                  <a:cubicBezTo>
                    <a:pt x="49" y="9"/>
                    <a:pt x="50" y="9"/>
                    <a:pt x="50" y="9"/>
                  </a:cubicBezTo>
                  <a:cubicBezTo>
                    <a:pt x="50" y="8"/>
                    <a:pt x="49" y="8"/>
                    <a:pt x="49" y="8"/>
                  </a:cubicBezTo>
                  <a:cubicBezTo>
                    <a:pt x="49" y="7"/>
                    <a:pt x="50" y="7"/>
                    <a:pt x="50" y="7"/>
                  </a:cubicBezTo>
                  <a:cubicBezTo>
                    <a:pt x="50" y="8"/>
                    <a:pt x="50" y="7"/>
                    <a:pt x="50" y="8"/>
                  </a:cubicBezTo>
                  <a:cubicBezTo>
                    <a:pt x="50" y="8"/>
                    <a:pt x="50" y="7"/>
                    <a:pt x="50" y="7"/>
                  </a:cubicBezTo>
                  <a:cubicBezTo>
                    <a:pt x="50" y="7"/>
                    <a:pt x="50" y="7"/>
                    <a:pt x="50" y="7"/>
                  </a:cubicBezTo>
                  <a:cubicBezTo>
                    <a:pt x="50" y="8"/>
                    <a:pt x="50" y="7"/>
                    <a:pt x="50" y="7"/>
                  </a:cubicBezTo>
                  <a:cubicBezTo>
                    <a:pt x="50" y="8"/>
                    <a:pt x="50" y="9"/>
                    <a:pt x="50" y="8"/>
                  </a:cubicBezTo>
                  <a:cubicBezTo>
                    <a:pt x="51" y="8"/>
                    <a:pt x="50" y="6"/>
                    <a:pt x="51" y="7"/>
                  </a:cubicBezTo>
                  <a:cubicBezTo>
                    <a:pt x="51" y="7"/>
                    <a:pt x="51" y="7"/>
                    <a:pt x="51" y="8"/>
                  </a:cubicBezTo>
                  <a:cubicBezTo>
                    <a:pt x="51" y="8"/>
                    <a:pt x="51" y="8"/>
                    <a:pt x="51" y="8"/>
                  </a:cubicBezTo>
                  <a:cubicBezTo>
                    <a:pt x="51" y="7"/>
                    <a:pt x="51" y="7"/>
                    <a:pt x="51" y="7"/>
                  </a:cubicBezTo>
                  <a:cubicBezTo>
                    <a:pt x="51" y="8"/>
                    <a:pt x="51" y="8"/>
                    <a:pt x="51" y="8"/>
                  </a:cubicBezTo>
                  <a:cubicBezTo>
                    <a:pt x="51" y="7"/>
                    <a:pt x="51" y="7"/>
                    <a:pt x="51" y="6"/>
                  </a:cubicBezTo>
                  <a:cubicBezTo>
                    <a:pt x="51" y="6"/>
                    <a:pt x="52" y="7"/>
                    <a:pt x="52" y="7"/>
                  </a:cubicBezTo>
                  <a:cubicBezTo>
                    <a:pt x="52" y="7"/>
                    <a:pt x="52" y="7"/>
                    <a:pt x="52" y="7"/>
                  </a:cubicBezTo>
                  <a:cubicBezTo>
                    <a:pt x="52" y="8"/>
                    <a:pt x="52" y="7"/>
                    <a:pt x="52" y="7"/>
                  </a:cubicBezTo>
                  <a:cubicBezTo>
                    <a:pt x="52" y="7"/>
                    <a:pt x="52" y="7"/>
                    <a:pt x="52" y="7"/>
                  </a:cubicBezTo>
                  <a:cubicBezTo>
                    <a:pt x="52" y="7"/>
                    <a:pt x="52" y="7"/>
                    <a:pt x="53" y="6"/>
                  </a:cubicBezTo>
                  <a:cubicBezTo>
                    <a:pt x="53" y="7"/>
                    <a:pt x="53" y="10"/>
                    <a:pt x="53" y="9"/>
                  </a:cubicBezTo>
                  <a:cubicBezTo>
                    <a:pt x="53" y="9"/>
                    <a:pt x="53" y="7"/>
                    <a:pt x="53" y="6"/>
                  </a:cubicBezTo>
                  <a:cubicBezTo>
                    <a:pt x="53" y="7"/>
                    <a:pt x="54" y="6"/>
                    <a:pt x="54" y="7"/>
                  </a:cubicBezTo>
                  <a:cubicBezTo>
                    <a:pt x="54" y="7"/>
                    <a:pt x="54" y="6"/>
                    <a:pt x="54" y="6"/>
                  </a:cubicBezTo>
                  <a:cubicBezTo>
                    <a:pt x="55" y="6"/>
                    <a:pt x="55" y="5"/>
                    <a:pt x="56" y="7"/>
                  </a:cubicBezTo>
                  <a:cubicBezTo>
                    <a:pt x="56" y="7"/>
                    <a:pt x="56" y="8"/>
                    <a:pt x="56" y="8"/>
                  </a:cubicBezTo>
                  <a:cubicBezTo>
                    <a:pt x="56" y="7"/>
                    <a:pt x="56" y="9"/>
                    <a:pt x="56" y="8"/>
                  </a:cubicBezTo>
                  <a:cubicBezTo>
                    <a:pt x="56" y="7"/>
                    <a:pt x="56" y="6"/>
                    <a:pt x="56" y="6"/>
                  </a:cubicBezTo>
                  <a:cubicBezTo>
                    <a:pt x="56" y="6"/>
                    <a:pt x="57" y="6"/>
                    <a:pt x="57" y="6"/>
                  </a:cubicBezTo>
                  <a:cubicBezTo>
                    <a:pt x="57" y="6"/>
                    <a:pt x="57" y="6"/>
                    <a:pt x="57" y="6"/>
                  </a:cubicBezTo>
                  <a:cubicBezTo>
                    <a:pt x="57" y="7"/>
                    <a:pt x="57" y="7"/>
                    <a:pt x="57" y="7"/>
                  </a:cubicBezTo>
                  <a:cubicBezTo>
                    <a:pt x="57" y="6"/>
                    <a:pt x="57" y="6"/>
                    <a:pt x="57" y="6"/>
                  </a:cubicBezTo>
                  <a:cubicBezTo>
                    <a:pt x="58" y="7"/>
                    <a:pt x="58" y="7"/>
                    <a:pt x="58" y="7"/>
                  </a:cubicBezTo>
                  <a:cubicBezTo>
                    <a:pt x="58" y="6"/>
                    <a:pt x="58" y="5"/>
                    <a:pt x="58" y="6"/>
                  </a:cubicBezTo>
                  <a:cubicBezTo>
                    <a:pt x="58" y="6"/>
                    <a:pt x="58" y="6"/>
                    <a:pt x="58" y="6"/>
                  </a:cubicBezTo>
                  <a:cubicBezTo>
                    <a:pt x="58" y="6"/>
                    <a:pt x="58" y="5"/>
                    <a:pt x="59" y="5"/>
                  </a:cubicBezTo>
                  <a:cubicBezTo>
                    <a:pt x="59" y="6"/>
                    <a:pt x="59" y="6"/>
                    <a:pt x="59" y="6"/>
                  </a:cubicBezTo>
                  <a:cubicBezTo>
                    <a:pt x="59" y="6"/>
                    <a:pt x="59" y="6"/>
                    <a:pt x="59" y="5"/>
                  </a:cubicBezTo>
                  <a:cubicBezTo>
                    <a:pt x="59" y="6"/>
                    <a:pt x="59" y="6"/>
                    <a:pt x="60" y="7"/>
                  </a:cubicBezTo>
                  <a:cubicBezTo>
                    <a:pt x="60" y="5"/>
                    <a:pt x="61" y="4"/>
                    <a:pt x="62" y="5"/>
                  </a:cubicBezTo>
                  <a:cubicBezTo>
                    <a:pt x="62" y="5"/>
                    <a:pt x="62" y="5"/>
                    <a:pt x="62" y="5"/>
                  </a:cubicBezTo>
                  <a:cubicBezTo>
                    <a:pt x="62" y="6"/>
                    <a:pt x="62" y="4"/>
                    <a:pt x="62" y="5"/>
                  </a:cubicBezTo>
                  <a:cubicBezTo>
                    <a:pt x="62" y="5"/>
                    <a:pt x="62" y="6"/>
                    <a:pt x="62" y="6"/>
                  </a:cubicBezTo>
                  <a:cubicBezTo>
                    <a:pt x="62" y="7"/>
                    <a:pt x="62" y="5"/>
                    <a:pt x="62" y="5"/>
                  </a:cubicBezTo>
                  <a:cubicBezTo>
                    <a:pt x="62" y="4"/>
                    <a:pt x="62" y="6"/>
                    <a:pt x="62" y="5"/>
                  </a:cubicBezTo>
                  <a:cubicBezTo>
                    <a:pt x="62" y="4"/>
                    <a:pt x="63" y="5"/>
                    <a:pt x="63" y="4"/>
                  </a:cubicBezTo>
                  <a:cubicBezTo>
                    <a:pt x="63" y="4"/>
                    <a:pt x="63" y="5"/>
                    <a:pt x="63" y="6"/>
                  </a:cubicBezTo>
                  <a:cubicBezTo>
                    <a:pt x="63" y="5"/>
                    <a:pt x="63" y="5"/>
                    <a:pt x="63" y="5"/>
                  </a:cubicBezTo>
                  <a:cubicBezTo>
                    <a:pt x="63" y="6"/>
                    <a:pt x="63" y="8"/>
                    <a:pt x="63" y="9"/>
                  </a:cubicBezTo>
                  <a:cubicBezTo>
                    <a:pt x="63" y="9"/>
                    <a:pt x="63" y="9"/>
                    <a:pt x="63" y="9"/>
                  </a:cubicBezTo>
                  <a:cubicBezTo>
                    <a:pt x="63" y="10"/>
                    <a:pt x="63" y="10"/>
                    <a:pt x="63" y="11"/>
                  </a:cubicBezTo>
                  <a:cubicBezTo>
                    <a:pt x="63" y="10"/>
                    <a:pt x="63" y="9"/>
                    <a:pt x="63" y="8"/>
                  </a:cubicBezTo>
                  <a:cubicBezTo>
                    <a:pt x="64" y="8"/>
                    <a:pt x="63" y="5"/>
                    <a:pt x="63" y="5"/>
                  </a:cubicBezTo>
                  <a:cubicBezTo>
                    <a:pt x="64" y="6"/>
                    <a:pt x="63" y="6"/>
                    <a:pt x="63" y="6"/>
                  </a:cubicBezTo>
                  <a:cubicBezTo>
                    <a:pt x="64" y="7"/>
                    <a:pt x="64" y="6"/>
                    <a:pt x="64" y="6"/>
                  </a:cubicBezTo>
                  <a:cubicBezTo>
                    <a:pt x="64" y="6"/>
                    <a:pt x="64" y="5"/>
                    <a:pt x="64" y="4"/>
                  </a:cubicBezTo>
                  <a:cubicBezTo>
                    <a:pt x="64" y="5"/>
                    <a:pt x="64" y="6"/>
                    <a:pt x="64" y="6"/>
                  </a:cubicBezTo>
                  <a:cubicBezTo>
                    <a:pt x="64" y="5"/>
                    <a:pt x="64" y="4"/>
                    <a:pt x="64" y="4"/>
                  </a:cubicBezTo>
                  <a:cubicBezTo>
                    <a:pt x="64" y="3"/>
                    <a:pt x="64" y="4"/>
                    <a:pt x="64" y="3"/>
                  </a:cubicBezTo>
                  <a:cubicBezTo>
                    <a:pt x="64" y="4"/>
                    <a:pt x="64" y="6"/>
                    <a:pt x="65" y="6"/>
                  </a:cubicBezTo>
                  <a:cubicBezTo>
                    <a:pt x="64" y="5"/>
                    <a:pt x="65" y="5"/>
                    <a:pt x="64" y="3"/>
                  </a:cubicBezTo>
                  <a:cubicBezTo>
                    <a:pt x="65" y="4"/>
                    <a:pt x="65" y="4"/>
                    <a:pt x="65" y="5"/>
                  </a:cubicBezTo>
                  <a:cubicBezTo>
                    <a:pt x="65" y="6"/>
                    <a:pt x="65" y="3"/>
                    <a:pt x="65" y="5"/>
                  </a:cubicBezTo>
                  <a:cubicBezTo>
                    <a:pt x="65" y="4"/>
                    <a:pt x="65" y="4"/>
                    <a:pt x="65" y="4"/>
                  </a:cubicBezTo>
                  <a:cubicBezTo>
                    <a:pt x="65" y="5"/>
                    <a:pt x="65" y="5"/>
                    <a:pt x="65" y="5"/>
                  </a:cubicBezTo>
                  <a:cubicBezTo>
                    <a:pt x="66" y="5"/>
                    <a:pt x="66" y="4"/>
                    <a:pt x="66" y="5"/>
                  </a:cubicBezTo>
                  <a:cubicBezTo>
                    <a:pt x="66" y="5"/>
                    <a:pt x="66" y="5"/>
                    <a:pt x="66" y="4"/>
                  </a:cubicBezTo>
                  <a:cubicBezTo>
                    <a:pt x="66" y="3"/>
                    <a:pt x="66" y="5"/>
                    <a:pt x="66" y="3"/>
                  </a:cubicBezTo>
                  <a:cubicBezTo>
                    <a:pt x="66" y="5"/>
                    <a:pt x="66" y="3"/>
                    <a:pt x="66" y="3"/>
                  </a:cubicBezTo>
                  <a:cubicBezTo>
                    <a:pt x="66" y="3"/>
                    <a:pt x="66" y="3"/>
                    <a:pt x="66" y="3"/>
                  </a:cubicBezTo>
                  <a:cubicBezTo>
                    <a:pt x="66" y="3"/>
                    <a:pt x="66" y="3"/>
                    <a:pt x="66" y="3"/>
                  </a:cubicBezTo>
                  <a:cubicBezTo>
                    <a:pt x="66" y="3"/>
                    <a:pt x="66" y="3"/>
                    <a:pt x="66" y="4"/>
                  </a:cubicBezTo>
                  <a:cubicBezTo>
                    <a:pt x="66" y="3"/>
                    <a:pt x="66" y="3"/>
                    <a:pt x="66" y="3"/>
                  </a:cubicBezTo>
                  <a:cubicBezTo>
                    <a:pt x="66" y="2"/>
                    <a:pt x="67" y="4"/>
                    <a:pt x="67" y="4"/>
                  </a:cubicBezTo>
                  <a:cubicBezTo>
                    <a:pt x="67" y="5"/>
                    <a:pt x="67" y="5"/>
                    <a:pt x="67" y="5"/>
                  </a:cubicBezTo>
                  <a:cubicBezTo>
                    <a:pt x="67" y="4"/>
                    <a:pt x="67" y="5"/>
                    <a:pt x="67" y="5"/>
                  </a:cubicBezTo>
                  <a:cubicBezTo>
                    <a:pt x="67" y="2"/>
                    <a:pt x="67" y="2"/>
                    <a:pt x="67" y="2"/>
                  </a:cubicBezTo>
                  <a:cubicBezTo>
                    <a:pt x="67" y="2"/>
                    <a:pt x="67" y="3"/>
                    <a:pt x="67" y="3"/>
                  </a:cubicBezTo>
                  <a:cubicBezTo>
                    <a:pt x="67" y="4"/>
                    <a:pt x="67" y="4"/>
                    <a:pt x="67" y="4"/>
                  </a:cubicBezTo>
                  <a:cubicBezTo>
                    <a:pt x="67" y="4"/>
                    <a:pt x="67" y="5"/>
                    <a:pt x="68" y="5"/>
                  </a:cubicBezTo>
                  <a:cubicBezTo>
                    <a:pt x="68" y="5"/>
                    <a:pt x="68" y="3"/>
                    <a:pt x="67" y="3"/>
                  </a:cubicBezTo>
                  <a:cubicBezTo>
                    <a:pt x="67" y="3"/>
                    <a:pt x="68" y="3"/>
                    <a:pt x="68" y="4"/>
                  </a:cubicBezTo>
                  <a:cubicBezTo>
                    <a:pt x="68" y="4"/>
                    <a:pt x="68" y="3"/>
                    <a:pt x="68" y="3"/>
                  </a:cubicBezTo>
                  <a:cubicBezTo>
                    <a:pt x="68" y="3"/>
                    <a:pt x="68" y="4"/>
                    <a:pt x="69" y="5"/>
                  </a:cubicBezTo>
                  <a:cubicBezTo>
                    <a:pt x="69" y="6"/>
                    <a:pt x="69" y="6"/>
                    <a:pt x="69" y="6"/>
                  </a:cubicBezTo>
                  <a:cubicBezTo>
                    <a:pt x="69" y="6"/>
                    <a:pt x="69" y="6"/>
                    <a:pt x="69" y="6"/>
                  </a:cubicBezTo>
                  <a:cubicBezTo>
                    <a:pt x="69" y="7"/>
                    <a:pt x="69" y="7"/>
                    <a:pt x="69" y="8"/>
                  </a:cubicBezTo>
                  <a:cubicBezTo>
                    <a:pt x="69" y="8"/>
                    <a:pt x="69" y="8"/>
                    <a:pt x="69" y="7"/>
                  </a:cubicBezTo>
                  <a:cubicBezTo>
                    <a:pt x="69" y="6"/>
                    <a:pt x="69" y="5"/>
                    <a:pt x="69" y="3"/>
                  </a:cubicBezTo>
                  <a:cubicBezTo>
                    <a:pt x="69" y="3"/>
                    <a:pt x="70" y="7"/>
                    <a:pt x="70" y="5"/>
                  </a:cubicBezTo>
                  <a:cubicBezTo>
                    <a:pt x="69" y="4"/>
                    <a:pt x="69" y="3"/>
                    <a:pt x="69" y="3"/>
                  </a:cubicBezTo>
                  <a:cubicBezTo>
                    <a:pt x="70" y="3"/>
                    <a:pt x="69" y="2"/>
                    <a:pt x="70" y="2"/>
                  </a:cubicBezTo>
                  <a:cubicBezTo>
                    <a:pt x="69" y="3"/>
                    <a:pt x="70" y="4"/>
                    <a:pt x="70" y="5"/>
                  </a:cubicBezTo>
                  <a:cubicBezTo>
                    <a:pt x="70" y="4"/>
                    <a:pt x="70" y="5"/>
                    <a:pt x="70" y="5"/>
                  </a:cubicBezTo>
                  <a:cubicBezTo>
                    <a:pt x="70" y="5"/>
                    <a:pt x="70" y="6"/>
                    <a:pt x="70" y="6"/>
                  </a:cubicBezTo>
                  <a:cubicBezTo>
                    <a:pt x="70" y="6"/>
                    <a:pt x="71" y="6"/>
                    <a:pt x="70" y="5"/>
                  </a:cubicBezTo>
                  <a:cubicBezTo>
                    <a:pt x="70" y="4"/>
                    <a:pt x="70" y="5"/>
                    <a:pt x="70" y="4"/>
                  </a:cubicBezTo>
                  <a:cubicBezTo>
                    <a:pt x="70" y="4"/>
                    <a:pt x="71" y="5"/>
                    <a:pt x="70" y="4"/>
                  </a:cubicBezTo>
                  <a:cubicBezTo>
                    <a:pt x="70" y="4"/>
                    <a:pt x="70" y="3"/>
                    <a:pt x="70" y="2"/>
                  </a:cubicBezTo>
                  <a:cubicBezTo>
                    <a:pt x="70" y="2"/>
                    <a:pt x="70" y="2"/>
                    <a:pt x="70" y="2"/>
                  </a:cubicBezTo>
                  <a:cubicBezTo>
                    <a:pt x="70" y="2"/>
                    <a:pt x="70" y="2"/>
                    <a:pt x="70" y="2"/>
                  </a:cubicBezTo>
                  <a:cubicBezTo>
                    <a:pt x="71" y="3"/>
                    <a:pt x="70" y="1"/>
                    <a:pt x="70" y="1"/>
                  </a:cubicBezTo>
                  <a:cubicBezTo>
                    <a:pt x="71" y="3"/>
                    <a:pt x="71" y="3"/>
                    <a:pt x="71" y="3"/>
                  </a:cubicBezTo>
                  <a:cubicBezTo>
                    <a:pt x="71" y="4"/>
                    <a:pt x="70" y="2"/>
                    <a:pt x="71" y="4"/>
                  </a:cubicBezTo>
                  <a:cubicBezTo>
                    <a:pt x="71" y="4"/>
                    <a:pt x="71" y="3"/>
                    <a:pt x="71" y="4"/>
                  </a:cubicBezTo>
                  <a:cubicBezTo>
                    <a:pt x="71" y="4"/>
                    <a:pt x="71" y="4"/>
                    <a:pt x="71" y="4"/>
                  </a:cubicBezTo>
                  <a:cubicBezTo>
                    <a:pt x="71" y="4"/>
                    <a:pt x="72" y="6"/>
                    <a:pt x="72" y="5"/>
                  </a:cubicBezTo>
                  <a:cubicBezTo>
                    <a:pt x="72" y="4"/>
                    <a:pt x="72" y="4"/>
                    <a:pt x="71" y="4"/>
                  </a:cubicBezTo>
                  <a:cubicBezTo>
                    <a:pt x="72" y="3"/>
                    <a:pt x="72" y="3"/>
                    <a:pt x="72" y="2"/>
                  </a:cubicBezTo>
                  <a:cubicBezTo>
                    <a:pt x="72" y="4"/>
                    <a:pt x="72" y="2"/>
                    <a:pt x="72" y="4"/>
                  </a:cubicBezTo>
                  <a:cubicBezTo>
                    <a:pt x="72" y="3"/>
                    <a:pt x="72" y="3"/>
                    <a:pt x="72" y="5"/>
                  </a:cubicBezTo>
                  <a:cubicBezTo>
                    <a:pt x="72" y="6"/>
                    <a:pt x="71" y="4"/>
                    <a:pt x="72" y="6"/>
                  </a:cubicBezTo>
                  <a:cubicBezTo>
                    <a:pt x="72" y="6"/>
                    <a:pt x="72" y="7"/>
                    <a:pt x="72" y="8"/>
                  </a:cubicBezTo>
                  <a:cubicBezTo>
                    <a:pt x="73" y="9"/>
                    <a:pt x="73" y="8"/>
                    <a:pt x="73" y="8"/>
                  </a:cubicBezTo>
                  <a:cubicBezTo>
                    <a:pt x="72" y="7"/>
                    <a:pt x="72" y="7"/>
                    <a:pt x="72" y="6"/>
                  </a:cubicBezTo>
                  <a:cubicBezTo>
                    <a:pt x="72" y="6"/>
                    <a:pt x="73" y="6"/>
                    <a:pt x="73" y="5"/>
                  </a:cubicBezTo>
                  <a:cubicBezTo>
                    <a:pt x="73" y="5"/>
                    <a:pt x="73" y="6"/>
                    <a:pt x="73" y="6"/>
                  </a:cubicBezTo>
                  <a:cubicBezTo>
                    <a:pt x="73" y="6"/>
                    <a:pt x="74" y="6"/>
                    <a:pt x="74" y="6"/>
                  </a:cubicBezTo>
                  <a:cubicBezTo>
                    <a:pt x="74" y="5"/>
                    <a:pt x="74" y="6"/>
                    <a:pt x="74" y="4"/>
                  </a:cubicBezTo>
                  <a:cubicBezTo>
                    <a:pt x="74" y="4"/>
                    <a:pt x="73" y="3"/>
                    <a:pt x="73" y="2"/>
                  </a:cubicBezTo>
                  <a:cubicBezTo>
                    <a:pt x="73" y="2"/>
                    <a:pt x="73" y="3"/>
                    <a:pt x="74" y="3"/>
                  </a:cubicBezTo>
                  <a:cubicBezTo>
                    <a:pt x="73" y="2"/>
                    <a:pt x="74" y="5"/>
                    <a:pt x="74" y="3"/>
                  </a:cubicBezTo>
                  <a:cubicBezTo>
                    <a:pt x="74" y="4"/>
                    <a:pt x="74" y="5"/>
                    <a:pt x="74" y="6"/>
                  </a:cubicBezTo>
                  <a:cubicBezTo>
                    <a:pt x="75" y="6"/>
                    <a:pt x="75" y="7"/>
                    <a:pt x="75" y="7"/>
                  </a:cubicBezTo>
                  <a:cubicBezTo>
                    <a:pt x="75" y="6"/>
                    <a:pt x="75" y="6"/>
                    <a:pt x="75" y="5"/>
                  </a:cubicBezTo>
                  <a:cubicBezTo>
                    <a:pt x="76" y="7"/>
                    <a:pt x="76" y="5"/>
                    <a:pt x="77" y="5"/>
                  </a:cubicBezTo>
                  <a:cubicBezTo>
                    <a:pt x="77" y="6"/>
                    <a:pt x="77" y="7"/>
                    <a:pt x="77" y="7"/>
                  </a:cubicBezTo>
                  <a:cubicBezTo>
                    <a:pt x="78" y="7"/>
                    <a:pt x="77" y="6"/>
                    <a:pt x="77" y="6"/>
                  </a:cubicBezTo>
                  <a:cubicBezTo>
                    <a:pt x="77" y="7"/>
                    <a:pt x="77" y="7"/>
                    <a:pt x="77" y="7"/>
                  </a:cubicBezTo>
                  <a:cubicBezTo>
                    <a:pt x="77" y="6"/>
                    <a:pt x="78" y="7"/>
                    <a:pt x="78" y="5"/>
                  </a:cubicBezTo>
                  <a:cubicBezTo>
                    <a:pt x="78" y="7"/>
                    <a:pt x="78" y="7"/>
                    <a:pt x="78" y="7"/>
                  </a:cubicBezTo>
                  <a:cubicBezTo>
                    <a:pt x="78" y="7"/>
                    <a:pt x="78" y="7"/>
                    <a:pt x="78" y="7"/>
                  </a:cubicBezTo>
                  <a:cubicBezTo>
                    <a:pt x="78" y="7"/>
                    <a:pt x="78" y="7"/>
                    <a:pt x="78" y="8"/>
                  </a:cubicBezTo>
                  <a:cubicBezTo>
                    <a:pt x="79" y="9"/>
                    <a:pt x="79" y="7"/>
                    <a:pt x="79" y="7"/>
                  </a:cubicBezTo>
                  <a:cubicBezTo>
                    <a:pt x="79" y="7"/>
                    <a:pt x="79" y="7"/>
                    <a:pt x="79" y="7"/>
                  </a:cubicBezTo>
                  <a:cubicBezTo>
                    <a:pt x="79" y="6"/>
                    <a:pt x="79" y="7"/>
                    <a:pt x="79" y="6"/>
                  </a:cubicBezTo>
                  <a:cubicBezTo>
                    <a:pt x="80" y="7"/>
                    <a:pt x="80" y="7"/>
                    <a:pt x="80" y="7"/>
                  </a:cubicBezTo>
                  <a:cubicBezTo>
                    <a:pt x="80" y="6"/>
                    <a:pt x="80" y="6"/>
                    <a:pt x="80" y="6"/>
                  </a:cubicBezTo>
                  <a:cubicBezTo>
                    <a:pt x="80" y="7"/>
                    <a:pt x="80" y="8"/>
                    <a:pt x="80" y="7"/>
                  </a:cubicBezTo>
                  <a:cubicBezTo>
                    <a:pt x="80" y="9"/>
                    <a:pt x="80" y="9"/>
                    <a:pt x="80" y="9"/>
                  </a:cubicBezTo>
                  <a:cubicBezTo>
                    <a:pt x="80" y="9"/>
                    <a:pt x="80" y="8"/>
                    <a:pt x="80" y="7"/>
                  </a:cubicBezTo>
                  <a:cubicBezTo>
                    <a:pt x="80" y="7"/>
                    <a:pt x="79" y="7"/>
                    <a:pt x="79" y="8"/>
                  </a:cubicBezTo>
                  <a:cubicBezTo>
                    <a:pt x="80" y="8"/>
                    <a:pt x="80" y="8"/>
                    <a:pt x="80" y="7"/>
                  </a:cubicBezTo>
                  <a:cubicBezTo>
                    <a:pt x="80" y="8"/>
                    <a:pt x="80" y="9"/>
                    <a:pt x="80" y="9"/>
                  </a:cubicBezTo>
                  <a:cubicBezTo>
                    <a:pt x="80" y="9"/>
                    <a:pt x="80" y="10"/>
                    <a:pt x="80" y="9"/>
                  </a:cubicBezTo>
                  <a:cubicBezTo>
                    <a:pt x="80" y="10"/>
                    <a:pt x="80" y="10"/>
                    <a:pt x="80" y="10"/>
                  </a:cubicBezTo>
                  <a:cubicBezTo>
                    <a:pt x="80" y="10"/>
                    <a:pt x="80" y="9"/>
                    <a:pt x="79" y="9"/>
                  </a:cubicBezTo>
                  <a:cubicBezTo>
                    <a:pt x="80" y="10"/>
                    <a:pt x="80" y="10"/>
                    <a:pt x="79" y="10"/>
                  </a:cubicBezTo>
                  <a:cubicBezTo>
                    <a:pt x="79" y="9"/>
                    <a:pt x="79" y="11"/>
                    <a:pt x="79" y="11"/>
                  </a:cubicBezTo>
                  <a:cubicBezTo>
                    <a:pt x="78" y="10"/>
                    <a:pt x="78" y="9"/>
                    <a:pt x="78" y="8"/>
                  </a:cubicBezTo>
                  <a:cubicBezTo>
                    <a:pt x="78" y="8"/>
                    <a:pt x="78" y="9"/>
                    <a:pt x="78" y="8"/>
                  </a:cubicBezTo>
                  <a:cubicBezTo>
                    <a:pt x="78" y="9"/>
                    <a:pt x="78" y="10"/>
                    <a:pt x="78" y="11"/>
                  </a:cubicBezTo>
                  <a:cubicBezTo>
                    <a:pt x="78" y="10"/>
                    <a:pt x="78" y="10"/>
                    <a:pt x="78" y="10"/>
                  </a:cubicBezTo>
                  <a:cubicBezTo>
                    <a:pt x="78" y="10"/>
                    <a:pt x="78" y="11"/>
                    <a:pt x="78" y="11"/>
                  </a:cubicBezTo>
                  <a:cubicBezTo>
                    <a:pt x="77" y="11"/>
                    <a:pt x="77" y="11"/>
                    <a:pt x="76" y="11"/>
                  </a:cubicBezTo>
                  <a:cubicBezTo>
                    <a:pt x="76" y="10"/>
                    <a:pt x="76" y="10"/>
                    <a:pt x="76" y="10"/>
                  </a:cubicBezTo>
                  <a:cubicBezTo>
                    <a:pt x="76" y="12"/>
                    <a:pt x="75" y="11"/>
                    <a:pt x="75" y="12"/>
                  </a:cubicBezTo>
                  <a:cubicBezTo>
                    <a:pt x="75" y="11"/>
                    <a:pt x="74" y="13"/>
                    <a:pt x="74" y="12"/>
                  </a:cubicBezTo>
                  <a:cubicBezTo>
                    <a:pt x="73" y="13"/>
                    <a:pt x="72" y="13"/>
                    <a:pt x="71" y="13"/>
                  </a:cubicBezTo>
                  <a:cubicBezTo>
                    <a:pt x="71" y="12"/>
                    <a:pt x="71" y="12"/>
                    <a:pt x="71" y="12"/>
                  </a:cubicBezTo>
                  <a:cubicBezTo>
                    <a:pt x="71" y="13"/>
                    <a:pt x="71" y="11"/>
                    <a:pt x="71" y="12"/>
                  </a:cubicBezTo>
                  <a:cubicBezTo>
                    <a:pt x="71" y="12"/>
                    <a:pt x="71" y="13"/>
                    <a:pt x="71" y="13"/>
                  </a:cubicBezTo>
                  <a:cubicBezTo>
                    <a:pt x="70" y="13"/>
                    <a:pt x="70" y="14"/>
                    <a:pt x="70" y="15"/>
                  </a:cubicBezTo>
                  <a:cubicBezTo>
                    <a:pt x="70" y="14"/>
                    <a:pt x="70" y="14"/>
                    <a:pt x="70" y="14"/>
                  </a:cubicBezTo>
                  <a:cubicBezTo>
                    <a:pt x="70" y="15"/>
                    <a:pt x="69" y="14"/>
                    <a:pt x="68" y="14"/>
                  </a:cubicBezTo>
                  <a:cubicBezTo>
                    <a:pt x="68" y="14"/>
                    <a:pt x="68" y="13"/>
                    <a:pt x="68" y="13"/>
                  </a:cubicBezTo>
                  <a:cubicBezTo>
                    <a:pt x="68" y="14"/>
                    <a:pt x="68" y="14"/>
                    <a:pt x="67" y="15"/>
                  </a:cubicBezTo>
                  <a:cubicBezTo>
                    <a:pt x="67" y="15"/>
                    <a:pt x="67" y="15"/>
                    <a:pt x="66" y="14"/>
                  </a:cubicBezTo>
                  <a:cubicBezTo>
                    <a:pt x="66" y="16"/>
                    <a:pt x="64" y="15"/>
                    <a:pt x="63" y="17"/>
                  </a:cubicBezTo>
                  <a:cubicBezTo>
                    <a:pt x="63" y="16"/>
                    <a:pt x="63" y="16"/>
                    <a:pt x="63" y="16"/>
                  </a:cubicBezTo>
                  <a:cubicBezTo>
                    <a:pt x="62" y="18"/>
                    <a:pt x="61" y="16"/>
                    <a:pt x="60" y="17"/>
                  </a:cubicBezTo>
                  <a:cubicBezTo>
                    <a:pt x="60" y="15"/>
                    <a:pt x="60" y="15"/>
                    <a:pt x="60" y="15"/>
                  </a:cubicBezTo>
                  <a:cubicBezTo>
                    <a:pt x="60" y="15"/>
                    <a:pt x="59" y="16"/>
                    <a:pt x="60" y="17"/>
                  </a:cubicBezTo>
                  <a:cubicBezTo>
                    <a:pt x="59" y="17"/>
                    <a:pt x="59" y="18"/>
                    <a:pt x="59" y="17"/>
                  </a:cubicBezTo>
                  <a:cubicBezTo>
                    <a:pt x="58" y="16"/>
                    <a:pt x="58" y="17"/>
                    <a:pt x="58" y="18"/>
                  </a:cubicBezTo>
                  <a:cubicBezTo>
                    <a:pt x="58" y="17"/>
                    <a:pt x="57" y="17"/>
                    <a:pt x="57" y="17"/>
                  </a:cubicBezTo>
                  <a:cubicBezTo>
                    <a:pt x="57" y="18"/>
                    <a:pt x="57" y="18"/>
                    <a:pt x="57" y="18"/>
                  </a:cubicBezTo>
                  <a:cubicBezTo>
                    <a:pt x="57" y="17"/>
                    <a:pt x="57" y="17"/>
                    <a:pt x="57" y="16"/>
                  </a:cubicBezTo>
                  <a:cubicBezTo>
                    <a:pt x="57" y="17"/>
                    <a:pt x="56" y="16"/>
                    <a:pt x="56" y="18"/>
                  </a:cubicBezTo>
                  <a:cubicBezTo>
                    <a:pt x="56" y="17"/>
                    <a:pt x="55" y="19"/>
                    <a:pt x="54" y="17"/>
                  </a:cubicBezTo>
                  <a:cubicBezTo>
                    <a:pt x="54" y="18"/>
                    <a:pt x="54" y="18"/>
                    <a:pt x="54" y="18"/>
                  </a:cubicBezTo>
                  <a:cubicBezTo>
                    <a:pt x="54" y="18"/>
                    <a:pt x="53" y="17"/>
                    <a:pt x="53" y="18"/>
                  </a:cubicBezTo>
                  <a:cubicBezTo>
                    <a:pt x="53" y="18"/>
                    <a:pt x="53" y="17"/>
                    <a:pt x="53" y="17"/>
                  </a:cubicBezTo>
                  <a:cubicBezTo>
                    <a:pt x="53" y="18"/>
                    <a:pt x="53" y="18"/>
                    <a:pt x="53" y="18"/>
                  </a:cubicBezTo>
                  <a:cubicBezTo>
                    <a:pt x="52" y="19"/>
                    <a:pt x="51" y="17"/>
                    <a:pt x="50" y="18"/>
                  </a:cubicBezTo>
                  <a:cubicBezTo>
                    <a:pt x="49" y="19"/>
                    <a:pt x="47" y="18"/>
                    <a:pt x="46" y="18"/>
                  </a:cubicBezTo>
                  <a:cubicBezTo>
                    <a:pt x="46" y="18"/>
                    <a:pt x="46" y="18"/>
                    <a:pt x="46" y="18"/>
                  </a:cubicBezTo>
                  <a:cubicBezTo>
                    <a:pt x="46" y="19"/>
                    <a:pt x="45" y="16"/>
                    <a:pt x="45" y="18"/>
                  </a:cubicBezTo>
                  <a:cubicBezTo>
                    <a:pt x="45" y="18"/>
                    <a:pt x="44" y="18"/>
                    <a:pt x="45" y="17"/>
                  </a:cubicBezTo>
                  <a:cubicBezTo>
                    <a:pt x="44" y="18"/>
                    <a:pt x="44" y="16"/>
                    <a:pt x="43" y="18"/>
                  </a:cubicBezTo>
                  <a:cubicBezTo>
                    <a:pt x="43" y="18"/>
                    <a:pt x="43" y="18"/>
                    <a:pt x="43" y="17"/>
                  </a:cubicBezTo>
                  <a:cubicBezTo>
                    <a:pt x="43" y="17"/>
                    <a:pt x="42" y="18"/>
                    <a:pt x="42" y="17"/>
                  </a:cubicBezTo>
                  <a:cubicBezTo>
                    <a:pt x="42" y="17"/>
                    <a:pt x="42" y="17"/>
                    <a:pt x="42" y="16"/>
                  </a:cubicBezTo>
                  <a:cubicBezTo>
                    <a:pt x="42" y="16"/>
                    <a:pt x="41" y="18"/>
                    <a:pt x="41" y="16"/>
                  </a:cubicBezTo>
                  <a:cubicBezTo>
                    <a:pt x="41" y="16"/>
                    <a:pt x="41" y="17"/>
                    <a:pt x="41" y="17"/>
                  </a:cubicBezTo>
                  <a:cubicBezTo>
                    <a:pt x="40" y="16"/>
                    <a:pt x="39" y="17"/>
                    <a:pt x="38" y="17"/>
                  </a:cubicBezTo>
                  <a:cubicBezTo>
                    <a:pt x="37" y="16"/>
                    <a:pt x="38" y="14"/>
                    <a:pt x="37" y="16"/>
                  </a:cubicBezTo>
                  <a:cubicBezTo>
                    <a:pt x="37" y="15"/>
                    <a:pt x="37" y="16"/>
                    <a:pt x="37" y="16"/>
                  </a:cubicBezTo>
                  <a:cubicBezTo>
                    <a:pt x="37" y="16"/>
                    <a:pt x="37" y="14"/>
                    <a:pt x="37" y="15"/>
                  </a:cubicBezTo>
                  <a:cubicBezTo>
                    <a:pt x="37" y="16"/>
                    <a:pt x="36" y="15"/>
                    <a:pt x="36" y="16"/>
                  </a:cubicBezTo>
                  <a:cubicBezTo>
                    <a:pt x="36" y="15"/>
                    <a:pt x="36" y="14"/>
                    <a:pt x="35" y="15"/>
                  </a:cubicBezTo>
                  <a:cubicBezTo>
                    <a:pt x="36" y="14"/>
                    <a:pt x="36" y="14"/>
                    <a:pt x="36" y="14"/>
                  </a:cubicBezTo>
                  <a:cubicBezTo>
                    <a:pt x="35" y="16"/>
                    <a:pt x="34" y="15"/>
                    <a:pt x="34" y="17"/>
                  </a:cubicBezTo>
                  <a:cubicBezTo>
                    <a:pt x="31" y="17"/>
                    <a:pt x="28" y="17"/>
                    <a:pt x="26" y="17"/>
                  </a:cubicBezTo>
                  <a:cubicBezTo>
                    <a:pt x="23" y="16"/>
                    <a:pt x="20" y="16"/>
                    <a:pt x="18" y="15"/>
                  </a:cubicBezTo>
                  <a:cubicBezTo>
                    <a:pt x="18" y="13"/>
                    <a:pt x="18" y="13"/>
                    <a:pt x="17" y="14"/>
                  </a:cubicBezTo>
                  <a:cubicBezTo>
                    <a:pt x="17" y="13"/>
                    <a:pt x="17" y="13"/>
                    <a:pt x="17" y="13"/>
                  </a:cubicBezTo>
                  <a:cubicBezTo>
                    <a:pt x="17" y="14"/>
                    <a:pt x="17" y="13"/>
                    <a:pt x="16" y="14"/>
                  </a:cubicBezTo>
                  <a:cubicBezTo>
                    <a:pt x="15" y="14"/>
                    <a:pt x="14" y="14"/>
                    <a:pt x="14" y="13"/>
                  </a:cubicBezTo>
                  <a:cubicBezTo>
                    <a:pt x="14" y="13"/>
                    <a:pt x="14" y="12"/>
                    <a:pt x="14" y="12"/>
                  </a:cubicBezTo>
                  <a:cubicBezTo>
                    <a:pt x="13" y="13"/>
                    <a:pt x="13" y="13"/>
                    <a:pt x="13" y="13"/>
                  </a:cubicBezTo>
                  <a:cubicBezTo>
                    <a:pt x="14" y="13"/>
                    <a:pt x="14" y="13"/>
                    <a:pt x="14" y="13"/>
                  </a:cubicBezTo>
                  <a:cubicBezTo>
                    <a:pt x="13" y="13"/>
                    <a:pt x="13" y="13"/>
                    <a:pt x="13" y="14"/>
                  </a:cubicBezTo>
                  <a:cubicBezTo>
                    <a:pt x="10" y="14"/>
                    <a:pt x="9" y="11"/>
                    <a:pt x="6" y="10"/>
                  </a:cubicBezTo>
                  <a:cubicBezTo>
                    <a:pt x="6" y="10"/>
                    <a:pt x="5" y="10"/>
                    <a:pt x="4" y="10"/>
                  </a:cubicBezTo>
                  <a:cubicBezTo>
                    <a:pt x="3" y="7"/>
                    <a:pt x="2" y="6"/>
                    <a:pt x="0" y="6"/>
                  </a:cubicBezTo>
                  <a:cubicBezTo>
                    <a:pt x="0" y="6"/>
                    <a:pt x="2" y="3"/>
                    <a:pt x="3" y="3"/>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5" name="Freeform 457"/>
            <p:cNvSpPr/>
            <p:nvPr/>
          </p:nvSpPr>
          <p:spPr bwMode="auto">
            <a:xfrm>
              <a:off x="10642649" y="5125663"/>
              <a:ext cx="0" cy="3761"/>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0"/>
                    <a:pt x="0" y="1"/>
                    <a:pt x="0" y="2"/>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6" name="Freeform 458"/>
            <p:cNvSpPr/>
            <p:nvPr/>
          </p:nvSpPr>
          <p:spPr bwMode="auto">
            <a:xfrm>
              <a:off x="10629862" y="5118141"/>
              <a:ext cx="0" cy="22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7" name="Freeform 459"/>
            <p:cNvSpPr/>
            <p:nvPr/>
          </p:nvSpPr>
          <p:spPr bwMode="auto">
            <a:xfrm>
              <a:off x="10628358" y="5116636"/>
              <a:ext cx="0" cy="3761"/>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lnTo>
                    <a:pt x="0" y="2"/>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8" name="Freeform 460"/>
            <p:cNvSpPr/>
            <p:nvPr/>
          </p:nvSpPr>
          <p:spPr bwMode="auto">
            <a:xfrm>
              <a:off x="10624597" y="51151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199" name="Freeform 461"/>
            <p:cNvSpPr/>
            <p:nvPr/>
          </p:nvSpPr>
          <p:spPr bwMode="auto">
            <a:xfrm>
              <a:off x="10624597" y="5116636"/>
              <a:ext cx="0" cy="150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0" name="Freeform 462"/>
            <p:cNvSpPr/>
            <p:nvPr/>
          </p:nvSpPr>
          <p:spPr bwMode="auto">
            <a:xfrm>
              <a:off x="10619332" y="5115132"/>
              <a:ext cx="0" cy="1504"/>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1" name="Freeform 463"/>
            <p:cNvSpPr/>
            <p:nvPr/>
          </p:nvSpPr>
          <p:spPr bwMode="auto">
            <a:xfrm>
              <a:off x="10617075" y="5116636"/>
              <a:ext cx="0" cy="150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2" name="Rectangle 464"/>
            <p:cNvSpPr>
              <a:spLocks noChangeArrowheads="1"/>
            </p:cNvSpPr>
            <p:nvPr/>
          </p:nvSpPr>
          <p:spPr bwMode="auto">
            <a:xfrm>
              <a:off x="10577962" y="5124158"/>
              <a:ext cx="752" cy="752"/>
            </a:xfrm>
            <a:prstGeom prst="rect">
              <a:avLst/>
            </a:prstGeom>
            <a:solidFill>
              <a:srgbClr val="796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3" name="Freeform 465"/>
            <p:cNvSpPr/>
            <p:nvPr/>
          </p:nvSpPr>
          <p:spPr bwMode="auto">
            <a:xfrm>
              <a:off x="10558405" y="5120398"/>
              <a:ext cx="0" cy="150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4" name="Freeform 466"/>
            <p:cNvSpPr/>
            <p:nvPr/>
          </p:nvSpPr>
          <p:spPr bwMode="auto">
            <a:xfrm>
              <a:off x="10547875" y="5125663"/>
              <a:ext cx="0" cy="1504"/>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79654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5" name="Freeform 469"/>
            <p:cNvSpPr>
              <a:spLocks noEditPoints="1"/>
            </p:cNvSpPr>
            <p:nvPr/>
          </p:nvSpPr>
          <p:spPr bwMode="auto">
            <a:xfrm>
              <a:off x="9849104" y="5497990"/>
              <a:ext cx="520505" cy="336975"/>
            </a:xfrm>
            <a:custGeom>
              <a:avLst/>
              <a:gdLst>
                <a:gd name="T0" fmla="*/ 274 w 292"/>
                <a:gd name="T1" fmla="*/ 184 h 189"/>
                <a:gd name="T2" fmla="*/ 232 w 292"/>
                <a:gd name="T3" fmla="*/ 142 h 189"/>
                <a:gd name="T4" fmla="*/ 273 w 292"/>
                <a:gd name="T5" fmla="*/ 155 h 189"/>
                <a:gd name="T6" fmla="*/ 274 w 292"/>
                <a:gd name="T7" fmla="*/ 184 h 189"/>
                <a:gd name="T8" fmla="*/ 208 w 292"/>
                <a:gd name="T9" fmla="*/ 128 h 189"/>
                <a:gd name="T10" fmla="*/ 195 w 292"/>
                <a:gd name="T11" fmla="*/ 122 h 189"/>
                <a:gd name="T12" fmla="*/ 206 w 292"/>
                <a:gd name="T13" fmla="*/ 139 h 189"/>
                <a:gd name="T14" fmla="*/ 208 w 292"/>
                <a:gd name="T15" fmla="*/ 128 h 189"/>
                <a:gd name="T16" fmla="*/ 23 w 292"/>
                <a:gd name="T17" fmla="*/ 25 h 189"/>
                <a:gd name="T18" fmla="*/ 9 w 292"/>
                <a:gd name="T19" fmla="*/ 21 h 189"/>
                <a:gd name="T20" fmla="*/ 23 w 292"/>
                <a:gd name="T21" fmla="*/ 36 h 189"/>
                <a:gd name="T22" fmla="*/ 23 w 292"/>
                <a:gd name="T23" fmla="*/ 25 h 189"/>
                <a:gd name="T24" fmla="*/ 42 w 292"/>
                <a:gd name="T25" fmla="*/ 12 h 189"/>
                <a:gd name="T26" fmla="*/ 30 w 292"/>
                <a:gd name="T27" fmla="*/ 3 h 189"/>
                <a:gd name="T28" fmla="*/ 38 w 292"/>
                <a:gd name="T29" fmla="*/ 22 h 189"/>
                <a:gd name="T30" fmla="*/ 42 w 292"/>
                <a:gd name="T31" fmla="*/ 12 h 189"/>
                <a:gd name="T32" fmla="*/ 75 w 292"/>
                <a:gd name="T33" fmla="*/ 52 h 189"/>
                <a:gd name="T34" fmla="*/ 53 w 292"/>
                <a:gd name="T35" fmla="*/ 38 h 189"/>
                <a:gd name="T36" fmla="*/ 69 w 292"/>
                <a:gd name="T37" fmla="*/ 70 h 189"/>
                <a:gd name="T38" fmla="*/ 75 w 292"/>
                <a:gd name="T39" fmla="*/ 52 h 189"/>
                <a:gd name="T40" fmla="*/ 230 w 292"/>
                <a:gd name="T41" fmla="*/ 104 h 189"/>
                <a:gd name="T42" fmla="*/ 216 w 292"/>
                <a:gd name="T43" fmla="*/ 92 h 189"/>
                <a:gd name="T44" fmla="*/ 224 w 292"/>
                <a:gd name="T45" fmla="*/ 115 h 189"/>
                <a:gd name="T46" fmla="*/ 230 w 292"/>
                <a:gd name="T47" fmla="*/ 104 h 189"/>
                <a:gd name="T48" fmla="*/ 277 w 292"/>
                <a:gd name="T49" fmla="*/ 122 h 189"/>
                <a:gd name="T50" fmla="*/ 263 w 292"/>
                <a:gd name="T51" fmla="*/ 110 h 189"/>
                <a:gd name="T52" fmla="*/ 271 w 292"/>
                <a:gd name="T53" fmla="*/ 134 h 189"/>
                <a:gd name="T54" fmla="*/ 277 w 292"/>
                <a:gd name="T55" fmla="*/ 12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2" h="189">
                  <a:moveTo>
                    <a:pt x="274" y="184"/>
                  </a:moveTo>
                  <a:cubicBezTo>
                    <a:pt x="253" y="189"/>
                    <a:pt x="220" y="149"/>
                    <a:pt x="232" y="142"/>
                  </a:cubicBezTo>
                  <a:cubicBezTo>
                    <a:pt x="251" y="131"/>
                    <a:pt x="266" y="148"/>
                    <a:pt x="273" y="155"/>
                  </a:cubicBezTo>
                  <a:cubicBezTo>
                    <a:pt x="285" y="168"/>
                    <a:pt x="292" y="180"/>
                    <a:pt x="274" y="184"/>
                  </a:cubicBezTo>
                  <a:close/>
                  <a:moveTo>
                    <a:pt x="208" y="128"/>
                  </a:moveTo>
                  <a:cubicBezTo>
                    <a:pt x="206" y="125"/>
                    <a:pt x="198" y="119"/>
                    <a:pt x="195" y="122"/>
                  </a:cubicBezTo>
                  <a:cubicBezTo>
                    <a:pt x="184" y="131"/>
                    <a:pt x="199" y="139"/>
                    <a:pt x="206" y="139"/>
                  </a:cubicBezTo>
                  <a:cubicBezTo>
                    <a:pt x="213" y="138"/>
                    <a:pt x="212" y="134"/>
                    <a:pt x="208" y="128"/>
                  </a:cubicBezTo>
                  <a:close/>
                  <a:moveTo>
                    <a:pt x="23" y="25"/>
                  </a:moveTo>
                  <a:cubicBezTo>
                    <a:pt x="21" y="22"/>
                    <a:pt x="13" y="17"/>
                    <a:pt x="9" y="21"/>
                  </a:cubicBezTo>
                  <a:cubicBezTo>
                    <a:pt x="0" y="31"/>
                    <a:pt x="15" y="37"/>
                    <a:pt x="23" y="36"/>
                  </a:cubicBezTo>
                  <a:cubicBezTo>
                    <a:pt x="30" y="35"/>
                    <a:pt x="28" y="30"/>
                    <a:pt x="23" y="25"/>
                  </a:cubicBezTo>
                  <a:close/>
                  <a:moveTo>
                    <a:pt x="42" y="12"/>
                  </a:moveTo>
                  <a:cubicBezTo>
                    <a:pt x="40" y="8"/>
                    <a:pt x="34" y="0"/>
                    <a:pt x="30" y="3"/>
                  </a:cubicBezTo>
                  <a:cubicBezTo>
                    <a:pt x="18" y="10"/>
                    <a:pt x="30" y="20"/>
                    <a:pt x="38" y="22"/>
                  </a:cubicBezTo>
                  <a:cubicBezTo>
                    <a:pt x="44" y="23"/>
                    <a:pt x="44" y="18"/>
                    <a:pt x="42" y="12"/>
                  </a:cubicBezTo>
                  <a:close/>
                  <a:moveTo>
                    <a:pt x="75" y="52"/>
                  </a:moveTo>
                  <a:cubicBezTo>
                    <a:pt x="72" y="46"/>
                    <a:pt x="60" y="33"/>
                    <a:pt x="53" y="38"/>
                  </a:cubicBezTo>
                  <a:cubicBezTo>
                    <a:pt x="33" y="52"/>
                    <a:pt x="56" y="68"/>
                    <a:pt x="69" y="70"/>
                  </a:cubicBezTo>
                  <a:cubicBezTo>
                    <a:pt x="81" y="71"/>
                    <a:pt x="79" y="62"/>
                    <a:pt x="75" y="52"/>
                  </a:cubicBezTo>
                  <a:close/>
                  <a:moveTo>
                    <a:pt x="230" y="104"/>
                  </a:moveTo>
                  <a:cubicBezTo>
                    <a:pt x="229" y="99"/>
                    <a:pt x="222" y="88"/>
                    <a:pt x="216" y="92"/>
                  </a:cubicBezTo>
                  <a:cubicBezTo>
                    <a:pt x="204" y="99"/>
                    <a:pt x="215" y="113"/>
                    <a:pt x="224" y="115"/>
                  </a:cubicBezTo>
                  <a:cubicBezTo>
                    <a:pt x="232" y="118"/>
                    <a:pt x="232" y="111"/>
                    <a:pt x="230" y="104"/>
                  </a:cubicBezTo>
                  <a:close/>
                  <a:moveTo>
                    <a:pt x="277" y="122"/>
                  </a:moveTo>
                  <a:cubicBezTo>
                    <a:pt x="276" y="118"/>
                    <a:pt x="269" y="107"/>
                    <a:pt x="263" y="110"/>
                  </a:cubicBezTo>
                  <a:cubicBezTo>
                    <a:pt x="249" y="119"/>
                    <a:pt x="262" y="132"/>
                    <a:pt x="271" y="134"/>
                  </a:cubicBezTo>
                  <a:cubicBezTo>
                    <a:pt x="280" y="136"/>
                    <a:pt x="279" y="130"/>
                    <a:pt x="277" y="122"/>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sp>
          <p:nvSpPr>
            <p:cNvPr id="206" name="Freeform 439"/>
            <p:cNvSpPr/>
            <p:nvPr/>
          </p:nvSpPr>
          <p:spPr bwMode="auto">
            <a:xfrm>
              <a:off x="11037326" y="5371338"/>
              <a:ext cx="78226" cy="104553"/>
            </a:xfrm>
            <a:custGeom>
              <a:avLst/>
              <a:gdLst>
                <a:gd name="T0" fmla="*/ 37 w 44"/>
                <a:gd name="T1" fmla="*/ 59 h 59"/>
                <a:gd name="T2" fmla="*/ 10 w 44"/>
                <a:gd name="T3" fmla="*/ 0 h 59"/>
                <a:gd name="T4" fmla="*/ 37 w 44"/>
                <a:gd name="T5" fmla="*/ 59 h 59"/>
              </a:gdLst>
              <a:ahLst/>
              <a:cxnLst>
                <a:cxn ang="0">
                  <a:pos x="T0" y="T1"/>
                </a:cxn>
                <a:cxn ang="0">
                  <a:pos x="T2" y="T3"/>
                </a:cxn>
                <a:cxn ang="0">
                  <a:pos x="T4" y="T5"/>
                </a:cxn>
              </a:cxnLst>
              <a:rect l="0" t="0" r="r" b="b"/>
              <a:pathLst>
                <a:path w="44" h="59">
                  <a:moveTo>
                    <a:pt x="37" y="59"/>
                  </a:moveTo>
                  <a:cubicBezTo>
                    <a:pt x="37" y="59"/>
                    <a:pt x="44" y="32"/>
                    <a:pt x="10" y="0"/>
                  </a:cubicBezTo>
                  <a:cubicBezTo>
                    <a:pt x="0" y="28"/>
                    <a:pt x="37" y="59"/>
                    <a:pt x="37" y="59"/>
                  </a:cubicBezTo>
                  <a:close/>
                </a:path>
              </a:pathLst>
            </a:custGeom>
            <a:solidFill>
              <a:srgbClr val="664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350">
                <a:solidFill>
                  <a:srgbClr val="796548"/>
                </a:solidFill>
              </a:endParaRPr>
            </a:p>
          </p:txBody>
        </p:sp>
      </p:grpSp>
      <p:sp>
        <p:nvSpPr>
          <p:cNvPr id="607" name="Freeform 384"/>
          <p:cNvSpPr>
            <a:spLocks noEditPoints="1"/>
          </p:cNvSpPr>
          <p:nvPr/>
        </p:nvSpPr>
        <p:spPr bwMode="auto">
          <a:xfrm rot="20517668">
            <a:off x="898199" y="4736509"/>
            <a:ext cx="483146" cy="465143"/>
          </a:xfrm>
          <a:custGeom>
            <a:avLst/>
            <a:gdLst>
              <a:gd name="T0" fmla="*/ 81 w 140"/>
              <a:gd name="T1" fmla="*/ 36 h 101"/>
              <a:gd name="T2" fmla="*/ 129 w 140"/>
              <a:gd name="T3" fmla="*/ 24 h 101"/>
              <a:gd name="T4" fmla="*/ 121 w 140"/>
              <a:gd name="T5" fmla="*/ 19 h 101"/>
              <a:gd name="T6" fmla="*/ 112 w 140"/>
              <a:gd name="T7" fmla="*/ 21 h 101"/>
              <a:gd name="T8" fmla="*/ 120 w 140"/>
              <a:gd name="T9" fmla="*/ 15 h 101"/>
              <a:gd name="T10" fmla="*/ 140 w 140"/>
              <a:gd name="T11" fmla="*/ 8 h 101"/>
              <a:gd name="T12" fmla="*/ 133 w 140"/>
              <a:gd name="T13" fmla="*/ 9 h 101"/>
              <a:gd name="T14" fmla="*/ 110 w 140"/>
              <a:gd name="T15" fmla="*/ 2 h 101"/>
              <a:gd name="T16" fmla="*/ 98 w 140"/>
              <a:gd name="T17" fmla="*/ 28 h 101"/>
              <a:gd name="T18" fmla="*/ 91 w 140"/>
              <a:gd name="T19" fmla="*/ 34 h 101"/>
              <a:gd name="T20" fmla="*/ 98 w 140"/>
              <a:gd name="T21" fmla="*/ 27 h 101"/>
              <a:gd name="T22" fmla="*/ 107 w 140"/>
              <a:gd name="T23" fmla="*/ 2 h 101"/>
              <a:gd name="T24" fmla="*/ 88 w 140"/>
              <a:gd name="T25" fmla="*/ 6 h 101"/>
              <a:gd name="T26" fmla="*/ 87 w 140"/>
              <a:gd name="T27" fmla="*/ 0 h 101"/>
              <a:gd name="T28" fmla="*/ 53 w 140"/>
              <a:gd name="T29" fmla="*/ 44 h 101"/>
              <a:gd name="T30" fmla="*/ 67 w 140"/>
              <a:gd name="T31" fmla="*/ 0 h 101"/>
              <a:gd name="T32" fmla="*/ 47 w 140"/>
              <a:gd name="T33" fmla="*/ 3 h 101"/>
              <a:gd name="T34" fmla="*/ 44 w 140"/>
              <a:gd name="T35" fmla="*/ 2 h 101"/>
              <a:gd name="T36" fmla="*/ 11 w 140"/>
              <a:gd name="T37" fmla="*/ 51 h 101"/>
              <a:gd name="T38" fmla="*/ 24 w 140"/>
              <a:gd name="T39" fmla="*/ 8 h 101"/>
              <a:gd name="T40" fmla="*/ 99 w 140"/>
              <a:gd name="T41" fmla="*/ 57 h 101"/>
              <a:gd name="T42" fmla="*/ 105 w 140"/>
              <a:gd name="T43" fmla="*/ 24 h 101"/>
              <a:gd name="T44" fmla="*/ 112 w 140"/>
              <a:gd name="T45" fmla="*/ 31 h 101"/>
              <a:gd name="T46" fmla="*/ 105 w 140"/>
              <a:gd name="T47" fmla="*/ 24 h 101"/>
              <a:gd name="T48" fmla="*/ 39 w 140"/>
              <a:gd name="T49" fmla="*/ 17 h 101"/>
              <a:gd name="T50" fmla="*/ 39 w 140"/>
              <a:gd name="T51" fmla="*/ 26 h 101"/>
              <a:gd name="T52" fmla="*/ 83 w 140"/>
              <a:gd name="T53" fmla="*/ 65 h 101"/>
              <a:gd name="T54" fmla="*/ 74 w 140"/>
              <a:gd name="T55" fmla="*/ 62 h 101"/>
              <a:gd name="T56" fmla="*/ 83 w 140"/>
              <a:gd name="T57" fmla="*/ 65 h 101"/>
              <a:gd name="T58" fmla="*/ 55 w 140"/>
              <a:gd name="T59" fmla="*/ 47 h 101"/>
              <a:gd name="T60" fmla="*/ 64 w 140"/>
              <a:gd name="T61" fmla="*/ 50 h 101"/>
              <a:gd name="T62" fmla="*/ 76 w 140"/>
              <a:gd name="T63" fmla="*/ 37 h 101"/>
              <a:gd name="T64" fmla="*/ 68 w 140"/>
              <a:gd name="T65" fmla="*/ 43 h 101"/>
              <a:gd name="T66" fmla="*/ 76 w 140"/>
              <a:gd name="T67" fmla="*/ 37 h 101"/>
              <a:gd name="T68" fmla="*/ 83 w 140"/>
              <a:gd name="T69" fmla="*/ 20 h 101"/>
              <a:gd name="T70" fmla="*/ 77 w 140"/>
              <a:gd name="T71" fmla="*/ 28 h 101"/>
              <a:gd name="T72" fmla="*/ 53 w 140"/>
              <a:gd name="T73" fmla="*/ 45 h 101"/>
              <a:gd name="T74" fmla="*/ 45 w 140"/>
              <a:gd name="T75" fmla="*/ 50 h 101"/>
              <a:gd name="T76" fmla="*/ 53 w 140"/>
              <a:gd name="T77" fmla="*/ 45 h 101"/>
              <a:gd name="T78" fmla="*/ 21 w 140"/>
              <a:gd name="T79" fmla="*/ 55 h 101"/>
              <a:gd name="T80" fmla="*/ 29 w 140"/>
              <a:gd name="T81" fmla="*/ 51 h 101"/>
              <a:gd name="T82" fmla="*/ 33 w 140"/>
              <a:gd name="T83" fmla="*/ 41 h 101"/>
              <a:gd name="T84" fmla="*/ 28 w 140"/>
              <a:gd name="T85" fmla="*/ 48 h 101"/>
              <a:gd name="T86" fmla="*/ 33 w 140"/>
              <a:gd name="T87" fmla="*/ 41 h 101"/>
              <a:gd name="T88" fmla="*/ 17 w 140"/>
              <a:gd name="T89" fmla="*/ 54 h 101"/>
              <a:gd name="T90" fmla="*/ 21 w 140"/>
              <a:gd name="T91" fmla="*/ 63 h 101"/>
              <a:gd name="T92" fmla="*/ 31 w 140"/>
              <a:gd name="T93" fmla="*/ 74 h 101"/>
              <a:gd name="T94" fmla="*/ 40 w 140"/>
              <a:gd name="T95" fmla="*/ 79 h 101"/>
              <a:gd name="T96" fmla="*/ 31 w 140"/>
              <a:gd name="T97" fmla="*/ 74 h 101"/>
              <a:gd name="T98" fmla="*/ 39 w 140"/>
              <a:gd name="T99" fmla="*/ 49 h 101"/>
              <a:gd name="T100" fmla="*/ 65 w 140"/>
              <a:gd name="T101" fmla="*/ 8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01">
                <a:moveTo>
                  <a:pt x="79" y="38"/>
                </a:moveTo>
                <a:cubicBezTo>
                  <a:pt x="81" y="36"/>
                  <a:pt x="81" y="36"/>
                  <a:pt x="81" y="36"/>
                </a:cubicBezTo>
                <a:cubicBezTo>
                  <a:pt x="102" y="55"/>
                  <a:pt x="102" y="55"/>
                  <a:pt x="102" y="55"/>
                </a:cubicBezTo>
                <a:cubicBezTo>
                  <a:pt x="113" y="45"/>
                  <a:pt x="122" y="34"/>
                  <a:pt x="129" y="24"/>
                </a:cubicBezTo>
                <a:cubicBezTo>
                  <a:pt x="121" y="19"/>
                  <a:pt x="121" y="19"/>
                  <a:pt x="121" y="19"/>
                </a:cubicBezTo>
                <a:cubicBezTo>
                  <a:pt x="121" y="19"/>
                  <a:pt x="121" y="19"/>
                  <a:pt x="121" y="19"/>
                </a:cubicBezTo>
                <a:cubicBezTo>
                  <a:pt x="119" y="20"/>
                  <a:pt x="116" y="22"/>
                  <a:pt x="113" y="23"/>
                </a:cubicBezTo>
                <a:cubicBezTo>
                  <a:pt x="112" y="21"/>
                  <a:pt x="112" y="21"/>
                  <a:pt x="112" y="21"/>
                </a:cubicBezTo>
                <a:cubicBezTo>
                  <a:pt x="114" y="19"/>
                  <a:pt x="117" y="18"/>
                  <a:pt x="119" y="17"/>
                </a:cubicBezTo>
                <a:cubicBezTo>
                  <a:pt x="120" y="15"/>
                  <a:pt x="120" y="15"/>
                  <a:pt x="120" y="15"/>
                </a:cubicBezTo>
                <a:cubicBezTo>
                  <a:pt x="131" y="22"/>
                  <a:pt x="131" y="22"/>
                  <a:pt x="131" y="22"/>
                </a:cubicBezTo>
                <a:cubicBezTo>
                  <a:pt x="135" y="17"/>
                  <a:pt x="138" y="12"/>
                  <a:pt x="140" y="8"/>
                </a:cubicBezTo>
                <a:cubicBezTo>
                  <a:pt x="138" y="9"/>
                  <a:pt x="137" y="10"/>
                  <a:pt x="134" y="12"/>
                </a:cubicBezTo>
                <a:cubicBezTo>
                  <a:pt x="133" y="9"/>
                  <a:pt x="133" y="9"/>
                  <a:pt x="133" y="9"/>
                </a:cubicBezTo>
                <a:cubicBezTo>
                  <a:pt x="135" y="8"/>
                  <a:pt x="137" y="7"/>
                  <a:pt x="138" y="6"/>
                </a:cubicBezTo>
                <a:cubicBezTo>
                  <a:pt x="131" y="5"/>
                  <a:pt x="121" y="4"/>
                  <a:pt x="110" y="2"/>
                </a:cubicBezTo>
                <a:cubicBezTo>
                  <a:pt x="100" y="28"/>
                  <a:pt x="100" y="28"/>
                  <a:pt x="100" y="28"/>
                </a:cubicBezTo>
                <a:cubicBezTo>
                  <a:pt x="98" y="28"/>
                  <a:pt x="98" y="28"/>
                  <a:pt x="98" y="28"/>
                </a:cubicBezTo>
                <a:cubicBezTo>
                  <a:pt x="99" y="30"/>
                  <a:pt x="99" y="30"/>
                  <a:pt x="99" y="30"/>
                </a:cubicBezTo>
                <a:cubicBezTo>
                  <a:pt x="97" y="31"/>
                  <a:pt x="94" y="33"/>
                  <a:pt x="91" y="34"/>
                </a:cubicBezTo>
                <a:cubicBezTo>
                  <a:pt x="90" y="31"/>
                  <a:pt x="90" y="31"/>
                  <a:pt x="90" y="31"/>
                </a:cubicBezTo>
                <a:cubicBezTo>
                  <a:pt x="92" y="30"/>
                  <a:pt x="95" y="29"/>
                  <a:pt x="98" y="27"/>
                </a:cubicBezTo>
                <a:cubicBezTo>
                  <a:pt x="97" y="27"/>
                  <a:pt x="97" y="27"/>
                  <a:pt x="97" y="27"/>
                </a:cubicBezTo>
                <a:cubicBezTo>
                  <a:pt x="107" y="2"/>
                  <a:pt x="107" y="2"/>
                  <a:pt x="107" y="2"/>
                </a:cubicBezTo>
                <a:cubicBezTo>
                  <a:pt x="102" y="1"/>
                  <a:pt x="96" y="1"/>
                  <a:pt x="90" y="1"/>
                </a:cubicBezTo>
                <a:cubicBezTo>
                  <a:pt x="88" y="6"/>
                  <a:pt x="88" y="6"/>
                  <a:pt x="88" y="6"/>
                </a:cubicBezTo>
                <a:cubicBezTo>
                  <a:pt x="85" y="5"/>
                  <a:pt x="85" y="5"/>
                  <a:pt x="85" y="5"/>
                </a:cubicBezTo>
                <a:cubicBezTo>
                  <a:pt x="87" y="0"/>
                  <a:pt x="87" y="0"/>
                  <a:pt x="87" y="0"/>
                </a:cubicBezTo>
                <a:cubicBezTo>
                  <a:pt x="81" y="0"/>
                  <a:pt x="75" y="0"/>
                  <a:pt x="70" y="0"/>
                </a:cubicBezTo>
                <a:cubicBezTo>
                  <a:pt x="53" y="44"/>
                  <a:pt x="53" y="44"/>
                  <a:pt x="53" y="44"/>
                </a:cubicBezTo>
                <a:cubicBezTo>
                  <a:pt x="50" y="43"/>
                  <a:pt x="50" y="43"/>
                  <a:pt x="50" y="43"/>
                </a:cubicBezTo>
                <a:cubicBezTo>
                  <a:pt x="67" y="0"/>
                  <a:pt x="67" y="0"/>
                  <a:pt x="67" y="0"/>
                </a:cubicBezTo>
                <a:cubicBezTo>
                  <a:pt x="60" y="0"/>
                  <a:pt x="54" y="1"/>
                  <a:pt x="47" y="1"/>
                </a:cubicBezTo>
                <a:cubicBezTo>
                  <a:pt x="47" y="3"/>
                  <a:pt x="47" y="3"/>
                  <a:pt x="47" y="3"/>
                </a:cubicBezTo>
                <a:cubicBezTo>
                  <a:pt x="44" y="2"/>
                  <a:pt x="44" y="2"/>
                  <a:pt x="44" y="2"/>
                </a:cubicBezTo>
                <a:cubicBezTo>
                  <a:pt x="44" y="2"/>
                  <a:pt x="44" y="2"/>
                  <a:pt x="44" y="2"/>
                </a:cubicBezTo>
                <a:cubicBezTo>
                  <a:pt x="38" y="3"/>
                  <a:pt x="33" y="4"/>
                  <a:pt x="28" y="6"/>
                </a:cubicBezTo>
                <a:cubicBezTo>
                  <a:pt x="11" y="51"/>
                  <a:pt x="11" y="51"/>
                  <a:pt x="11" y="51"/>
                </a:cubicBezTo>
                <a:cubicBezTo>
                  <a:pt x="8" y="50"/>
                  <a:pt x="8" y="50"/>
                  <a:pt x="8" y="50"/>
                </a:cubicBezTo>
                <a:cubicBezTo>
                  <a:pt x="24" y="8"/>
                  <a:pt x="24" y="8"/>
                  <a:pt x="24" y="8"/>
                </a:cubicBezTo>
                <a:cubicBezTo>
                  <a:pt x="9" y="15"/>
                  <a:pt x="0" y="28"/>
                  <a:pt x="6" y="51"/>
                </a:cubicBezTo>
                <a:cubicBezTo>
                  <a:pt x="29" y="101"/>
                  <a:pt x="68" y="85"/>
                  <a:pt x="99" y="57"/>
                </a:cubicBezTo>
                <a:lnTo>
                  <a:pt x="79" y="38"/>
                </a:lnTo>
                <a:close/>
                <a:moveTo>
                  <a:pt x="105" y="24"/>
                </a:moveTo>
                <a:cubicBezTo>
                  <a:pt x="113" y="29"/>
                  <a:pt x="113" y="29"/>
                  <a:pt x="113" y="29"/>
                </a:cubicBezTo>
                <a:cubicBezTo>
                  <a:pt x="112" y="31"/>
                  <a:pt x="112" y="31"/>
                  <a:pt x="112" y="31"/>
                </a:cubicBezTo>
                <a:cubicBezTo>
                  <a:pt x="104" y="27"/>
                  <a:pt x="104" y="27"/>
                  <a:pt x="104" y="27"/>
                </a:cubicBezTo>
                <a:lnTo>
                  <a:pt x="105" y="24"/>
                </a:lnTo>
                <a:close/>
                <a:moveTo>
                  <a:pt x="36" y="25"/>
                </a:moveTo>
                <a:cubicBezTo>
                  <a:pt x="39" y="17"/>
                  <a:pt x="39" y="17"/>
                  <a:pt x="39" y="17"/>
                </a:cubicBezTo>
                <a:cubicBezTo>
                  <a:pt x="42" y="18"/>
                  <a:pt x="42" y="18"/>
                  <a:pt x="42" y="18"/>
                </a:cubicBezTo>
                <a:cubicBezTo>
                  <a:pt x="39" y="26"/>
                  <a:pt x="39" y="26"/>
                  <a:pt x="39" y="26"/>
                </a:cubicBezTo>
                <a:lnTo>
                  <a:pt x="36" y="25"/>
                </a:lnTo>
                <a:close/>
                <a:moveTo>
                  <a:pt x="83" y="65"/>
                </a:moveTo>
                <a:cubicBezTo>
                  <a:pt x="81" y="68"/>
                  <a:pt x="81" y="68"/>
                  <a:pt x="81" y="68"/>
                </a:cubicBezTo>
                <a:cubicBezTo>
                  <a:pt x="74" y="62"/>
                  <a:pt x="74" y="62"/>
                  <a:pt x="74" y="62"/>
                </a:cubicBezTo>
                <a:cubicBezTo>
                  <a:pt x="75" y="59"/>
                  <a:pt x="75" y="59"/>
                  <a:pt x="75" y="59"/>
                </a:cubicBezTo>
                <a:lnTo>
                  <a:pt x="83" y="65"/>
                </a:lnTo>
                <a:close/>
                <a:moveTo>
                  <a:pt x="62" y="52"/>
                </a:moveTo>
                <a:cubicBezTo>
                  <a:pt x="55" y="47"/>
                  <a:pt x="55" y="47"/>
                  <a:pt x="55" y="47"/>
                </a:cubicBezTo>
                <a:cubicBezTo>
                  <a:pt x="57" y="44"/>
                  <a:pt x="57" y="44"/>
                  <a:pt x="57" y="44"/>
                </a:cubicBezTo>
                <a:cubicBezTo>
                  <a:pt x="64" y="50"/>
                  <a:pt x="64" y="50"/>
                  <a:pt x="64" y="50"/>
                </a:cubicBezTo>
                <a:lnTo>
                  <a:pt x="62" y="52"/>
                </a:lnTo>
                <a:close/>
                <a:moveTo>
                  <a:pt x="76" y="37"/>
                </a:moveTo>
                <a:cubicBezTo>
                  <a:pt x="77" y="40"/>
                  <a:pt x="77" y="40"/>
                  <a:pt x="77" y="40"/>
                </a:cubicBezTo>
                <a:cubicBezTo>
                  <a:pt x="74" y="41"/>
                  <a:pt x="71" y="42"/>
                  <a:pt x="68" y="43"/>
                </a:cubicBezTo>
                <a:cubicBezTo>
                  <a:pt x="67" y="40"/>
                  <a:pt x="67" y="40"/>
                  <a:pt x="67" y="40"/>
                </a:cubicBezTo>
                <a:cubicBezTo>
                  <a:pt x="70" y="39"/>
                  <a:pt x="73" y="38"/>
                  <a:pt x="76" y="37"/>
                </a:cubicBezTo>
                <a:close/>
                <a:moveTo>
                  <a:pt x="80" y="19"/>
                </a:moveTo>
                <a:cubicBezTo>
                  <a:pt x="83" y="20"/>
                  <a:pt x="83" y="20"/>
                  <a:pt x="83" y="20"/>
                </a:cubicBezTo>
                <a:cubicBezTo>
                  <a:pt x="80" y="29"/>
                  <a:pt x="80" y="29"/>
                  <a:pt x="80" y="29"/>
                </a:cubicBezTo>
                <a:cubicBezTo>
                  <a:pt x="77" y="28"/>
                  <a:pt x="77" y="28"/>
                  <a:pt x="77" y="28"/>
                </a:cubicBezTo>
                <a:lnTo>
                  <a:pt x="80" y="19"/>
                </a:lnTo>
                <a:close/>
                <a:moveTo>
                  <a:pt x="53" y="45"/>
                </a:moveTo>
                <a:cubicBezTo>
                  <a:pt x="54" y="48"/>
                  <a:pt x="54" y="48"/>
                  <a:pt x="54" y="48"/>
                </a:cubicBezTo>
                <a:cubicBezTo>
                  <a:pt x="51" y="49"/>
                  <a:pt x="48" y="50"/>
                  <a:pt x="45" y="50"/>
                </a:cubicBezTo>
                <a:cubicBezTo>
                  <a:pt x="44" y="47"/>
                  <a:pt x="44" y="47"/>
                  <a:pt x="44" y="47"/>
                </a:cubicBezTo>
                <a:cubicBezTo>
                  <a:pt x="47" y="47"/>
                  <a:pt x="50" y="46"/>
                  <a:pt x="53" y="45"/>
                </a:cubicBezTo>
                <a:close/>
                <a:moveTo>
                  <a:pt x="30" y="54"/>
                </a:moveTo>
                <a:cubicBezTo>
                  <a:pt x="27" y="54"/>
                  <a:pt x="24" y="55"/>
                  <a:pt x="21" y="55"/>
                </a:cubicBezTo>
                <a:cubicBezTo>
                  <a:pt x="20" y="52"/>
                  <a:pt x="20" y="52"/>
                  <a:pt x="20" y="52"/>
                </a:cubicBezTo>
                <a:cubicBezTo>
                  <a:pt x="23" y="52"/>
                  <a:pt x="26" y="51"/>
                  <a:pt x="29" y="51"/>
                </a:cubicBezTo>
                <a:lnTo>
                  <a:pt x="30" y="54"/>
                </a:lnTo>
                <a:close/>
                <a:moveTo>
                  <a:pt x="33" y="41"/>
                </a:moveTo>
                <a:cubicBezTo>
                  <a:pt x="30" y="49"/>
                  <a:pt x="30" y="49"/>
                  <a:pt x="30" y="49"/>
                </a:cubicBezTo>
                <a:cubicBezTo>
                  <a:pt x="28" y="48"/>
                  <a:pt x="28" y="48"/>
                  <a:pt x="28" y="48"/>
                </a:cubicBezTo>
                <a:cubicBezTo>
                  <a:pt x="31" y="39"/>
                  <a:pt x="31" y="39"/>
                  <a:pt x="31" y="39"/>
                </a:cubicBezTo>
                <a:lnTo>
                  <a:pt x="33" y="41"/>
                </a:lnTo>
                <a:close/>
                <a:moveTo>
                  <a:pt x="15" y="56"/>
                </a:moveTo>
                <a:cubicBezTo>
                  <a:pt x="17" y="54"/>
                  <a:pt x="17" y="54"/>
                  <a:pt x="17" y="54"/>
                </a:cubicBezTo>
                <a:cubicBezTo>
                  <a:pt x="23" y="61"/>
                  <a:pt x="23" y="61"/>
                  <a:pt x="23" y="61"/>
                </a:cubicBezTo>
                <a:cubicBezTo>
                  <a:pt x="21" y="63"/>
                  <a:pt x="21" y="63"/>
                  <a:pt x="21" y="63"/>
                </a:cubicBezTo>
                <a:lnTo>
                  <a:pt x="15" y="56"/>
                </a:lnTo>
                <a:close/>
                <a:moveTo>
                  <a:pt x="31" y="74"/>
                </a:moveTo>
                <a:cubicBezTo>
                  <a:pt x="34" y="72"/>
                  <a:pt x="34" y="72"/>
                  <a:pt x="34" y="72"/>
                </a:cubicBezTo>
                <a:cubicBezTo>
                  <a:pt x="40" y="79"/>
                  <a:pt x="40" y="79"/>
                  <a:pt x="40" y="79"/>
                </a:cubicBezTo>
                <a:cubicBezTo>
                  <a:pt x="38" y="81"/>
                  <a:pt x="38" y="81"/>
                  <a:pt x="38" y="81"/>
                </a:cubicBezTo>
                <a:lnTo>
                  <a:pt x="31" y="74"/>
                </a:lnTo>
                <a:close/>
                <a:moveTo>
                  <a:pt x="37" y="51"/>
                </a:moveTo>
                <a:cubicBezTo>
                  <a:pt x="39" y="49"/>
                  <a:pt x="39" y="49"/>
                  <a:pt x="39" y="49"/>
                </a:cubicBezTo>
                <a:cubicBezTo>
                  <a:pt x="67" y="77"/>
                  <a:pt x="67" y="77"/>
                  <a:pt x="67" y="77"/>
                </a:cubicBezTo>
                <a:cubicBezTo>
                  <a:pt x="65" y="80"/>
                  <a:pt x="65" y="80"/>
                  <a:pt x="65" y="80"/>
                </a:cubicBezTo>
                <a:lnTo>
                  <a:pt x="37" y="51"/>
                </a:lnTo>
                <a:close/>
              </a:path>
            </a:pathLst>
          </a:custGeom>
          <a:solidFill>
            <a:schemeClr val="accent1"/>
          </a:solidFill>
          <a:ln>
            <a:noFill/>
          </a:ln>
        </p:spPr>
        <p:txBody>
          <a:bodyPr vert="horz" wrap="square" lIns="68580" tIns="34290" rIns="68580" bIns="34290" numCol="1" anchor="t" anchorCtr="0" compatLnSpc="1"/>
          <a:lstStyle/>
          <a:p>
            <a:endParaRPr lang="en-US" sz="1350">
              <a:solidFill>
                <a:srgbClr val="796548"/>
              </a:solidFill>
            </a:endParaRPr>
          </a:p>
        </p:txBody>
      </p:sp>
      <p:sp>
        <p:nvSpPr>
          <p:cNvPr id="2" name="Title 1"/>
          <p:cNvSpPr>
            <a:spLocks noGrp="1"/>
          </p:cNvSpPr>
          <p:nvPr>
            <p:ph type="ctrTitle"/>
          </p:nvPr>
        </p:nvSpPr>
        <p:spPr>
          <a:xfrm>
            <a:off x="2135009" y="5593208"/>
            <a:ext cx="4873982" cy="537100"/>
          </a:xfrm>
        </p:spPr>
        <p:txBody>
          <a:bodyPr anchor="ctr">
            <a:normAutofit/>
          </a:bodyPr>
          <a:lstStyle>
            <a:lvl1pPr algn="ctr">
              <a:defRPr sz="2250"/>
            </a:lvl1pPr>
          </a:lstStyle>
          <a:p>
            <a:r>
              <a:rPr lang="en-US" smtClean="0"/>
              <a:t>Click to edit Master title style</a:t>
            </a:r>
            <a:endParaRPr lang="en-US" dirty="0"/>
          </a:p>
        </p:txBody>
      </p:sp>
      <p:sp>
        <p:nvSpPr>
          <p:cNvPr id="3" name="Subtitle 2"/>
          <p:cNvSpPr>
            <a:spLocks noGrp="1"/>
          </p:cNvSpPr>
          <p:nvPr>
            <p:ph type="subTitle" idx="1"/>
          </p:nvPr>
        </p:nvSpPr>
        <p:spPr>
          <a:xfrm>
            <a:off x="2135009" y="6127279"/>
            <a:ext cx="4873982" cy="311689"/>
          </a:xfrm>
        </p:spPr>
        <p:txBody>
          <a:bodyPr>
            <a:normAutofit/>
          </a:bodyPr>
          <a:lstStyle>
            <a:lvl1pPr marL="0" indent="0" algn="ctr">
              <a:spcBef>
                <a:spcPts val="0"/>
              </a:spcBef>
              <a:buNone/>
              <a:defRPr sz="10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608" name="Picture Placeholder 7"/>
          <p:cNvSpPr>
            <a:spLocks noGrp="1"/>
          </p:cNvSpPr>
          <p:nvPr>
            <p:ph type="pic" sz="quarter" idx="11"/>
          </p:nvPr>
        </p:nvSpPr>
        <p:spPr>
          <a:xfrm>
            <a:off x="2301970" y="1311443"/>
            <a:ext cx="4594130" cy="3961460"/>
          </a:xfrm>
          <a:custGeom>
            <a:avLst/>
            <a:gdLst>
              <a:gd name="connsiteX0" fmla="*/ 0 w 3191708"/>
              <a:gd name="connsiteY0" fmla="*/ 182406 h 4828704"/>
              <a:gd name="connsiteX1" fmla="*/ 182406 w 3191708"/>
              <a:gd name="connsiteY1" fmla="*/ 0 h 4828704"/>
              <a:gd name="connsiteX2" fmla="*/ 3009302 w 3191708"/>
              <a:gd name="connsiteY2" fmla="*/ 0 h 4828704"/>
              <a:gd name="connsiteX3" fmla="*/ 3191708 w 3191708"/>
              <a:gd name="connsiteY3" fmla="*/ 182406 h 4828704"/>
              <a:gd name="connsiteX4" fmla="*/ 3191708 w 3191708"/>
              <a:gd name="connsiteY4" fmla="*/ 4646298 h 4828704"/>
              <a:gd name="connsiteX5" fmla="*/ 3009302 w 3191708"/>
              <a:gd name="connsiteY5" fmla="*/ 4828704 h 4828704"/>
              <a:gd name="connsiteX6" fmla="*/ 182406 w 3191708"/>
              <a:gd name="connsiteY6" fmla="*/ 4828704 h 4828704"/>
              <a:gd name="connsiteX7" fmla="*/ 0 w 3191708"/>
              <a:gd name="connsiteY7" fmla="*/ 4646298 h 4828704"/>
              <a:gd name="connsiteX8" fmla="*/ 0 w 3191708"/>
              <a:gd name="connsiteY8" fmla="*/ 182406 h 4828704"/>
              <a:gd name="connsiteX0-1" fmla="*/ 0 w 3191708"/>
              <a:gd name="connsiteY0-2" fmla="*/ 182406 h 4828704"/>
              <a:gd name="connsiteX1-3" fmla="*/ 182406 w 3191708"/>
              <a:gd name="connsiteY1-4" fmla="*/ 0 h 4828704"/>
              <a:gd name="connsiteX2-5" fmla="*/ 3009302 w 3191708"/>
              <a:gd name="connsiteY2-6" fmla="*/ 0 h 4828704"/>
              <a:gd name="connsiteX3-7" fmla="*/ 3191708 w 3191708"/>
              <a:gd name="connsiteY3-8" fmla="*/ 182406 h 4828704"/>
              <a:gd name="connsiteX4-9" fmla="*/ 3191708 w 3191708"/>
              <a:gd name="connsiteY4-10" fmla="*/ 4646298 h 4828704"/>
              <a:gd name="connsiteX5-11" fmla="*/ 3009302 w 3191708"/>
              <a:gd name="connsiteY5-12" fmla="*/ 4828704 h 4828704"/>
              <a:gd name="connsiteX6-13" fmla="*/ 182406 w 3191708"/>
              <a:gd name="connsiteY6-14" fmla="*/ 4828704 h 4828704"/>
              <a:gd name="connsiteX7-15" fmla="*/ 0 w 3191708"/>
              <a:gd name="connsiteY7-16" fmla="*/ 4646298 h 4828704"/>
              <a:gd name="connsiteX8-17" fmla="*/ 0 w 3191708"/>
              <a:gd name="connsiteY8-18" fmla="*/ 182406 h 4828704"/>
              <a:gd name="connsiteX0-19" fmla="*/ 0 w 3191708"/>
              <a:gd name="connsiteY0-20" fmla="*/ 182406 h 4828704"/>
              <a:gd name="connsiteX1-21" fmla="*/ 182406 w 3191708"/>
              <a:gd name="connsiteY1-22" fmla="*/ 0 h 4828704"/>
              <a:gd name="connsiteX2-23" fmla="*/ 3009302 w 3191708"/>
              <a:gd name="connsiteY2-24" fmla="*/ 0 h 4828704"/>
              <a:gd name="connsiteX3-25" fmla="*/ 3191708 w 3191708"/>
              <a:gd name="connsiteY3-26" fmla="*/ 182406 h 4828704"/>
              <a:gd name="connsiteX4-27" fmla="*/ 3191708 w 3191708"/>
              <a:gd name="connsiteY4-28" fmla="*/ 4646298 h 4828704"/>
              <a:gd name="connsiteX5-29" fmla="*/ 3009302 w 3191708"/>
              <a:gd name="connsiteY5-30" fmla="*/ 4828704 h 4828704"/>
              <a:gd name="connsiteX6-31" fmla="*/ 182406 w 3191708"/>
              <a:gd name="connsiteY6-32" fmla="*/ 4828704 h 4828704"/>
              <a:gd name="connsiteX7-33" fmla="*/ 0 w 3191708"/>
              <a:gd name="connsiteY7-34" fmla="*/ 4646298 h 4828704"/>
              <a:gd name="connsiteX8-35" fmla="*/ 0 w 3191708"/>
              <a:gd name="connsiteY8-36" fmla="*/ 182406 h 4828704"/>
              <a:gd name="connsiteX0-37" fmla="*/ 0 w 3191708"/>
              <a:gd name="connsiteY0-38" fmla="*/ 182406 h 4828704"/>
              <a:gd name="connsiteX1-39" fmla="*/ 182406 w 3191708"/>
              <a:gd name="connsiteY1-40" fmla="*/ 0 h 4828704"/>
              <a:gd name="connsiteX2-41" fmla="*/ 3009302 w 3191708"/>
              <a:gd name="connsiteY2-42" fmla="*/ 0 h 4828704"/>
              <a:gd name="connsiteX3-43" fmla="*/ 3191708 w 3191708"/>
              <a:gd name="connsiteY3-44" fmla="*/ 182406 h 4828704"/>
              <a:gd name="connsiteX4-45" fmla="*/ 3191708 w 3191708"/>
              <a:gd name="connsiteY4-46" fmla="*/ 4646298 h 4828704"/>
              <a:gd name="connsiteX5-47" fmla="*/ 3009302 w 3191708"/>
              <a:gd name="connsiteY5-48" fmla="*/ 4828704 h 4828704"/>
              <a:gd name="connsiteX6-49" fmla="*/ 182406 w 3191708"/>
              <a:gd name="connsiteY6-50" fmla="*/ 4828704 h 4828704"/>
              <a:gd name="connsiteX7-51" fmla="*/ 0 w 3191708"/>
              <a:gd name="connsiteY7-52" fmla="*/ 4646298 h 4828704"/>
              <a:gd name="connsiteX8-53" fmla="*/ 0 w 3191708"/>
              <a:gd name="connsiteY8-54" fmla="*/ 182406 h 4828704"/>
              <a:gd name="connsiteX0-55" fmla="*/ 0 w 3191708"/>
              <a:gd name="connsiteY0-56" fmla="*/ 182406 h 4828704"/>
              <a:gd name="connsiteX1-57" fmla="*/ 182406 w 3191708"/>
              <a:gd name="connsiteY1-58" fmla="*/ 0 h 4828704"/>
              <a:gd name="connsiteX2-59" fmla="*/ 3009302 w 3191708"/>
              <a:gd name="connsiteY2-60" fmla="*/ 0 h 4828704"/>
              <a:gd name="connsiteX3-61" fmla="*/ 3191708 w 3191708"/>
              <a:gd name="connsiteY3-62" fmla="*/ 182406 h 4828704"/>
              <a:gd name="connsiteX4-63" fmla="*/ 3191708 w 3191708"/>
              <a:gd name="connsiteY4-64" fmla="*/ 4646298 h 4828704"/>
              <a:gd name="connsiteX5-65" fmla="*/ 3009302 w 3191708"/>
              <a:gd name="connsiteY5-66" fmla="*/ 4828704 h 4828704"/>
              <a:gd name="connsiteX6-67" fmla="*/ 182406 w 3191708"/>
              <a:gd name="connsiteY6-68" fmla="*/ 4828704 h 4828704"/>
              <a:gd name="connsiteX7-69" fmla="*/ 0 w 3191708"/>
              <a:gd name="connsiteY7-70" fmla="*/ 4646298 h 4828704"/>
              <a:gd name="connsiteX8-71" fmla="*/ 0 w 3191708"/>
              <a:gd name="connsiteY8-72" fmla="*/ 182406 h 4828704"/>
              <a:gd name="connsiteX0-73" fmla="*/ 0 w 3191708"/>
              <a:gd name="connsiteY0-74" fmla="*/ 182406 h 4828704"/>
              <a:gd name="connsiteX1-75" fmla="*/ 182406 w 3191708"/>
              <a:gd name="connsiteY1-76" fmla="*/ 0 h 4828704"/>
              <a:gd name="connsiteX2-77" fmla="*/ 3009302 w 3191708"/>
              <a:gd name="connsiteY2-78" fmla="*/ 0 h 4828704"/>
              <a:gd name="connsiteX3-79" fmla="*/ 3191708 w 3191708"/>
              <a:gd name="connsiteY3-80" fmla="*/ 182406 h 4828704"/>
              <a:gd name="connsiteX4-81" fmla="*/ 3191708 w 3191708"/>
              <a:gd name="connsiteY4-82" fmla="*/ 4646298 h 4828704"/>
              <a:gd name="connsiteX5-83" fmla="*/ 3009302 w 3191708"/>
              <a:gd name="connsiteY5-84" fmla="*/ 4828704 h 4828704"/>
              <a:gd name="connsiteX6-85" fmla="*/ 182406 w 3191708"/>
              <a:gd name="connsiteY6-86" fmla="*/ 4828704 h 4828704"/>
              <a:gd name="connsiteX7-87" fmla="*/ 0 w 3191708"/>
              <a:gd name="connsiteY7-88" fmla="*/ 4646298 h 4828704"/>
              <a:gd name="connsiteX8-89" fmla="*/ 0 w 3191708"/>
              <a:gd name="connsiteY8-90" fmla="*/ 182406 h 4828704"/>
              <a:gd name="connsiteX0-91" fmla="*/ 0 w 3191708"/>
              <a:gd name="connsiteY0-92" fmla="*/ 182406 h 4828704"/>
              <a:gd name="connsiteX1-93" fmla="*/ 182406 w 3191708"/>
              <a:gd name="connsiteY1-94" fmla="*/ 0 h 4828704"/>
              <a:gd name="connsiteX2-95" fmla="*/ 3009302 w 3191708"/>
              <a:gd name="connsiteY2-96" fmla="*/ 0 h 4828704"/>
              <a:gd name="connsiteX3-97" fmla="*/ 3191708 w 3191708"/>
              <a:gd name="connsiteY3-98" fmla="*/ 182406 h 4828704"/>
              <a:gd name="connsiteX4-99" fmla="*/ 3191708 w 3191708"/>
              <a:gd name="connsiteY4-100" fmla="*/ 4646298 h 4828704"/>
              <a:gd name="connsiteX5-101" fmla="*/ 3009302 w 3191708"/>
              <a:gd name="connsiteY5-102" fmla="*/ 4828704 h 4828704"/>
              <a:gd name="connsiteX6-103" fmla="*/ 182406 w 3191708"/>
              <a:gd name="connsiteY6-104" fmla="*/ 4828704 h 4828704"/>
              <a:gd name="connsiteX7-105" fmla="*/ 0 w 3191708"/>
              <a:gd name="connsiteY7-106" fmla="*/ 4646298 h 4828704"/>
              <a:gd name="connsiteX8-107" fmla="*/ 0 w 3191708"/>
              <a:gd name="connsiteY8-108" fmla="*/ 182406 h 4828704"/>
              <a:gd name="connsiteX0-109" fmla="*/ 0 w 3191708"/>
              <a:gd name="connsiteY0-110" fmla="*/ 182406 h 4828704"/>
              <a:gd name="connsiteX1-111" fmla="*/ 182406 w 3191708"/>
              <a:gd name="connsiteY1-112" fmla="*/ 0 h 4828704"/>
              <a:gd name="connsiteX2-113" fmla="*/ 3009302 w 3191708"/>
              <a:gd name="connsiteY2-114" fmla="*/ 0 h 4828704"/>
              <a:gd name="connsiteX3-115" fmla="*/ 3191708 w 3191708"/>
              <a:gd name="connsiteY3-116" fmla="*/ 182406 h 4828704"/>
              <a:gd name="connsiteX4-117" fmla="*/ 3191708 w 3191708"/>
              <a:gd name="connsiteY4-118" fmla="*/ 4646298 h 4828704"/>
              <a:gd name="connsiteX5-119" fmla="*/ 3009302 w 3191708"/>
              <a:gd name="connsiteY5-120" fmla="*/ 4828704 h 4828704"/>
              <a:gd name="connsiteX6-121" fmla="*/ 182406 w 3191708"/>
              <a:gd name="connsiteY6-122" fmla="*/ 4828704 h 4828704"/>
              <a:gd name="connsiteX7-123" fmla="*/ 0 w 3191708"/>
              <a:gd name="connsiteY7-124" fmla="*/ 4646298 h 4828704"/>
              <a:gd name="connsiteX8-125" fmla="*/ 0 w 3191708"/>
              <a:gd name="connsiteY8-126" fmla="*/ 182406 h 4828704"/>
              <a:gd name="connsiteX0-127" fmla="*/ 0 w 3191708"/>
              <a:gd name="connsiteY0-128" fmla="*/ 182406 h 4828704"/>
              <a:gd name="connsiteX1-129" fmla="*/ 182406 w 3191708"/>
              <a:gd name="connsiteY1-130" fmla="*/ 0 h 4828704"/>
              <a:gd name="connsiteX2-131" fmla="*/ 3009302 w 3191708"/>
              <a:gd name="connsiteY2-132" fmla="*/ 0 h 4828704"/>
              <a:gd name="connsiteX3-133" fmla="*/ 3191708 w 3191708"/>
              <a:gd name="connsiteY3-134" fmla="*/ 182406 h 4828704"/>
              <a:gd name="connsiteX4-135" fmla="*/ 3191708 w 3191708"/>
              <a:gd name="connsiteY4-136" fmla="*/ 4646298 h 4828704"/>
              <a:gd name="connsiteX5-137" fmla="*/ 3009302 w 3191708"/>
              <a:gd name="connsiteY5-138" fmla="*/ 4828704 h 4828704"/>
              <a:gd name="connsiteX6-139" fmla="*/ 182406 w 3191708"/>
              <a:gd name="connsiteY6-140" fmla="*/ 4828704 h 4828704"/>
              <a:gd name="connsiteX7-141" fmla="*/ 0 w 3191708"/>
              <a:gd name="connsiteY7-142" fmla="*/ 4646298 h 4828704"/>
              <a:gd name="connsiteX8-143" fmla="*/ 0 w 3191708"/>
              <a:gd name="connsiteY8-144" fmla="*/ 182406 h 4828704"/>
              <a:gd name="connsiteX0-145" fmla="*/ 0 w 3191708"/>
              <a:gd name="connsiteY0-146" fmla="*/ 182406 h 4828704"/>
              <a:gd name="connsiteX1-147" fmla="*/ 182406 w 3191708"/>
              <a:gd name="connsiteY1-148" fmla="*/ 0 h 4828704"/>
              <a:gd name="connsiteX2-149" fmla="*/ 3009302 w 3191708"/>
              <a:gd name="connsiteY2-150" fmla="*/ 0 h 4828704"/>
              <a:gd name="connsiteX3-151" fmla="*/ 3191708 w 3191708"/>
              <a:gd name="connsiteY3-152" fmla="*/ 182406 h 4828704"/>
              <a:gd name="connsiteX4-153" fmla="*/ 3191708 w 3191708"/>
              <a:gd name="connsiteY4-154" fmla="*/ 4646298 h 4828704"/>
              <a:gd name="connsiteX5-155" fmla="*/ 3009302 w 3191708"/>
              <a:gd name="connsiteY5-156" fmla="*/ 4828704 h 4828704"/>
              <a:gd name="connsiteX6-157" fmla="*/ 182406 w 3191708"/>
              <a:gd name="connsiteY6-158" fmla="*/ 4828704 h 4828704"/>
              <a:gd name="connsiteX7-159" fmla="*/ 0 w 3191708"/>
              <a:gd name="connsiteY7-160" fmla="*/ 4646298 h 4828704"/>
              <a:gd name="connsiteX8-161" fmla="*/ 0 w 3191708"/>
              <a:gd name="connsiteY8-162" fmla="*/ 182406 h 4828704"/>
              <a:gd name="connsiteX0-163" fmla="*/ 0 w 3191708"/>
              <a:gd name="connsiteY0-164" fmla="*/ 182406 h 4828704"/>
              <a:gd name="connsiteX1-165" fmla="*/ 182406 w 3191708"/>
              <a:gd name="connsiteY1-166" fmla="*/ 0 h 4828704"/>
              <a:gd name="connsiteX2-167" fmla="*/ 3009302 w 3191708"/>
              <a:gd name="connsiteY2-168" fmla="*/ 0 h 4828704"/>
              <a:gd name="connsiteX3-169" fmla="*/ 3191708 w 3191708"/>
              <a:gd name="connsiteY3-170" fmla="*/ 182406 h 4828704"/>
              <a:gd name="connsiteX4-171" fmla="*/ 3191708 w 3191708"/>
              <a:gd name="connsiteY4-172" fmla="*/ 4646298 h 4828704"/>
              <a:gd name="connsiteX5-173" fmla="*/ 3009302 w 3191708"/>
              <a:gd name="connsiteY5-174" fmla="*/ 4828704 h 4828704"/>
              <a:gd name="connsiteX6-175" fmla="*/ 182406 w 3191708"/>
              <a:gd name="connsiteY6-176" fmla="*/ 4828704 h 4828704"/>
              <a:gd name="connsiteX7-177" fmla="*/ 0 w 3191708"/>
              <a:gd name="connsiteY7-178" fmla="*/ 4646298 h 4828704"/>
              <a:gd name="connsiteX8-179" fmla="*/ 0 w 3191708"/>
              <a:gd name="connsiteY8-180" fmla="*/ 182406 h 4828704"/>
              <a:gd name="connsiteX0-181" fmla="*/ 0 w 3191708"/>
              <a:gd name="connsiteY0-182" fmla="*/ 182406 h 4828704"/>
              <a:gd name="connsiteX1-183" fmla="*/ 182406 w 3191708"/>
              <a:gd name="connsiteY1-184" fmla="*/ 0 h 4828704"/>
              <a:gd name="connsiteX2-185" fmla="*/ 3009302 w 3191708"/>
              <a:gd name="connsiteY2-186" fmla="*/ 0 h 4828704"/>
              <a:gd name="connsiteX3-187" fmla="*/ 3191708 w 3191708"/>
              <a:gd name="connsiteY3-188" fmla="*/ 182406 h 4828704"/>
              <a:gd name="connsiteX4-189" fmla="*/ 3191708 w 3191708"/>
              <a:gd name="connsiteY4-190" fmla="*/ 4646298 h 4828704"/>
              <a:gd name="connsiteX5-191" fmla="*/ 3009302 w 3191708"/>
              <a:gd name="connsiteY5-192" fmla="*/ 4828704 h 4828704"/>
              <a:gd name="connsiteX6-193" fmla="*/ 182406 w 3191708"/>
              <a:gd name="connsiteY6-194" fmla="*/ 4828704 h 4828704"/>
              <a:gd name="connsiteX7-195" fmla="*/ 0 w 3191708"/>
              <a:gd name="connsiteY7-196" fmla="*/ 4646298 h 4828704"/>
              <a:gd name="connsiteX8-197" fmla="*/ 0 w 3191708"/>
              <a:gd name="connsiteY8-198" fmla="*/ 182406 h 4828704"/>
              <a:gd name="connsiteX0-199" fmla="*/ 0 w 3191708"/>
              <a:gd name="connsiteY0-200" fmla="*/ 182406 h 4828704"/>
              <a:gd name="connsiteX1-201" fmla="*/ 182406 w 3191708"/>
              <a:gd name="connsiteY1-202" fmla="*/ 0 h 4828704"/>
              <a:gd name="connsiteX2-203" fmla="*/ 3009302 w 3191708"/>
              <a:gd name="connsiteY2-204" fmla="*/ 0 h 4828704"/>
              <a:gd name="connsiteX3-205" fmla="*/ 3191708 w 3191708"/>
              <a:gd name="connsiteY3-206" fmla="*/ 182406 h 4828704"/>
              <a:gd name="connsiteX4-207" fmla="*/ 3191708 w 3191708"/>
              <a:gd name="connsiteY4-208" fmla="*/ 4646298 h 4828704"/>
              <a:gd name="connsiteX5-209" fmla="*/ 3009302 w 3191708"/>
              <a:gd name="connsiteY5-210" fmla="*/ 4828704 h 4828704"/>
              <a:gd name="connsiteX6-211" fmla="*/ 182406 w 3191708"/>
              <a:gd name="connsiteY6-212" fmla="*/ 4828704 h 4828704"/>
              <a:gd name="connsiteX7-213" fmla="*/ 0 w 3191708"/>
              <a:gd name="connsiteY7-214" fmla="*/ 4646298 h 4828704"/>
              <a:gd name="connsiteX8-215" fmla="*/ 0 w 3191708"/>
              <a:gd name="connsiteY8-216" fmla="*/ 182406 h 4828704"/>
              <a:gd name="connsiteX0-217" fmla="*/ 0 w 3191708"/>
              <a:gd name="connsiteY0-218" fmla="*/ 182406 h 4828704"/>
              <a:gd name="connsiteX1-219" fmla="*/ 182406 w 3191708"/>
              <a:gd name="connsiteY1-220" fmla="*/ 0 h 4828704"/>
              <a:gd name="connsiteX2-221" fmla="*/ 3009302 w 3191708"/>
              <a:gd name="connsiteY2-222" fmla="*/ 0 h 4828704"/>
              <a:gd name="connsiteX3-223" fmla="*/ 3191708 w 3191708"/>
              <a:gd name="connsiteY3-224" fmla="*/ 182406 h 4828704"/>
              <a:gd name="connsiteX4-225" fmla="*/ 3191708 w 3191708"/>
              <a:gd name="connsiteY4-226" fmla="*/ 4646298 h 4828704"/>
              <a:gd name="connsiteX5-227" fmla="*/ 3009302 w 3191708"/>
              <a:gd name="connsiteY5-228" fmla="*/ 4828704 h 4828704"/>
              <a:gd name="connsiteX6-229" fmla="*/ 182406 w 3191708"/>
              <a:gd name="connsiteY6-230" fmla="*/ 4828704 h 4828704"/>
              <a:gd name="connsiteX7-231" fmla="*/ 0 w 3191708"/>
              <a:gd name="connsiteY7-232" fmla="*/ 4646298 h 4828704"/>
              <a:gd name="connsiteX8-233" fmla="*/ 0 w 3191708"/>
              <a:gd name="connsiteY8-234" fmla="*/ 182406 h 4828704"/>
              <a:gd name="connsiteX0-235" fmla="*/ 0 w 3191708"/>
              <a:gd name="connsiteY0-236" fmla="*/ 182406 h 4828704"/>
              <a:gd name="connsiteX1-237" fmla="*/ 182406 w 3191708"/>
              <a:gd name="connsiteY1-238" fmla="*/ 0 h 4828704"/>
              <a:gd name="connsiteX2-239" fmla="*/ 3009302 w 3191708"/>
              <a:gd name="connsiteY2-240" fmla="*/ 0 h 4828704"/>
              <a:gd name="connsiteX3-241" fmla="*/ 3191708 w 3191708"/>
              <a:gd name="connsiteY3-242" fmla="*/ 182406 h 4828704"/>
              <a:gd name="connsiteX4-243" fmla="*/ 3191708 w 3191708"/>
              <a:gd name="connsiteY4-244" fmla="*/ 4646298 h 4828704"/>
              <a:gd name="connsiteX5-245" fmla="*/ 3009302 w 3191708"/>
              <a:gd name="connsiteY5-246" fmla="*/ 4828704 h 4828704"/>
              <a:gd name="connsiteX6-247" fmla="*/ 182406 w 3191708"/>
              <a:gd name="connsiteY6-248" fmla="*/ 4828704 h 4828704"/>
              <a:gd name="connsiteX7-249" fmla="*/ 0 w 3191708"/>
              <a:gd name="connsiteY7-250" fmla="*/ 4646298 h 4828704"/>
              <a:gd name="connsiteX8-251" fmla="*/ 0 w 3191708"/>
              <a:gd name="connsiteY8-252" fmla="*/ 182406 h 4828704"/>
              <a:gd name="connsiteX0-253" fmla="*/ 0 w 3191708"/>
              <a:gd name="connsiteY0-254" fmla="*/ 182406 h 4828704"/>
              <a:gd name="connsiteX1-255" fmla="*/ 182406 w 3191708"/>
              <a:gd name="connsiteY1-256" fmla="*/ 0 h 4828704"/>
              <a:gd name="connsiteX2-257" fmla="*/ 3009302 w 3191708"/>
              <a:gd name="connsiteY2-258" fmla="*/ 0 h 4828704"/>
              <a:gd name="connsiteX3-259" fmla="*/ 3191708 w 3191708"/>
              <a:gd name="connsiteY3-260" fmla="*/ 182406 h 4828704"/>
              <a:gd name="connsiteX4-261" fmla="*/ 3191708 w 3191708"/>
              <a:gd name="connsiteY4-262" fmla="*/ 4646298 h 4828704"/>
              <a:gd name="connsiteX5-263" fmla="*/ 3009302 w 3191708"/>
              <a:gd name="connsiteY5-264" fmla="*/ 4828704 h 4828704"/>
              <a:gd name="connsiteX6-265" fmla="*/ 182406 w 3191708"/>
              <a:gd name="connsiteY6-266" fmla="*/ 4828704 h 4828704"/>
              <a:gd name="connsiteX7-267" fmla="*/ 0 w 3191708"/>
              <a:gd name="connsiteY7-268" fmla="*/ 4646298 h 4828704"/>
              <a:gd name="connsiteX8-269" fmla="*/ 0 w 3191708"/>
              <a:gd name="connsiteY8-270" fmla="*/ 182406 h 4828704"/>
              <a:gd name="connsiteX0-271" fmla="*/ 0 w 3191708"/>
              <a:gd name="connsiteY0-272" fmla="*/ 182406 h 4828704"/>
              <a:gd name="connsiteX1-273" fmla="*/ 182406 w 3191708"/>
              <a:gd name="connsiteY1-274" fmla="*/ 0 h 4828704"/>
              <a:gd name="connsiteX2-275" fmla="*/ 3009302 w 3191708"/>
              <a:gd name="connsiteY2-276" fmla="*/ 0 h 4828704"/>
              <a:gd name="connsiteX3-277" fmla="*/ 3191708 w 3191708"/>
              <a:gd name="connsiteY3-278" fmla="*/ 182406 h 4828704"/>
              <a:gd name="connsiteX4-279" fmla="*/ 3191708 w 3191708"/>
              <a:gd name="connsiteY4-280" fmla="*/ 4646298 h 4828704"/>
              <a:gd name="connsiteX5-281" fmla="*/ 3009302 w 3191708"/>
              <a:gd name="connsiteY5-282" fmla="*/ 4828704 h 4828704"/>
              <a:gd name="connsiteX6-283" fmla="*/ 182406 w 3191708"/>
              <a:gd name="connsiteY6-284" fmla="*/ 4828704 h 4828704"/>
              <a:gd name="connsiteX7-285" fmla="*/ 0 w 3191708"/>
              <a:gd name="connsiteY7-286" fmla="*/ 4646298 h 4828704"/>
              <a:gd name="connsiteX8-287" fmla="*/ 0 w 3191708"/>
              <a:gd name="connsiteY8-288" fmla="*/ 182406 h 4828704"/>
              <a:gd name="connsiteX0-289" fmla="*/ 0 w 3191708"/>
              <a:gd name="connsiteY0-290" fmla="*/ 182406 h 4828704"/>
              <a:gd name="connsiteX1-291" fmla="*/ 182406 w 3191708"/>
              <a:gd name="connsiteY1-292" fmla="*/ 0 h 4828704"/>
              <a:gd name="connsiteX2-293" fmla="*/ 3009302 w 3191708"/>
              <a:gd name="connsiteY2-294" fmla="*/ 0 h 4828704"/>
              <a:gd name="connsiteX3-295" fmla="*/ 3191708 w 3191708"/>
              <a:gd name="connsiteY3-296" fmla="*/ 182406 h 4828704"/>
              <a:gd name="connsiteX4-297" fmla="*/ 3191708 w 3191708"/>
              <a:gd name="connsiteY4-298" fmla="*/ 4646298 h 4828704"/>
              <a:gd name="connsiteX5-299" fmla="*/ 3009302 w 3191708"/>
              <a:gd name="connsiteY5-300" fmla="*/ 4828704 h 4828704"/>
              <a:gd name="connsiteX6-301" fmla="*/ 182406 w 3191708"/>
              <a:gd name="connsiteY6-302" fmla="*/ 4828704 h 4828704"/>
              <a:gd name="connsiteX7-303" fmla="*/ 0 w 3191708"/>
              <a:gd name="connsiteY7-304" fmla="*/ 4646298 h 4828704"/>
              <a:gd name="connsiteX8-305" fmla="*/ 0 w 3191708"/>
              <a:gd name="connsiteY8-306" fmla="*/ 182406 h 4828704"/>
              <a:gd name="connsiteX0-307" fmla="*/ 0 w 3202138"/>
              <a:gd name="connsiteY0-308" fmla="*/ 182406 h 4828704"/>
              <a:gd name="connsiteX1-309" fmla="*/ 182406 w 3202138"/>
              <a:gd name="connsiteY1-310" fmla="*/ 0 h 4828704"/>
              <a:gd name="connsiteX2-311" fmla="*/ 3009302 w 3202138"/>
              <a:gd name="connsiteY2-312" fmla="*/ 0 h 4828704"/>
              <a:gd name="connsiteX3-313" fmla="*/ 3191708 w 3202138"/>
              <a:gd name="connsiteY3-314" fmla="*/ 182406 h 4828704"/>
              <a:gd name="connsiteX4-315" fmla="*/ 3202138 w 3202138"/>
              <a:gd name="connsiteY4-316" fmla="*/ 4628914 h 4828704"/>
              <a:gd name="connsiteX5-317" fmla="*/ 3009302 w 3202138"/>
              <a:gd name="connsiteY5-318" fmla="*/ 4828704 h 4828704"/>
              <a:gd name="connsiteX6-319" fmla="*/ 182406 w 3202138"/>
              <a:gd name="connsiteY6-320" fmla="*/ 4828704 h 4828704"/>
              <a:gd name="connsiteX7-321" fmla="*/ 0 w 3202138"/>
              <a:gd name="connsiteY7-322" fmla="*/ 4646298 h 4828704"/>
              <a:gd name="connsiteX8-323" fmla="*/ 0 w 3202138"/>
              <a:gd name="connsiteY8-324" fmla="*/ 182406 h 4828704"/>
              <a:gd name="connsiteX0-325" fmla="*/ 0 w 3202138"/>
              <a:gd name="connsiteY0-326" fmla="*/ 182406 h 4828704"/>
              <a:gd name="connsiteX1-327" fmla="*/ 182406 w 3202138"/>
              <a:gd name="connsiteY1-328" fmla="*/ 0 h 4828704"/>
              <a:gd name="connsiteX2-329" fmla="*/ 3009302 w 3202138"/>
              <a:gd name="connsiteY2-330" fmla="*/ 0 h 4828704"/>
              <a:gd name="connsiteX3-331" fmla="*/ 3191708 w 3202138"/>
              <a:gd name="connsiteY3-332" fmla="*/ 182406 h 4828704"/>
              <a:gd name="connsiteX4-333" fmla="*/ 3202138 w 3202138"/>
              <a:gd name="connsiteY4-334" fmla="*/ 4628914 h 4828704"/>
              <a:gd name="connsiteX5-335" fmla="*/ 3026686 w 3202138"/>
              <a:gd name="connsiteY5-336" fmla="*/ 4825227 h 4828704"/>
              <a:gd name="connsiteX6-337" fmla="*/ 182406 w 3202138"/>
              <a:gd name="connsiteY6-338" fmla="*/ 4828704 h 4828704"/>
              <a:gd name="connsiteX7-339" fmla="*/ 0 w 3202138"/>
              <a:gd name="connsiteY7-340" fmla="*/ 4646298 h 4828704"/>
              <a:gd name="connsiteX8-341" fmla="*/ 0 w 3202138"/>
              <a:gd name="connsiteY8-342" fmla="*/ 182406 h 4828704"/>
              <a:gd name="connsiteX0-343" fmla="*/ 0 w 3202138"/>
              <a:gd name="connsiteY0-344" fmla="*/ 182406 h 4828704"/>
              <a:gd name="connsiteX1-345" fmla="*/ 182406 w 3202138"/>
              <a:gd name="connsiteY1-346" fmla="*/ 0 h 4828704"/>
              <a:gd name="connsiteX2-347" fmla="*/ 3009302 w 3202138"/>
              <a:gd name="connsiteY2-348" fmla="*/ 0 h 4828704"/>
              <a:gd name="connsiteX3-349" fmla="*/ 3191708 w 3202138"/>
              <a:gd name="connsiteY3-350" fmla="*/ 182406 h 4828704"/>
              <a:gd name="connsiteX4-351" fmla="*/ 3202138 w 3202138"/>
              <a:gd name="connsiteY4-352" fmla="*/ 4628914 h 4828704"/>
              <a:gd name="connsiteX5-353" fmla="*/ 3026686 w 3202138"/>
              <a:gd name="connsiteY5-354" fmla="*/ 4825227 h 4828704"/>
              <a:gd name="connsiteX6-355" fmla="*/ 206743 w 3202138"/>
              <a:gd name="connsiteY6-356" fmla="*/ 4828704 h 4828704"/>
              <a:gd name="connsiteX7-357" fmla="*/ 0 w 3202138"/>
              <a:gd name="connsiteY7-358" fmla="*/ 4646298 h 4828704"/>
              <a:gd name="connsiteX8-359" fmla="*/ 0 w 3202138"/>
              <a:gd name="connsiteY8-360" fmla="*/ 182406 h 4828704"/>
              <a:gd name="connsiteX0-361" fmla="*/ 0 w 3202138"/>
              <a:gd name="connsiteY0-362" fmla="*/ 182406 h 4828704"/>
              <a:gd name="connsiteX1-363" fmla="*/ 182406 w 3202138"/>
              <a:gd name="connsiteY1-364" fmla="*/ 0 h 4828704"/>
              <a:gd name="connsiteX2-365" fmla="*/ 3009302 w 3202138"/>
              <a:gd name="connsiteY2-366" fmla="*/ 0 h 4828704"/>
              <a:gd name="connsiteX3-367" fmla="*/ 3191708 w 3202138"/>
              <a:gd name="connsiteY3-368" fmla="*/ 182406 h 4828704"/>
              <a:gd name="connsiteX4-369" fmla="*/ 3202138 w 3202138"/>
              <a:gd name="connsiteY4-370" fmla="*/ 4628914 h 4828704"/>
              <a:gd name="connsiteX5-371" fmla="*/ 3026686 w 3202138"/>
              <a:gd name="connsiteY5-372" fmla="*/ 4825227 h 4828704"/>
              <a:gd name="connsiteX6-373" fmla="*/ 206743 w 3202138"/>
              <a:gd name="connsiteY6-374" fmla="*/ 4828704 h 4828704"/>
              <a:gd name="connsiteX7-375" fmla="*/ 17384 w 3202138"/>
              <a:gd name="connsiteY7-376" fmla="*/ 4653251 h 4828704"/>
              <a:gd name="connsiteX8-377" fmla="*/ 0 w 3202138"/>
              <a:gd name="connsiteY8-378" fmla="*/ 182406 h 4828704"/>
              <a:gd name="connsiteX0-379" fmla="*/ 0 w 3202138"/>
              <a:gd name="connsiteY0-380" fmla="*/ 182406 h 4828704"/>
              <a:gd name="connsiteX1-381" fmla="*/ 182406 w 3202138"/>
              <a:gd name="connsiteY1-382" fmla="*/ 0 h 4828704"/>
              <a:gd name="connsiteX2-383" fmla="*/ 3009302 w 3202138"/>
              <a:gd name="connsiteY2-384" fmla="*/ 0 h 4828704"/>
              <a:gd name="connsiteX3-385" fmla="*/ 3191708 w 3202138"/>
              <a:gd name="connsiteY3-386" fmla="*/ 182406 h 4828704"/>
              <a:gd name="connsiteX4-387" fmla="*/ 3202138 w 3202138"/>
              <a:gd name="connsiteY4-388" fmla="*/ 4628914 h 4828704"/>
              <a:gd name="connsiteX5-389" fmla="*/ 3026686 w 3202138"/>
              <a:gd name="connsiteY5-390" fmla="*/ 4825227 h 4828704"/>
              <a:gd name="connsiteX6-391" fmla="*/ 206743 w 3202138"/>
              <a:gd name="connsiteY6-392" fmla="*/ 4828704 h 4828704"/>
              <a:gd name="connsiteX7-393" fmla="*/ 20861 w 3202138"/>
              <a:gd name="connsiteY7-394" fmla="*/ 4642821 h 4828704"/>
              <a:gd name="connsiteX8-395" fmla="*/ 0 w 3202138"/>
              <a:gd name="connsiteY8-396" fmla="*/ 182406 h 4828704"/>
              <a:gd name="connsiteX0-397" fmla="*/ 0 w 3202138"/>
              <a:gd name="connsiteY0-398" fmla="*/ 182406 h 4825228"/>
              <a:gd name="connsiteX1-399" fmla="*/ 182406 w 3202138"/>
              <a:gd name="connsiteY1-400" fmla="*/ 0 h 4825228"/>
              <a:gd name="connsiteX2-401" fmla="*/ 3009302 w 3202138"/>
              <a:gd name="connsiteY2-402" fmla="*/ 0 h 4825228"/>
              <a:gd name="connsiteX3-403" fmla="*/ 3191708 w 3202138"/>
              <a:gd name="connsiteY3-404" fmla="*/ 182406 h 4825228"/>
              <a:gd name="connsiteX4-405" fmla="*/ 3202138 w 3202138"/>
              <a:gd name="connsiteY4-406" fmla="*/ 4628914 h 4825228"/>
              <a:gd name="connsiteX5-407" fmla="*/ 3026686 w 3202138"/>
              <a:gd name="connsiteY5-408" fmla="*/ 4825227 h 4825228"/>
              <a:gd name="connsiteX6-409" fmla="*/ 217173 w 3202138"/>
              <a:gd name="connsiteY6-410" fmla="*/ 4825228 h 4825228"/>
              <a:gd name="connsiteX7-411" fmla="*/ 20861 w 3202138"/>
              <a:gd name="connsiteY7-412" fmla="*/ 4642821 h 4825228"/>
              <a:gd name="connsiteX8-413" fmla="*/ 0 w 3202138"/>
              <a:gd name="connsiteY8-414" fmla="*/ 182406 h 4825228"/>
              <a:gd name="connsiteX0-415" fmla="*/ 0 w 3202138"/>
              <a:gd name="connsiteY0-416" fmla="*/ 182406 h 4825228"/>
              <a:gd name="connsiteX1-417" fmla="*/ 182406 w 3202138"/>
              <a:gd name="connsiteY1-418" fmla="*/ 0 h 4825228"/>
              <a:gd name="connsiteX2-419" fmla="*/ 3009302 w 3202138"/>
              <a:gd name="connsiteY2-420" fmla="*/ 0 h 4825228"/>
              <a:gd name="connsiteX3-421" fmla="*/ 3191708 w 3202138"/>
              <a:gd name="connsiteY3-422" fmla="*/ 182406 h 4825228"/>
              <a:gd name="connsiteX4-423" fmla="*/ 3202138 w 3202138"/>
              <a:gd name="connsiteY4-424" fmla="*/ 4628914 h 4825228"/>
              <a:gd name="connsiteX5-425" fmla="*/ 3026686 w 3202138"/>
              <a:gd name="connsiteY5-426" fmla="*/ 4825227 h 4825228"/>
              <a:gd name="connsiteX6-427" fmla="*/ 217173 w 3202138"/>
              <a:gd name="connsiteY6-428" fmla="*/ 4825228 h 4825228"/>
              <a:gd name="connsiteX7-429" fmla="*/ 20861 w 3202138"/>
              <a:gd name="connsiteY7-430" fmla="*/ 4642821 h 4825228"/>
              <a:gd name="connsiteX8-431" fmla="*/ 0 w 3202138"/>
              <a:gd name="connsiteY8-432" fmla="*/ 182406 h 4825228"/>
              <a:gd name="connsiteX0-433" fmla="*/ 0 w 3202138"/>
              <a:gd name="connsiteY0-434" fmla="*/ 182406 h 4825228"/>
              <a:gd name="connsiteX1-435" fmla="*/ 182406 w 3202138"/>
              <a:gd name="connsiteY1-436" fmla="*/ 0 h 4825228"/>
              <a:gd name="connsiteX2-437" fmla="*/ 3009302 w 3202138"/>
              <a:gd name="connsiteY2-438" fmla="*/ 0 h 4825228"/>
              <a:gd name="connsiteX3-439" fmla="*/ 3191708 w 3202138"/>
              <a:gd name="connsiteY3-440" fmla="*/ 182406 h 4825228"/>
              <a:gd name="connsiteX4-441" fmla="*/ 3202138 w 3202138"/>
              <a:gd name="connsiteY4-442" fmla="*/ 4628914 h 4825228"/>
              <a:gd name="connsiteX5-443" fmla="*/ 3026686 w 3202138"/>
              <a:gd name="connsiteY5-444" fmla="*/ 4825227 h 4825228"/>
              <a:gd name="connsiteX6-445" fmla="*/ 217173 w 3202138"/>
              <a:gd name="connsiteY6-446" fmla="*/ 4825228 h 4825228"/>
              <a:gd name="connsiteX7-447" fmla="*/ 20861 w 3202138"/>
              <a:gd name="connsiteY7-448" fmla="*/ 4642821 h 4825228"/>
              <a:gd name="connsiteX8-449" fmla="*/ 0 w 3202138"/>
              <a:gd name="connsiteY8-450" fmla="*/ 182406 h 4825228"/>
              <a:gd name="connsiteX0-451" fmla="*/ 0 w 3202138"/>
              <a:gd name="connsiteY0-452" fmla="*/ 182406 h 4825228"/>
              <a:gd name="connsiteX1-453" fmla="*/ 182406 w 3202138"/>
              <a:gd name="connsiteY1-454" fmla="*/ 0 h 4825228"/>
              <a:gd name="connsiteX2-455" fmla="*/ 3009302 w 3202138"/>
              <a:gd name="connsiteY2-456" fmla="*/ 0 h 4825228"/>
              <a:gd name="connsiteX3-457" fmla="*/ 3191708 w 3202138"/>
              <a:gd name="connsiteY3-458" fmla="*/ 182406 h 4825228"/>
              <a:gd name="connsiteX4-459" fmla="*/ 3202138 w 3202138"/>
              <a:gd name="connsiteY4-460" fmla="*/ 4628914 h 4825228"/>
              <a:gd name="connsiteX5-461" fmla="*/ 3026686 w 3202138"/>
              <a:gd name="connsiteY5-462" fmla="*/ 4825227 h 4825228"/>
              <a:gd name="connsiteX6-463" fmla="*/ 217173 w 3202138"/>
              <a:gd name="connsiteY6-464" fmla="*/ 4825228 h 4825228"/>
              <a:gd name="connsiteX7-465" fmla="*/ 20861 w 3202138"/>
              <a:gd name="connsiteY7-466" fmla="*/ 4642821 h 4825228"/>
              <a:gd name="connsiteX8-467" fmla="*/ 0 w 3202138"/>
              <a:gd name="connsiteY8-468" fmla="*/ 182406 h 4825228"/>
              <a:gd name="connsiteX0-469" fmla="*/ 0 w 3202138"/>
              <a:gd name="connsiteY0-470" fmla="*/ 182406 h 4825228"/>
              <a:gd name="connsiteX1-471" fmla="*/ 182406 w 3202138"/>
              <a:gd name="connsiteY1-472" fmla="*/ 0 h 4825228"/>
              <a:gd name="connsiteX2-473" fmla="*/ 3009302 w 3202138"/>
              <a:gd name="connsiteY2-474" fmla="*/ 0 h 4825228"/>
              <a:gd name="connsiteX3-475" fmla="*/ 3191708 w 3202138"/>
              <a:gd name="connsiteY3-476" fmla="*/ 182406 h 4825228"/>
              <a:gd name="connsiteX4-477" fmla="*/ 3202138 w 3202138"/>
              <a:gd name="connsiteY4-478" fmla="*/ 4628914 h 4825228"/>
              <a:gd name="connsiteX5-479" fmla="*/ 3026686 w 3202138"/>
              <a:gd name="connsiteY5-480" fmla="*/ 4825227 h 4825228"/>
              <a:gd name="connsiteX6-481" fmla="*/ 217173 w 3202138"/>
              <a:gd name="connsiteY6-482" fmla="*/ 4825228 h 4825228"/>
              <a:gd name="connsiteX7-483" fmla="*/ 20861 w 3202138"/>
              <a:gd name="connsiteY7-484" fmla="*/ 4642821 h 4825228"/>
              <a:gd name="connsiteX8-485" fmla="*/ 0 w 3202138"/>
              <a:gd name="connsiteY8-486" fmla="*/ 182406 h 4825228"/>
              <a:gd name="connsiteX0-487" fmla="*/ 0 w 3202138"/>
              <a:gd name="connsiteY0-488" fmla="*/ 182406 h 4825228"/>
              <a:gd name="connsiteX1-489" fmla="*/ 182406 w 3202138"/>
              <a:gd name="connsiteY1-490" fmla="*/ 0 h 4825228"/>
              <a:gd name="connsiteX2-491" fmla="*/ 3009302 w 3202138"/>
              <a:gd name="connsiteY2-492" fmla="*/ 0 h 4825228"/>
              <a:gd name="connsiteX3-493" fmla="*/ 3191708 w 3202138"/>
              <a:gd name="connsiteY3-494" fmla="*/ 182406 h 4825228"/>
              <a:gd name="connsiteX4-495" fmla="*/ 3202138 w 3202138"/>
              <a:gd name="connsiteY4-496" fmla="*/ 4628914 h 4825228"/>
              <a:gd name="connsiteX5-497" fmla="*/ 3026686 w 3202138"/>
              <a:gd name="connsiteY5-498" fmla="*/ 4821750 h 4825228"/>
              <a:gd name="connsiteX6-499" fmla="*/ 217173 w 3202138"/>
              <a:gd name="connsiteY6-500" fmla="*/ 4825228 h 4825228"/>
              <a:gd name="connsiteX7-501" fmla="*/ 20861 w 3202138"/>
              <a:gd name="connsiteY7-502" fmla="*/ 4642821 h 4825228"/>
              <a:gd name="connsiteX8-503" fmla="*/ 0 w 3202138"/>
              <a:gd name="connsiteY8-504" fmla="*/ 182406 h 4825228"/>
              <a:gd name="connsiteX0-505" fmla="*/ 0 w 3202138"/>
              <a:gd name="connsiteY0-506" fmla="*/ 182406 h 4825228"/>
              <a:gd name="connsiteX1-507" fmla="*/ 182406 w 3202138"/>
              <a:gd name="connsiteY1-508" fmla="*/ 0 h 4825228"/>
              <a:gd name="connsiteX2-509" fmla="*/ 3009302 w 3202138"/>
              <a:gd name="connsiteY2-510" fmla="*/ 0 h 4825228"/>
              <a:gd name="connsiteX3-511" fmla="*/ 3191708 w 3202138"/>
              <a:gd name="connsiteY3-512" fmla="*/ 182406 h 4825228"/>
              <a:gd name="connsiteX4-513" fmla="*/ 3202138 w 3202138"/>
              <a:gd name="connsiteY4-514" fmla="*/ 4621960 h 4825228"/>
              <a:gd name="connsiteX5-515" fmla="*/ 3026686 w 3202138"/>
              <a:gd name="connsiteY5-516" fmla="*/ 4821750 h 4825228"/>
              <a:gd name="connsiteX6-517" fmla="*/ 217173 w 3202138"/>
              <a:gd name="connsiteY6-518" fmla="*/ 4825228 h 4825228"/>
              <a:gd name="connsiteX7-519" fmla="*/ 20861 w 3202138"/>
              <a:gd name="connsiteY7-520" fmla="*/ 4642821 h 4825228"/>
              <a:gd name="connsiteX8-521" fmla="*/ 0 w 3202138"/>
              <a:gd name="connsiteY8-522" fmla="*/ 182406 h 4825228"/>
              <a:gd name="connsiteX0-523" fmla="*/ 0 w 3202138"/>
              <a:gd name="connsiteY0-524" fmla="*/ 182406 h 4825228"/>
              <a:gd name="connsiteX1-525" fmla="*/ 182406 w 3202138"/>
              <a:gd name="connsiteY1-526" fmla="*/ 0 h 4825228"/>
              <a:gd name="connsiteX2-527" fmla="*/ 3009302 w 3202138"/>
              <a:gd name="connsiteY2-528" fmla="*/ 0 h 4825228"/>
              <a:gd name="connsiteX3-529" fmla="*/ 3191708 w 3202138"/>
              <a:gd name="connsiteY3-530" fmla="*/ 182406 h 4825228"/>
              <a:gd name="connsiteX4-531" fmla="*/ 3202138 w 3202138"/>
              <a:gd name="connsiteY4-532" fmla="*/ 4621960 h 4825228"/>
              <a:gd name="connsiteX5-533" fmla="*/ 3026686 w 3202138"/>
              <a:gd name="connsiteY5-534" fmla="*/ 4821750 h 4825228"/>
              <a:gd name="connsiteX6-535" fmla="*/ 217173 w 3202138"/>
              <a:gd name="connsiteY6-536" fmla="*/ 4825228 h 4825228"/>
              <a:gd name="connsiteX7-537" fmla="*/ 20861 w 3202138"/>
              <a:gd name="connsiteY7-538" fmla="*/ 4642821 h 4825228"/>
              <a:gd name="connsiteX8-539" fmla="*/ 0 w 3202138"/>
              <a:gd name="connsiteY8-540" fmla="*/ 182406 h 4825228"/>
              <a:gd name="connsiteX0-541" fmla="*/ 0 w 3202138"/>
              <a:gd name="connsiteY0-542" fmla="*/ 182406 h 4825228"/>
              <a:gd name="connsiteX1-543" fmla="*/ 182406 w 3202138"/>
              <a:gd name="connsiteY1-544" fmla="*/ 0 h 4825228"/>
              <a:gd name="connsiteX2-545" fmla="*/ 3009302 w 3202138"/>
              <a:gd name="connsiteY2-546" fmla="*/ 0 h 4825228"/>
              <a:gd name="connsiteX3-547" fmla="*/ 3198662 w 3202138"/>
              <a:gd name="connsiteY3-548" fmla="*/ 203266 h 4825228"/>
              <a:gd name="connsiteX4-549" fmla="*/ 3202138 w 3202138"/>
              <a:gd name="connsiteY4-550" fmla="*/ 4621960 h 4825228"/>
              <a:gd name="connsiteX5-551" fmla="*/ 3026686 w 3202138"/>
              <a:gd name="connsiteY5-552" fmla="*/ 4821750 h 4825228"/>
              <a:gd name="connsiteX6-553" fmla="*/ 217173 w 3202138"/>
              <a:gd name="connsiteY6-554" fmla="*/ 4825228 h 4825228"/>
              <a:gd name="connsiteX7-555" fmla="*/ 20861 w 3202138"/>
              <a:gd name="connsiteY7-556" fmla="*/ 4642821 h 4825228"/>
              <a:gd name="connsiteX8-557" fmla="*/ 0 w 3202138"/>
              <a:gd name="connsiteY8-558" fmla="*/ 182406 h 4825228"/>
              <a:gd name="connsiteX0-559" fmla="*/ 0 w 3202138"/>
              <a:gd name="connsiteY0-560" fmla="*/ 182406 h 4825228"/>
              <a:gd name="connsiteX1-561" fmla="*/ 182406 w 3202138"/>
              <a:gd name="connsiteY1-562" fmla="*/ 0 h 4825228"/>
              <a:gd name="connsiteX2-563" fmla="*/ 3009302 w 3202138"/>
              <a:gd name="connsiteY2-564" fmla="*/ 0 h 4825228"/>
              <a:gd name="connsiteX3-565" fmla="*/ 3191709 w 3202138"/>
              <a:gd name="connsiteY3-566" fmla="*/ 189359 h 4825228"/>
              <a:gd name="connsiteX4-567" fmla="*/ 3202138 w 3202138"/>
              <a:gd name="connsiteY4-568" fmla="*/ 4621960 h 4825228"/>
              <a:gd name="connsiteX5-569" fmla="*/ 3026686 w 3202138"/>
              <a:gd name="connsiteY5-570" fmla="*/ 4821750 h 4825228"/>
              <a:gd name="connsiteX6-571" fmla="*/ 217173 w 3202138"/>
              <a:gd name="connsiteY6-572" fmla="*/ 4825228 h 4825228"/>
              <a:gd name="connsiteX7-573" fmla="*/ 20861 w 3202138"/>
              <a:gd name="connsiteY7-574" fmla="*/ 4642821 h 4825228"/>
              <a:gd name="connsiteX8-575" fmla="*/ 0 w 3202138"/>
              <a:gd name="connsiteY8-576" fmla="*/ 182406 h 4825228"/>
              <a:gd name="connsiteX0-577" fmla="*/ 0 w 3202138"/>
              <a:gd name="connsiteY0-578" fmla="*/ 189359 h 4832181"/>
              <a:gd name="connsiteX1-579" fmla="*/ 182406 w 3202138"/>
              <a:gd name="connsiteY1-580" fmla="*/ 6953 h 4832181"/>
              <a:gd name="connsiteX2-581" fmla="*/ 2998871 w 3202138"/>
              <a:gd name="connsiteY2-582" fmla="*/ 0 h 4832181"/>
              <a:gd name="connsiteX3-583" fmla="*/ 3191709 w 3202138"/>
              <a:gd name="connsiteY3-584" fmla="*/ 196312 h 4832181"/>
              <a:gd name="connsiteX4-585" fmla="*/ 3202138 w 3202138"/>
              <a:gd name="connsiteY4-586" fmla="*/ 4628913 h 4832181"/>
              <a:gd name="connsiteX5-587" fmla="*/ 3026686 w 3202138"/>
              <a:gd name="connsiteY5-588" fmla="*/ 4828703 h 4832181"/>
              <a:gd name="connsiteX6-589" fmla="*/ 217173 w 3202138"/>
              <a:gd name="connsiteY6-590" fmla="*/ 4832181 h 4832181"/>
              <a:gd name="connsiteX7-591" fmla="*/ 20861 w 3202138"/>
              <a:gd name="connsiteY7-592" fmla="*/ 4649774 h 4832181"/>
              <a:gd name="connsiteX8-593" fmla="*/ 0 w 3202138"/>
              <a:gd name="connsiteY8-594" fmla="*/ 189359 h 4832181"/>
              <a:gd name="connsiteX0-595" fmla="*/ 0 w 3202138"/>
              <a:gd name="connsiteY0-596" fmla="*/ 189359 h 4832181"/>
              <a:gd name="connsiteX1-597" fmla="*/ 182406 w 3202138"/>
              <a:gd name="connsiteY1-598" fmla="*/ 6953 h 4832181"/>
              <a:gd name="connsiteX2-599" fmla="*/ 2998871 w 3202138"/>
              <a:gd name="connsiteY2-600" fmla="*/ 0 h 4832181"/>
              <a:gd name="connsiteX3-601" fmla="*/ 3191709 w 3202138"/>
              <a:gd name="connsiteY3-602" fmla="*/ 196312 h 4832181"/>
              <a:gd name="connsiteX4-603" fmla="*/ 3202138 w 3202138"/>
              <a:gd name="connsiteY4-604" fmla="*/ 4628913 h 4832181"/>
              <a:gd name="connsiteX5-605" fmla="*/ 3026686 w 3202138"/>
              <a:gd name="connsiteY5-606" fmla="*/ 4828703 h 4832181"/>
              <a:gd name="connsiteX6-607" fmla="*/ 217173 w 3202138"/>
              <a:gd name="connsiteY6-608" fmla="*/ 4832181 h 4832181"/>
              <a:gd name="connsiteX7-609" fmla="*/ 20861 w 3202138"/>
              <a:gd name="connsiteY7-610" fmla="*/ 4649774 h 4832181"/>
              <a:gd name="connsiteX8-611" fmla="*/ 0 w 3202138"/>
              <a:gd name="connsiteY8-612" fmla="*/ 189359 h 4832181"/>
              <a:gd name="connsiteX0-613" fmla="*/ 0 w 3202138"/>
              <a:gd name="connsiteY0-614" fmla="*/ 189359 h 4832181"/>
              <a:gd name="connsiteX1-615" fmla="*/ 182406 w 3202138"/>
              <a:gd name="connsiteY1-616" fmla="*/ 6953 h 4832181"/>
              <a:gd name="connsiteX2-617" fmla="*/ 2998871 w 3202138"/>
              <a:gd name="connsiteY2-618" fmla="*/ 0 h 4832181"/>
              <a:gd name="connsiteX3-619" fmla="*/ 3191709 w 3202138"/>
              <a:gd name="connsiteY3-620" fmla="*/ 196312 h 4832181"/>
              <a:gd name="connsiteX4-621" fmla="*/ 3202138 w 3202138"/>
              <a:gd name="connsiteY4-622" fmla="*/ 4628913 h 4832181"/>
              <a:gd name="connsiteX5-623" fmla="*/ 3026686 w 3202138"/>
              <a:gd name="connsiteY5-624" fmla="*/ 4828703 h 4832181"/>
              <a:gd name="connsiteX6-625" fmla="*/ 217173 w 3202138"/>
              <a:gd name="connsiteY6-626" fmla="*/ 4832181 h 4832181"/>
              <a:gd name="connsiteX7-627" fmla="*/ 20861 w 3202138"/>
              <a:gd name="connsiteY7-628" fmla="*/ 4649774 h 4832181"/>
              <a:gd name="connsiteX8-629" fmla="*/ 0 w 3202138"/>
              <a:gd name="connsiteY8-630" fmla="*/ 189359 h 4832181"/>
              <a:gd name="connsiteX0-631" fmla="*/ 0 w 3202138"/>
              <a:gd name="connsiteY0-632" fmla="*/ 189359 h 4832181"/>
              <a:gd name="connsiteX1-633" fmla="*/ 203267 w 3202138"/>
              <a:gd name="connsiteY1-634" fmla="*/ 6953 h 4832181"/>
              <a:gd name="connsiteX2-635" fmla="*/ 2998871 w 3202138"/>
              <a:gd name="connsiteY2-636" fmla="*/ 0 h 4832181"/>
              <a:gd name="connsiteX3-637" fmla="*/ 3191709 w 3202138"/>
              <a:gd name="connsiteY3-638" fmla="*/ 196312 h 4832181"/>
              <a:gd name="connsiteX4-639" fmla="*/ 3202138 w 3202138"/>
              <a:gd name="connsiteY4-640" fmla="*/ 4628913 h 4832181"/>
              <a:gd name="connsiteX5-641" fmla="*/ 3026686 w 3202138"/>
              <a:gd name="connsiteY5-642" fmla="*/ 4828703 h 4832181"/>
              <a:gd name="connsiteX6-643" fmla="*/ 217173 w 3202138"/>
              <a:gd name="connsiteY6-644" fmla="*/ 4832181 h 4832181"/>
              <a:gd name="connsiteX7-645" fmla="*/ 20861 w 3202138"/>
              <a:gd name="connsiteY7-646" fmla="*/ 4649774 h 4832181"/>
              <a:gd name="connsiteX8-647" fmla="*/ 0 w 3202138"/>
              <a:gd name="connsiteY8-648" fmla="*/ 189359 h 4832181"/>
              <a:gd name="connsiteX0-649" fmla="*/ 0 w 3202138"/>
              <a:gd name="connsiteY0-650" fmla="*/ 210219 h 4832181"/>
              <a:gd name="connsiteX1-651" fmla="*/ 203267 w 3202138"/>
              <a:gd name="connsiteY1-652" fmla="*/ 6953 h 4832181"/>
              <a:gd name="connsiteX2-653" fmla="*/ 2998871 w 3202138"/>
              <a:gd name="connsiteY2-654" fmla="*/ 0 h 4832181"/>
              <a:gd name="connsiteX3-655" fmla="*/ 3191709 w 3202138"/>
              <a:gd name="connsiteY3-656" fmla="*/ 196312 h 4832181"/>
              <a:gd name="connsiteX4-657" fmla="*/ 3202138 w 3202138"/>
              <a:gd name="connsiteY4-658" fmla="*/ 4628913 h 4832181"/>
              <a:gd name="connsiteX5-659" fmla="*/ 3026686 w 3202138"/>
              <a:gd name="connsiteY5-660" fmla="*/ 4828703 h 4832181"/>
              <a:gd name="connsiteX6-661" fmla="*/ 217173 w 3202138"/>
              <a:gd name="connsiteY6-662" fmla="*/ 4832181 h 4832181"/>
              <a:gd name="connsiteX7-663" fmla="*/ 20861 w 3202138"/>
              <a:gd name="connsiteY7-664" fmla="*/ 4649774 h 4832181"/>
              <a:gd name="connsiteX8-665" fmla="*/ 0 w 3202138"/>
              <a:gd name="connsiteY8-666" fmla="*/ 210219 h 4832181"/>
              <a:gd name="connsiteX0-667" fmla="*/ 0 w 3202138"/>
              <a:gd name="connsiteY0-668" fmla="*/ 210219 h 4832181"/>
              <a:gd name="connsiteX1-669" fmla="*/ 213698 w 3202138"/>
              <a:gd name="connsiteY1-670" fmla="*/ 3476 h 4832181"/>
              <a:gd name="connsiteX2-671" fmla="*/ 2998871 w 3202138"/>
              <a:gd name="connsiteY2-672" fmla="*/ 0 h 4832181"/>
              <a:gd name="connsiteX3-673" fmla="*/ 3191709 w 3202138"/>
              <a:gd name="connsiteY3-674" fmla="*/ 196312 h 4832181"/>
              <a:gd name="connsiteX4-675" fmla="*/ 3202138 w 3202138"/>
              <a:gd name="connsiteY4-676" fmla="*/ 4628913 h 4832181"/>
              <a:gd name="connsiteX5-677" fmla="*/ 3026686 w 3202138"/>
              <a:gd name="connsiteY5-678" fmla="*/ 4828703 h 4832181"/>
              <a:gd name="connsiteX6-679" fmla="*/ 217173 w 3202138"/>
              <a:gd name="connsiteY6-680" fmla="*/ 4832181 h 4832181"/>
              <a:gd name="connsiteX7-681" fmla="*/ 20861 w 3202138"/>
              <a:gd name="connsiteY7-682" fmla="*/ 4649774 h 4832181"/>
              <a:gd name="connsiteX8-683" fmla="*/ 0 w 3202138"/>
              <a:gd name="connsiteY8-684" fmla="*/ 210219 h 4832181"/>
              <a:gd name="connsiteX0-685" fmla="*/ 0 w 3202138"/>
              <a:gd name="connsiteY0-686" fmla="*/ 210219 h 4832181"/>
              <a:gd name="connsiteX1-687" fmla="*/ 213698 w 3202138"/>
              <a:gd name="connsiteY1-688" fmla="*/ 3476 h 4832181"/>
              <a:gd name="connsiteX2-689" fmla="*/ 2998871 w 3202138"/>
              <a:gd name="connsiteY2-690" fmla="*/ 0 h 4832181"/>
              <a:gd name="connsiteX3-691" fmla="*/ 3191709 w 3202138"/>
              <a:gd name="connsiteY3-692" fmla="*/ 196312 h 4832181"/>
              <a:gd name="connsiteX4-693" fmla="*/ 3202138 w 3202138"/>
              <a:gd name="connsiteY4-694" fmla="*/ 4628913 h 4832181"/>
              <a:gd name="connsiteX5-695" fmla="*/ 3026686 w 3202138"/>
              <a:gd name="connsiteY5-696" fmla="*/ 4828703 h 4832181"/>
              <a:gd name="connsiteX6-697" fmla="*/ 217173 w 3202138"/>
              <a:gd name="connsiteY6-698" fmla="*/ 4832181 h 4832181"/>
              <a:gd name="connsiteX7-699" fmla="*/ 20861 w 3202138"/>
              <a:gd name="connsiteY7-700" fmla="*/ 4649774 h 4832181"/>
              <a:gd name="connsiteX8-701" fmla="*/ 0 w 3202138"/>
              <a:gd name="connsiteY8-702" fmla="*/ 210219 h 4832181"/>
              <a:gd name="connsiteX0-703" fmla="*/ 0 w 3202138"/>
              <a:gd name="connsiteY0-704" fmla="*/ 210219 h 4832181"/>
              <a:gd name="connsiteX1-705" fmla="*/ 213698 w 3202138"/>
              <a:gd name="connsiteY1-706" fmla="*/ 3476 h 4832181"/>
              <a:gd name="connsiteX2-707" fmla="*/ 2998871 w 3202138"/>
              <a:gd name="connsiteY2-708" fmla="*/ 0 h 4832181"/>
              <a:gd name="connsiteX3-709" fmla="*/ 3191709 w 3202138"/>
              <a:gd name="connsiteY3-710" fmla="*/ 196312 h 4832181"/>
              <a:gd name="connsiteX4-711" fmla="*/ 3202138 w 3202138"/>
              <a:gd name="connsiteY4-712" fmla="*/ 4628913 h 4832181"/>
              <a:gd name="connsiteX5-713" fmla="*/ 3026686 w 3202138"/>
              <a:gd name="connsiteY5-714" fmla="*/ 4828703 h 4832181"/>
              <a:gd name="connsiteX6-715" fmla="*/ 217173 w 3202138"/>
              <a:gd name="connsiteY6-716" fmla="*/ 4832181 h 4832181"/>
              <a:gd name="connsiteX7-717" fmla="*/ 20861 w 3202138"/>
              <a:gd name="connsiteY7-718" fmla="*/ 4649774 h 4832181"/>
              <a:gd name="connsiteX8-719" fmla="*/ 0 w 3202138"/>
              <a:gd name="connsiteY8-720" fmla="*/ 210219 h 4832181"/>
              <a:gd name="connsiteX0-721" fmla="*/ 0 w 3202138"/>
              <a:gd name="connsiteY0-722" fmla="*/ 210219 h 4832181"/>
              <a:gd name="connsiteX1-723" fmla="*/ 213698 w 3202138"/>
              <a:gd name="connsiteY1-724" fmla="*/ 3476 h 4832181"/>
              <a:gd name="connsiteX2-725" fmla="*/ 2998871 w 3202138"/>
              <a:gd name="connsiteY2-726" fmla="*/ 0 h 4832181"/>
              <a:gd name="connsiteX3-727" fmla="*/ 3191709 w 3202138"/>
              <a:gd name="connsiteY3-728" fmla="*/ 196312 h 4832181"/>
              <a:gd name="connsiteX4-729" fmla="*/ 3202138 w 3202138"/>
              <a:gd name="connsiteY4-730" fmla="*/ 4628913 h 4832181"/>
              <a:gd name="connsiteX5-731" fmla="*/ 3026686 w 3202138"/>
              <a:gd name="connsiteY5-732" fmla="*/ 4828703 h 4832181"/>
              <a:gd name="connsiteX6-733" fmla="*/ 217173 w 3202138"/>
              <a:gd name="connsiteY6-734" fmla="*/ 4832181 h 4832181"/>
              <a:gd name="connsiteX7-735" fmla="*/ 20861 w 3202138"/>
              <a:gd name="connsiteY7-736" fmla="*/ 4649774 h 4832181"/>
              <a:gd name="connsiteX8-737" fmla="*/ 0 w 3202138"/>
              <a:gd name="connsiteY8-738" fmla="*/ 210219 h 4832181"/>
              <a:gd name="connsiteX0-739" fmla="*/ 0 w 3202138"/>
              <a:gd name="connsiteY0-740" fmla="*/ 210219 h 4832181"/>
              <a:gd name="connsiteX1-741" fmla="*/ 213698 w 3202138"/>
              <a:gd name="connsiteY1-742" fmla="*/ 3476 h 4832181"/>
              <a:gd name="connsiteX2-743" fmla="*/ 2998871 w 3202138"/>
              <a:gd name="connsiteY2-744" fmla="*/ 0 h 4832181"/>
              <a:gd name="connsiteX3-745" fmla="*/ 3191709 w 3202138"/>
              <a:gd name="connsiteY3-746" fmla="*/ 196312 h 4832181"/>
              <a:gd name="connsiteX4-747" fmla="*/ 3202138 w 3202138"/>
              <a:gd name="connsiteY4-748" fmla="*/ 4628913 h 4832181"/>
              <a:gd name="connsiteX5-749" fmla="*/ 3026686 w 3202138"/>
              <a:gd name="connsiteY5-750" fmla="*/ 4828703 h 4832181"/>
              <a:gd name="connsiteX6-751" fmla="*/ 217173 w 3202138"/>
              <a:gd name="connsiteY6-752" fmla="*/ 4832181 h 4832181"/>
              <a:gd name="connsiteX7-753" fmla="*/ 20861 w 3202138"/>
              <a:gd name="connsiteY7-754" fmla="*/ 4649774 h 4832181"/>
              <a:gd name="connsiteX8-755" fmla="*/ 0 w 3202138"/>
              <a:gd name="connsiteY8-756" fmla="*/ 210219 h 4832181"/>
              <a:gd name="connsiteX0-757" fmla="*/ 0 w 3202138"/>
              <a:gd name="connsiteY0-758" fmla="*/ 210219 h 4832181"/>
              <a:gd name="connsiteX1-759" fmla="*/ 213698 w 3202138"/>
              <a:gd name="connsiteY1-760" fmla="*/ 3476 h 4832181"/>
              <a:gd name="connsiteX2-761" fmla="*/ 2998871 w 3202138"/>
              <a:gd name="connsiteY2-762" fmla="*/ 0 h 4832181"/>
              <a:gd name="connsiteX3-763" fmla="*/ 3191709 w 3202138"/>
              <a:gd name="connsiteY3-764" fmla="*/ 196312 h 4832181"/>
              <a:gd name="connsiteX4-765" fmla="*/ 3202138 w 3202138"/>
              <a:gd name="connsiteY4-766" fmla="*/ 4628913 h 4832181"/>
              <a:gd name="connsiteX5-767" fmla="*/ 3026686 w 3202138"/>
              <a:gd name="connsiteY5-768" fmla="*/ 4828703 h 4832181"/>
              <a:gd name="connsiteX6-769" fmla="*/ 217173 w 3202138"/>
              <a:gd name="connsiteY6-770" fmla="*/ 4832181 h 4832181"/>
              <a:gd name="connsiteX7-771" fmla="*/ 20861 w 3202138"/>
              <a:gd name="connsiteY7-772" fmla="*/ 4649774 h 4832181"/>
              <a:gd name="connsiteX8-773" fmla="*/ 0 w 3202138"/>
              <a:gd name="connsiteY8-774" fmla="*/ 210219 h 4832181"/>
              <a:gd name="connsiteX0-775" fmla="*/ 0 w 3202138"/>
              <a:gd name="connsiteY0-776" fmla="*/ 210219 h 4832181"/>
              <a:gd name="connsiteX1-777" fmla="*/ 213698 w 3202138"/>
              <a:gd name="connsiteY1-778" fmla="*/ 3476 h 4832181"/>
              <a:gd name="connsiteX2-779" fmla="*/ 2998871 w 3202138"/>
              <a:gd name="connsiteY2-780" fmla="*/ 0 h 4832181"/>
              <a:gd name="connsiteX3-781" fmla="*/ 3191709 w 3202138"/>
              <a:gd name="connsiteY3-782" fmla="*/ 196312 h 4832181"/>
              <a:gd name="connsiteX4-783" fmla="*/ 3202138 w 3202138"/>
              <a:gd name="connsiteY4-784" fmla="*/ 4628913 h 4832181"/>
              <a:gd name="connsiteX5-785" fmla="*/ 3026686 w 3202138"/>
              <a:gd name="connsiteY5-786" fmla="*/ 4828703 h 4832181"/>
              <a:gd name="connsiteX6-787" fmla="*/ 217173 w 3202138"/>
              <a:gd name="connsiteY6-788" fmla="*/ 4832181 h 4832181"/>
              <a:gd name="connsiteX7-789" fmla="*/ 20861 w 3202138"/>
              <a:gd name="connsiteY7-790" fmla="*/ 4649774 h 4832181"/>
              <a:gd name="connsiteX8-791" fmla="*/ 0 w 3202138"/>
              <a:gd name="connsiteY8-792" fmla="*/ 210219 h 4832181"/>
              <a:gd name="connsiteX0-793" fmla="*/ 0 w 3202138"/>
              <a:gd name="connsiteY0-794" fmla="*/ 210219 h 4832181"/>
              <a:gd name="connsiteX1-795" fmla="*/ 213698 w 3202138"/>
              <a:gd name="connsiteY1-796" fmla="*/ 3476 h 4832181"/>
              <a:gd name="connsiteX2-797" fmla="*/ 2998871 w 3202138"/>
              <a:gd name="connsiteY2-798" fmla="*/ 0 h 4832181"/>
              <a:gd name="connsiteX3-799" fmla="*/ 3191709 w 3202138"/>
              <a:gd name="connsiteY3-800" fmla="*/ 196312 h 4832181"/>
              <a:gd name="connsiteX4-801" fmla="*/ 3202138 w 3202138"/>
              <a:gd name="connsiteY4-802" fmla="*/ 4628913 h 4832181"/>
              <a:gd name="connsiteX5-803" fmla="*/ 3026686 w 3202138"/>
              <a:gd name="connsiteY5-804" fmla="*/ 4828703 h 4832181"/>
              <a:gd name="connsiteX6-805" fmla="*/ 217173 w 3202138"/>
              <a:gd name="connsiteY6-806" fmla="*/ 4832181 h 4832181"/>
              <a:gd name="connsiteX7-807" fmla="*/ 20861 w 3202138"/>
              <a:gd name="connsiteY7-808" fmla="*/ 4649774 h 4832181"/>
              <a:gd name="connsiteX8-809" fmla="*/ 0 w 3202138"/>
              <a:gd name="connsiteY8-810" fmla="*/ 210219 h 4832181"/>
              <a:gd name="connsiteX0-811" fmla="*/ 0 w 3202138"/>
              <a:gd name="connsiteY0-812" fmla="*/ 210219 h 4832181"/>
              <a:gd name="connsiteX1-813" fmla="*/ 213698 w 3202138"/>
              <a:gd name="connsiteY1-814" fmla="*/ 3476 h 4832181"/>
              <a:gd name="connsiteX2-815" fmla="*/ 2998871 w 3202138"/>
              <a:gd name="connsiteY2-816" fmla="*/ 0 h 4832181"/>
              <a:gd name="connsiteX3-817" fmla="*/ 3191709 w 3202138"/>
              <a:gd name="connsiteY3-818" fmla="*/ 196312 h 4832181"/>
              <a:gd name="connsiteX4-819" fmla="*/ 3202138 w 3202138"/>
              <a:gd name="connsiteY4-820" fmla="*/ 4628913 h 4832181"/>
              <a:gd name="connsiteX5-821" fmla="*/ 3026686 w 3202138"/>
              <a:gd name="connsiteY5-822" fmla="*/ 4828703 h 4832181"/>
              <a:gd name="connsiteX6-823" fmla="*/ 217173 w 3202138"/>
              <a:gd name="connsiteY6-824" fmla="*/ 4832181 h 4832181"/>
              <a:gd name="connsiteX7-825" fmla="*/ 20861 w 3202138"/>
              <a:gd name="connsiteY7-826" fmla="*/ 4649774 h 4832181"/>
              <a:gd name="connsiteX8-827" fmla="*/ 0 w 3202138"/>
              <a:gd name="connsiteY8-828" fmla="*/ 210219 h 4832181"/>
              <a:gd name="connsiteX0-829" fmla="*/ 0 w 3202138"/>
              <a:gd name="connsiteY0-830" fmla="*/ 210219 h 4832181"/>
              <a:gd name="connsiteX1-831" fmla="*/ 213698 w 3202138"/>
              <a:gd name="connsiteY1-832" fmla="*/ 3476 h 4832181"/>
              <a:gd name="connsiteX2-833" fmla="*/ 2998871 w 3202138"/>
              <a:gd name="connsiteY2-834" fmla="*/ 0 h 4832181"/>
              <a:gd name="connsiteX3-835" fmla="*/ 3191709 w 3202138"/>
              <a:gd name="connsiteY3-836" fmla="*/ 196312 h 4832181"/>
              <a:gd name="connsiteX4-837" fmla="*/ 3202138 w 3202138"/>
              <a:gd name="connsiteY4-838" fmla="*/ 4628913 h 4832181"/>
              <a:gd name="connsiteX5-839" fmla="*/ 3026686 w 3202138"/>
              <a:gd name="connsiteY5-840" fmla="*/ 4828703 h 4832181"/>
              <a:gd name="connsiteX6-841" fmla="*/ 217173 w 3202138"/>
              <a:gd name="connsiteY6-842" fmla="*/ 4832181 h 4832181"/>
              <a:gd name="connsiteX7-843" fmla="*/ 20861 w 3202138"/>
              <a:gd name="connsiteY7-844" fmla="*/ 4649774 h 4832181"/>
              <a:gd name="connsiteX8-845" fmla="*/ 0 w 3202138"/>
              <a:gd name="connsiteY8-846" fmla="*/ 210219 h 4832181"/>
              <a:gd name="connsiteX0-847" fmla="*/ 2378 w 3204516"/>
              <a:gd name="connsiteY0-848" fmla="*/ 210219 h 4832181"/>
              <a:gd name="connsiteX1-849" fmla="*/ 216076 w 3204516"/>
              <a:gd name="connsiteY1-850" fmla="*/ 3476 h 4832181"/>
              <a:gd name="connsiteX2-851" fmla="*/ 3001249 w 3204516"/>
              <a:gd name="connsiteY2-852" fmla="*/ 0 h 4832181"/>
              <a:gd name="connsiteX3-853" fmla="*/ 3194087 w 3204516"/>
              <a:gd name="connsiteY3-854" fmla="*/ 196312 h 4832181"/>
              <a:gd name="connsiteX4-855" fmla="*/ 3204516 w 3204516"/>
              <a:gd name="connsiteY4-856" fmla="*/ 4628913 h 4832181"/>
              <a:gd name="connsiteX5-857" fmla="*/ 3029064 w 3204516"/>
              <a:gd name="connsiteY5-858" fmla="*/ 4828703 h 4832181"/>
              <a:gd name="connsiteX6-859" fmla="*/ 219551 w 3204516"/>
              <a:gd name="connsiteY6-860" fmla="*/ 4832181 h 4832181"/>
              <a:gd name="connsiteX7-861" fmla="*/ 9331 w 3204516"/>
              <a:gd name="connsiteY7-862" fmla="*/ 4653250 h 4832181"/>
              <a:gd name="connsiteX8-863" fmla="*/ 2378 w 3204516"/>
              <a:gd name="connsiteY8-864" fmla="*/ 210219 h 4832181"/>
              <a:gd name="connsiteX0-865" fmla="*/ 0 w 3202138"/>
              <a:gd name="connsiteY0-866" fmla="*/ 210219 h 4832181"/>
              <a:gd name="connsiteX1-867" fmla="*/ 213698 w 3202138"/>
              <a:gd name="connsiteY1-868" fmla="*/ 3476 h 4832181"/>
              <a:gd name="connsiteX2-869" fmla="*/ 2998871 w 3202138"/>
              <a:gd name="connsiteY2-870" fmla="*/ 0 h 4832181"/>
              <a:gd name="connsiteX3-871" fmla="*/ 3191709 w 3202138"/>
              <a:gd name="connsiteY3-872" fmla="*/ 196312 h 4832181"/>
              <a:gd name="connsiteX4-873" fmla="*/ 3202138 w 3202138"/>
              <a:gd name="connsiteY4-874" fmla="*/ 4628913 h 4832181"/>
              <a:gd name="connsiteX5-875" fmla="*/ 3026686 w 3202138"/>
              <a:gd name="connsiteY5-876" fmla="*/ 4828703 h 4832181"/>
              <a:gd name="connsiteX6-877" fmla="*/ 217173 w 3202138"/>
              <a:gd name="connsiteY6-878" fmla="*/ 4832181 h 4832181"/>
              <a:gd name="connsiteX7-879" fmla="*/ 13906 w 3202138"/>
              <a:gd name="connsiteY7-880" fmla="*/ 4653250 h 4832181"/>
              <a:gd name="connsiteX8-881" fmla="*/ 0 w 3202138"/>
              <a:gd name="connsiteY8-882" fmla="*/ 210219 h 4832181"/>
              <a:gd name="connsiteX0-883" fmla="*/ 0 w 3202138"/>
              <a:gd name="connsiteY0-884" fmla="*/ 210219 h 4832181"/>
              <a:gd name="connsiteX1-885" fmla="*/ 213698 w 3202138"/>
              <a:gd name="connsiteY1-886" fmla="*/ 3476 h 4832181"/>
              <a:gd name="connsiteX2-887" fmla="*/ 2998871 w 3202138"/>
              <a:gd name="connsiteY2-888" fmla="*/ 0 h 4832181"/>
              <a:gd name="connsiteX3-889" fmla="*/ 3191709 w 3202138"/>
              <a:gd name="connsiteY3-890" fmla="*/ 196312 h 4832181"/>
              <a:gd name="connsiteX4-891" fmla="*/ 3202138 w 3202138"/>
              <a:gd name="connsiteY4-892" fmla="*/ 4628913 h 4832181"/>
              <a:gd name="connsiteX5-893" fmla="*/ 3026686 w 3202138"/>
              <a:gd name="connsiteY5-894" fmla="*/ 4828703 h 4832181"/>
              <a:gd name="connsiteX6-895" fmla="*/ 217173 w 3202138"/>
              <a:gd name="connsiteY6-896" fmla="*/ 4832181 h 4832181"/>
              <a:gd name="connsiteX7-897" fmla="*/ 13906 w 3202138"/>
              <a:gd name="connsiteY7-898" fmla="*/ 4653250 h 4832181"/>
              <a:gd name="connsiteX8-899" fmla="*/ 0 w 3202138"/>
              <a:gd name="connsiteY8-900" fmla="*/ 210219 h 4832181"/>
              <a:gd name="connsiteX0-901" fmla="*/ 0 w 3202138"/>
              <a:gd name="connsiteY0-902" fmla="*/ 210219 h 4832181"/>
              <a:gd name="connsiteX1-903" fmla="*/ 213698 w 3202138"/>
              <a:gd name="connsiteY1-904" fmla="*/ 3476 h 4832181"/>
              <a:gd name="connsiteX2-905" fmla="*/ 2998871 w 3202138"/>
              <a:gd name="connsiteY2-906" fmla="*/ 0 h 4832181"/>
              <a:gd name="connsiteX3-907" fmla="*/ 3191709 w 3202138"/>
              <a:gd name="connsiteY3-908" fmla="*/ 196312 h 4832181"/>
              <a:gd name="connsiteX4-909" fmla="*/ 3202138 w 3202138"/>
              <a:gd name="connsiteY4-910" fmla="*/ 4628913 h 4832181"/>
              <a:gd name="connsiteX5-911" fmla="*/ 3026686 w 3202138"/>
              <a:gd name="connsiteY5-912" fmla="*/ 4828703 h 4832181"/>
              <a:gd name="connsiteX6-913" fmla="*/ 217173 w 3202138"/>
              <a:gd name="connsiteY6-914" fmla="*/ 4832181 h 4832181"/>
              <a:gd name="connsiteX7-915" fmla="*/ 13906 w 3202138"/>
              <a:gd name="connsiteY7-916" fmla="*/ 4653250 h 4832181"/>
              <a:gd name="connsiteX8-917" fmla="*/ 0 w 3202138"/>
              <a:gd name="connsiteY8-918" fmla="*/ 210219 h 4832181"/>
              <a:gd name="connsiteX0-919" fmla="*/ 0 w 3202138"/>
              <a:gd name="connsiteY0-920" fmla="*/ 210219 h 4832181"/>
              <a:gd name="connsiteX1-921" fmla="*/ 213698 w 3202138"/>
              <a:gd name="connsiteY1-922" fmla="*/ 3476 h 4832181"/>
              <a:gd name="connsiteX2-923" fmla="*/ 2998871 w 3202138"/>
              <a:gd name="connsiteY2-924" fmla="*/ 0 h 4832181"/>
              <a:gd name="connsiteX3-925" fmla="*/ 3191709 w 3202138"/>
              <a:gd name="connsiteY3-926" fmla="*/ 196312 h 4832181"/>
              <a:gd name="connsiteX4-927" fmla="*/ 3202138 w 3202138"/>
              <a:gd name="connsiteY4-928" fmla="*/ 4628913 h 4832181"/>
              <a:gd name="connsiteX5-929" fmla="*/ 3026686 w 3202138"/>
              <a:gd name="connsiteY5-930" fmla="*/ 4828703 h 4832181"/>
              <a:gd name="connsiteX6-931" fmla="*/ 217173 w 3202138"/>
              <a:gd name="connsiteY6-932" fmla="*/ 4832181 h 4832181"/>
              <a:gd name="connsiteX7-933" fmla="*/ 13906 w 3202138"/>
              <a:gd name="connsiteY7-934" fmla="*/ 4653250 h 4832181"/>
              <a:gd name="connsiteX8-935" fmla="*/ 0 w 3202138"/>
              <a:gd name="connsiteY8-936" fmla="*/ 210219 h 4832181"/>
              <a:gd name="connsiteX0-937" fmla="*/ 0 w 3202138"/>
              <a:gd name="connsiteY0-938" fmla="*/ 213748 h 4835710"/>
              <a:gd name="connsiteX1-939" fmla="*/ 213698 w 3202138"/>
              <a:gd name="connsiteY1-940" fmla="*/ 7005 h 4835710"/>
              <a:gd name="connsiteX2-941" fmla="*/ 2974069 w 3202138"/>
              <a:gd name="connsiteY2-942" fmla="*/ 0 h 4835710"/>
              <a:gd name="connsiteX3-943" fmla="*/ 3191709 w 3202138"/>
              <a:gd name="connsiteY3-944" fmla="*/ 199841 h 4835710"/>
              <a:gd name="connsiteX4-945" fmla="*/ 3202138 w 3202138"/>
              <a:gd name="connsiteY4-946" fmla="*/ 4632442 h 4835710"/>
              <a:gd name="connsiteX5-947" fmla="*/ 3026686 w 3202138"/>
              <a:gd name="connsiteY5-948" fmla="*/ 4832232 h 4835710"/>
              <a:gd name="connsiteX6-949" fmla="*/ 217173 w 3202138"/>
              <a:gd name="connsiteY6-950" fmla="*/ 4835710 h 4835710"/>
              <a:gd name="connsiteX7-951" fmla="*/ 13906 w 3202138"/>
              <a:gd name="connsiteY7-952" fmla="*/ 4656779 h 4835710"/>
              <a:gd name="connsiteX8-953" fmla="*/ 0 w 3202138"/>
              <a:gd name="connsiteY8-954" fmla="*/ 213748 h 4835710"/>
              <a:gd name="connsiteX0-955" fmla="*/ 0 w 3202138"/>
              <a:gd name="connsiteY0-956" fmla="*/ 213748 h 4835710"/>
              <a:gd name="connsiteX1-957" fmla="*/ 213698 w 3202138"/>
              <a:gd name="connsiteY1-958" fmla="*/ 7005 h 4835710"/>
              <a:gd name="connsiteX2-959" fmla="*/ 2974069 w 3202138"/>
              <a:gd name="connsiteY2-960" fmla="*/ 0 h 4835710"/>
              <a:gd name="connsiteX3-961" fmla="*/ 3191709 w 3202138"/>
              <a:gd name="connsiteY3-962" fmla="*/ 199841 h 4835710"/>
              <a:gd name="connsiteX4-963" fmla="*/ 3202138 w 3202138"/>
              <a:gd name="connsiteY4-964" fmla="*/ 4632442 h 4835710"/>
              <a:gd name="connsiteX5-965" fmla="*/ 3026686 w 3202138"/>
              <a:gd name="connsiteY5-966" fmla="*/ 4832232 h 4835710"/>
              <a:gd name="connsiteX6-967" fmla="*/ 217173 w 3202138"/>
              <a:gd name="connsiteY6-968" fmla="*/ 4835710 h 4835710"/>
              <a:gd name="connsiteX7-969" fmla="*/ 13906 w 3202138"/>
              <a:gd name="connsiteY7-970" fmla="*/ 4656779 h 4835710"/>
              <a:gd name="connsiteX8-971" fmla="*/ 0 w 3202138"/>
              <a:gd name="connsiteY8-972" fmla="*/ 213748 h 4835710"/>
              <a:gd name="connsiteX0-973" fmla="*/ 0 w 3202138"/>
              <a:gd name="connsiteY0-974" fmla="*/ 213748 h 4835710"/>
              <a:gd name="connsiteX1-975" fmla="*/ 213698 w 3202138"/>
              <a:gd name="connsiteY1-976" fmla="*/ 7005 h 4835710"/>
              <a:gd name="connsiteX2-977" fmla="*/ 2974069 w 3202138"/>
              <a:gd name="connsiteY2-978" fmla="*/ 0 h 4835710"/>
              <a:gd name="connsiteX3-979" fmla="*/ 3184622 w 3202138"/>
              <a:gd name="connsiteY3-980" fmla="*/ 203370 h 4835710"/>
              <a:gd name="connsiteX4-981" fmla="*/ 3202138 w 3202138"/>
              <a:gd name="connsiteY4-982" fmla="*/ 4632442 h 4835710"/>
              <a:gd name="connsiteX5-983" fmla="*/ 3026686 w 3202138"/>
              <a:gd name="connsiteY5-984" fmla="*/ 4832232 h 4835710"/>
              <a:gd name="connsiteX6-985" fmla="*/ 217173 w 3202138"/>
              <a:gd name="connsiteY6-986" fmla="*/ 4835710 h 4835710"/>
              <a:gd name="connsiteX7-987" fmla="*/ 13906 w 3202138"/>
              <a:gd name="connsiteY7-988" fmla="*/ 4656779 h 4835710"/>
              <a:gd name="connsiteX8-989" fmla="*/ 0 w 3202138"/>
              <a:gd name="connsiteY8-990" fmla="*/ 213748 h 4835710"/>
              <a:gd name="connsiteX0-991" fmla="*/ 0 w 3202138"/>
              <a:gd name="connsiteY0-992" fmla="*/ 213748 h 4835710"/>
              <a:gd name="connsiteX1-993" fmla="*/ 213698 w 3202138"/>
              <a:gd name="connsiteY1-994" fmla="*/ 7005 h 4835710"/>
              <a:gd name="connsiteX2-995" fmla="*/ 2974069 w 3202138"/>
              <a:gd name="connsiteY2-996" fmla="*/ 0 h 4835710"/>
              <a:gd name="connsiteX3-997" fmla="*/ 3184622 w 3202138"/>
              <a:gd name="connsiteY3-998" fmla="*/ 203370 h 4835710"/>
              <a:gd name="connsiteX4-999" fmla="*/ 3202138 w 3202138"/>
              <a:gd name="connsiteY4-1000" fmla="*/ 4632442 h 4835710"/>
              <a:gd name="connsiteX5-1001" fmla="*/ 3026686 w 3202138"/>
              <a:gd name="connsiteY5-1002" fmla="*/ 4832232 h 4835710"/>
              <a:gd name="connsiteX6-1003" fmla="*/ 217173 w 3202138"/>
              <a:gd name="connsiteY6-1004" fmla="*/ 4835710 h 4835710"/>
              <a:gd name="connsiteX7-1005" fmla="*/ 13906 w 3202138"/>
              <a:gd name="connsiteY7-1006" fmla="*/ 4656779 h 4835710"/>
              <a:gd name="connsiteX8-1007" fmla="*/ 0 w 3202138"/>
              <a:gd name="connsiteY8-1008" fmla="*/ 213748 h 4835710"/>
              <a:gd name="connsiteX0-1009" fmla="*/ 5051 w 3196560"/>
              <a:gd name="connsiteY0-1010" fmla="*/ 199631 h 4835710"/>
              <a:gd name="connsiteX1-1011" fmla="*/ 208120 w 3196560"/>
              <a:gd name="connsiteY1-1012" fmla="*/ 7005 h 4835710"/>
              <a:gd name="connsiteX2-1013" fmla="*/ 2968491 w 3196560"/>
              <a:gd name="connsiteY2-1014" fmla="*/ 0 h 4835710"/>
              <a:gd name="connsiteX3-1015" fmla="*/ 3179044 w 3196560"/>
              <a:gd name="connsiteY3-1016" fmla="*/ 203370 h 4835710"/>
              <a:gd name="connsiteX4-1017" fmla="*/ 3196560 w 3196560"/>
              <a:gd name="connsiteY4-1018" fmla="*/ 4632442 h 4835710"/>
              <a:gd name="connsiteX5-1019" fmla="*/ 3021108 w 3196560"/>
              <a:gd name="connsiteY5-1020" fmla="*/ 4832232 h 4835710"/>
              <a:gd name="connsiteX6-1021" fmla="*/ 211595 w 3196560"/>
              <a:gd name="connsiteY6-1022" fmla="*/ 4835710 h 4835710"/>
              <a:gd name="connsiteX7-1023" fmla="*/ 8328 w 3196560"/>
              <a:gd name="connsiteY7-1024" fmla="*/ 4656779 h 4835710"/>
              <a:gd name="connsiteX8-1025" fmla="*/ 5051 w 3196560"/>
              <a:gd name="connsiteY8-1026" fmla="*/ 199631 h 4835710"/>
              <a:gd name="connsiteX0-1027" fmla="*/ 5051 w 3196560"/>
              <a:gd name="connsiteY0-1028" fmla="*/ 199631 h 4835710"/>
              <a:gd name="connsiteX1-1029" fmla="*/ 208120 w 3196560"/>
              <a:gd name="connsiteY1-1030" fmla="*/ 7005 h 4835710"/>
              <a:gd name="connsiteX2-1031" fmla="*/ 2968491 w 3196560"/>
              <a:gd name="connsiteY2-1032" fmla="*/ 0 h 4835710"/>
              <a:gd name="connsiteX3-1033" fmla="*/ 3179044 w 3196560"/>
              <a:gd name="connsiteY3-1034" fmla="*/ 203370 h 4835710"/>
              <a:gd name="connsiteX4-1035" fmla="*/ 3196560 w 3196560"/>
              <a:gd name="connsiteY4-1036" fmla="*/ 4632442 h 4835710"/>
              <a:gd name="connsiteX5-1037" fmla="*/ 3021108 w 3196560"/>
              <a:gd name="connsiteY5-1038" fmla="*/ 4832232 h 4835710"/>
              <a:gd name="connsiteX6-1039" fmla="*/ 211595 w 3196560"/>
              <a:gd name="connsiteY6-1040" fmla="*/ 4835710 h 4835710"/>
              <a:gd name="connsiteX7-1041" fmla="*/ 8328 w 3196560"/>
              <a:gd name="connsiteY7-1042" fmla="*/ 4656779 h 4835710"/>
              <a:gd name="connsiteX8-1043" fmla="*/ 5051 w 3196560"/>
              <a:gd name="connsiteY8-1044" fmla="*/ 199631 h 4835710"/>
              <a:gd name="connsiteX0-1045" fmla="*/ 5051 w 3196560"/>
              <a:gd name="connsiteY0-1046" fmla="*/ 199631 h 4835710"/>
              <a:gd name="connsiteX1-1047" fmla="*/ 208120 w 3196560"/>
              <a:gd name="connsiteY1-1048" fmla="*/ 7005 h 4835710"/>
              <a:gd name="connsiteX2-1049" fmla="*/ 2968491 w 3196560"/>
              <a:gd name="connsiteY2-1050" fmla="*/ 0 h 4835710"/>
              <a:gd name="connsiteX3-1051" fmla="*/ 3179044 w 3196560"/>
              <a:gd name="connsiteY3-1052" fmla="*/ 203370 h 4835710"/>
              <a:gd name="connsiteX4-1053" fmla="*/ 3196560 w 3196560"/>
              <a:gd name="connsiteY4-1054" fmla="*/ 4632442 h 4835710"/>
              <a:gd name="connsiteX5-1055" fmla="*/ 3021108 w 3196560"/>
              <a:gd name="connsiteY5-1056" fmla="*/ 4832232 h 4835710"/>
              <a:gd name="connsiteX6-1057" fmla="*/ 211595 w 3196560"/>
              <a:gd name="connsiteY6-1058" fmla="*/ 4835710 h 4835710"/>
              <a:gd name="connsiteX7-1059" fmla="*/ 8328 w 3196560"/>
              <a:gd name="connsiteY7-1060" fmla="*/ 4656779 h 4835710"/>
              <a:gd name="connsiteX8-1061" fmla="*/ 5051 w 3196560"/>
              <a:gd name="connsiteY8-1062" fmla="*/ 199631 h 4835710"/>
              <a:gd name="connsiteX0-1063" fmla="*/ 5051 w 3196560"/>
              <a:gd name="connsiteY0-1064" fmla="*/ 199631 h 4835710"/>
              <a:gd name="connsiteX1-1065" fmla="*/ 211663 w 3196560"/>
              <a:gd name="connsiteY1-1066" fmla="*/ 17592 h 4835710"/>
              <a:gd name="connsiteX2-1067" fmla="*/ 2968491 w 3196560"/>
              <a:gd name="connsiteY2-1068" fmla="*/ 0 h 4835710"/>
              <a:gd name="connsiteX3-1069" fmla="*/ 3179044 w 3196560"/>
              <a:gd name="connsiteY3-1070" fmla="*/ 203370 h 4835710"/>
              <a:gd name="connsiteX4-1071" fmla="*/ 3196560 w 3196560"/>
              <a:gd name="connsiteY4-1072" fmla="*/ 4632442 h 4835710"/>
              <a:gd name="connsiteX5-1073" fmla="*/ 3021108 w 3196560"/>
              <a:gd name="connsiteY5-1074" fmla="*/ 4832232 h 4835710"/>
              <a:gd name="connsiteX6-1075" fmla="*/ 211595 w 3196560"/>
              <a:gd name="connsiteY6-1076" fmla="*/ 4835710 h 4835710"/>
              <a:gd name="connsiteX7-1077" fmla="*/ 8328 w 3196560"/>
              <a:gd name="connsiteY7-1078" fmla="*/ 4656779 h 4835710"/>
              <a:gd name="connsiteX8-1079" fmla="*/ 5051 w 3196560"/>
              <a:gd name="connsiteY8-1080" fmla="*/ 199631 h 4835710"/>
              <a:gd name="connsiteX0-1081" fmla="*/ 5051 w 3196560"/>
              <a:gd name="connsiteY0-1082" fmla="*/ 199631 h 4835710"/>
              <a:gd name="connsiteX1-1083" fmla="*/ 211663 w 3196560"/>
              <a:gd name="connsiteY1-1084" fmla="*/ 17592 h 4835710"/>
              <a:gd name="connsiteX2-1085" fmla="*/ 2968491 w 3196560"/>
              <a:gd name="connsiteY2-1086" fmla="*/ 0 h 4835710"/>
              <a:gd name="connsiteX3-1087" fmla="*/ 3179044 w 3196560"/>
              <a:gd name="connsiteY3-1088" fmla="*/ 203370 h 4835710"/>
              <a:gd name="connsiteX4-1089" fmla="*/ 3196560 w 3196560"/>
              <a:gd name="connsiteY4-1090" fmla="*/ 4632442 h 4835710"/>
              <a:gd name="connsiteX5-1091" fmla="*/ 3021108 w 3196560"/>
              <a:gd name="connsiteY5-1092" fmla="*/ 4832232 h 4835710"/>
              <a:gd name="connsiteX6-1093" fmla="*/ 211595 w 3196560"/>
              <a:gd name="connsiteY6-1094" fmla="*/ 4835710 h 4835710"/>
              <a:gd name="connsiteX7-1095" fmla="*/ 8328 w 3196560"/>
              <a:gd name="connsiteY7-1096" fmla="*/ 4656779 h 4835710"/>
              <a:gd name="connsiteX8-1097" fmla="*/ 5051 w 3196560"/>
              <a:gd name="connsiteY8-1098" fmla="*/ 199631 h 4835710"/>
              <a:gd name="connsiteX0-1099" fmla="*/ 5051 w 3196560"/>
              <a:gd name="connsiteY0-1100" fmla="*/ 189043 h 4825122"/>
              <a:gd name="connsiteX1-1101" fmla="*/ 211663 w 3196560"/>
              <a:gd name="connsiteY1-1102" fmla="*/ 7004 h 4825122"/>
              <a:gd name="connsiteX2-1103" fmla="*/ 2957861 w 3196560"/>
              <a:gd name="connsiteY2-1104" fmla="*/ 0 h 4825122"/>
              <a:gd name="connsiteX3-1105" fmla="*/ 3179044 w 3196560"/>
              <a:gd name="connsiteY3-1106" fmla="*/ 192782 h 4825122"/>
              <a:gd name="connsiteX4-1107" fmla="*/ 3196560 w 3196560"/>
              <a:gd name="connsiteY4-1108" fmla="*/ 4621854 h 4825122"/>
              <a:gd name="connsiteX5-1109" fmla="*/ 3021108 w 3196560"/>
              <a:gd name="connsiteY5-1110" fmla="*/ 4821644 h 4825122"/>
              <a:gd name="connsiteX6-1111" fmla="*/ 211595 w 3196560"/>
              <a:gd name="connsiteY6-1112" fmla="*/ 4825122 h 4825122"/>
              <a:gd name="connsiteX7-1113" fmla="*/ 8328 w 3196560"/>
              <a:gd name="connsiteY7-1114" fmla="*/ 4646191 h 4825122"/>
              <a:gd name="connsiteX8-1115" fmla="*/ 5051 w 3196560"/>
              <a:gd name="connsiteY8-1116" fmla="*/ 189043 h 4825122"/>
              <a:gd name="connsiteX0-1117" fmla="*/ 5051 w 3196560"/>
              <a:gd name="connsiteY0-1118" fmla="*/ 189043 h 4825122"/>
              <a:gd name="connsiteX1-1119" fmla="*/ 211663 w 3196560"/>
              <a:gd name="connsiteY1-1120" fmla="*/ 7004 h 4825122"/>
              <a:gd name="connsiteX2-1121" fmla="*/ 2957861 w 3196560"/>
              <a:gd name="connsiteY2-1122" fmla="*/ 0 h 4825122"/>
              <a:gd name="connsiteX3-1123" fmla="*/ 3179044 w 3196560"/>
              <a:gd name="connsiteY3-1124" fmla="*/ 192782 h 4825122"/>
              <a:gd name="connsiteX4-1125" fmla="*/ 3196560 w 3196560"/>
              <a:gd name="connsiteY4-1126" fmla="*/ 4621854 h 4825122"/>
              <a:gd name="connsiteX5-1127" fmla="*/ 3021108 w 3196560"/>
              <a:gd name="connsiteY5-1128" fmla="*/ 4821644 h 4825122"/>
              <a:gd name="connsiteX6-1129" fmla="*/ 211595 w 3196560"/>
              <a:gd name="connsiteY6-1130" fmla="*/ 4825122 h 4825122"/>
              <a:gd name="connsiteX7-1131" fmla="*/ 8328 w 3196560"/>
              <a:gd name="connsiteY7-1132" fmla="*/ 4646191 h 4825122"/>
              <a:gd name="connsiteX8-1133" fmla="*/ 5051 w 3196560"/>
              <a:gd name="connsiteY8-1134" fmla="*/ 189043 h 4825122"/>
              <a:gd name="connsiteX0-1135" fmla="*/ 5051 w 3196560"/>
              <a:gd name="connsiteY0-1136" fmla="*/ 189043 h 4825122"/>
              <a:gd name="connsiteX1-1137" fmla="*/ 211663 w 3196560"/>
              <a:gd name="connsiteY1-1138" fmla="*/ 7004 h 4825122"/>
              <a:gd name="connsiteX2-1139" fmla="*/ 2957861 w 3196560"/>
              <a:gd name="connsiteY2-1140" fmla="*/ 0 h 4825122"/>
              <a:gd name="connsiteX3-1141" fmla="*/ 3179044 w 3196560"/>
              <a:gd name="connsiteY3-1142" fmla="*/ 192782 h 4825122"/>
              <a:gd name="connsiteX4-1143" fmla="*/ 3196560 w 3196560"/>
              <a:gd name="connsiteY4-1144" fmla="*/ 4621854 h 4825122"/>
              <a:gd name="connsiteX5-1145" fmla="*/ 3021108 w 3196560"/>
              <a:gd name="connsiteY5-1146" fmla="*/ 4821644 h 4825122"/>
              <a:gd name="connsiteX6-1147" fmla="*/ 211595 w 3196560"/>
              <a:gd name="connsiteY6-1148" fmla="*/ 4825122 h 4825122"/>
              <a:gd name="connsiteX7-1149" fmla="*/ 8328 w 3196560"/>
              <a:gd name="connsiteY7-1150" fmla="*/ 4646191 h 4825122"/>
              <a:gd name="connsiteX8-1151" fmla="*/ 5051 w 3196560"/>
              <a:gd name="connsiteY8-1152" fmla="*/ 189043 h 4825122"/>
              <a:gd name="connsiteX0-1153" fmla="*/ 5051 w 3196560"/>
              <a:gd name="connsiteY0-1154" fmla="*/ 189043 h 4825122"/>
              <a:gd name="connsiteX1-1155" fmla="*/ 211663 w 3196560"/>
              <a:gd name="connsiteY1-1156" fmla="*/ 7004 h 4825122"/>
              <a:gd name="connsiteX2-1157" fmla="*/ 2957861 w 3196560"/>
              <a:gd name="connsiteY2-1158" fmla="*/ 0 h 4825122"/>
              <a:gd name="connsiteX3-1159" fmla="*/ 3179044 w 3196560"/>
              <a:gd name="connsiteY3-1160" fmla="*/ 192782 h 4825122"/>
              <a:gd name="connsiteX4-1161" fmla="*/ 3196560 w 3196560"/>
              <a:gd name="connsiteY4-1162" fmla="*/ 4621854 h 4825122"/>
              <a:gd name="connsiteX5-1163" fmla="*/ 3021108 w 3196560"/>
              <a:gd name="connsiteY5-1164" fmla="*/ 4821644 h 4825122"/>
              <a:gd name="connsiteX6-1165" fmla="*/ 211595 w 3196560"/>
              <a:gd name="connsiteY6-1166" fmla="*/ 4825122 h 4825122"/>
              <a:gd name="connsiteX7-1167" fmla="*/ 8328 w 3196560"/>
              <a:gd name="connsiteY7-1168" fmla="*/ 4621487 h 4825122"/>
              <a:gd name="connsiteX8-1169" fmla="*/ 5051 w 3196560"/>
              <a:gd name="connsiteY8-1170" fmla="*/ 189043 h 4825122"/>
              <a:gd name="connsiteX0-1171" fmla="*/ 5051 w 3196560"/>
              <a:gd name="connsiteY0-1172" fmla="*/ 189043 h 4825122"/>
              <a:gd name="connsiteX1-1173" fmla="*/ 211663 w 3196560"/>
              <a:gd name="connsiteY1-1174" fmla="*/ 7004 h 4825122"/>
              <a:gd name="connsiteX2-1175" fmla="*/ 2957861 w 3196560"/>
              <a:gd name="connsiteY2-1176" fmla="*/ 0 h 4825122"/>
              <a:gd name="connsiteX3-1177" fmla="*/ 3179044 w 3196560"/>
              <a:gd name="connsiteY3-1178" fmla="*/ 192782 h 4825122"/>
              <a:gd name="connsiteX4-1179" fmla="*/ 3196560 w 3196560"/>
              <a:gd name="connsiteY4-1180" fmla="*/ 4621854 h 4825122"/>
              <a:gd name="connsiteX5-1181" fmla="*/ 3021108 w 3196560"/>
              <a:gd name="connsiteY5-1182" fmla="*/ 4821644 h 4825122"/>
              <a:gd name="connsiteX6-1183" fmla="*/ 211595 w 3196560"/>
              <a:gd name="connsiteY6-1184" fmla="*/ 4825122 h 4825122"/>
              <a:gd name="connsiteX7-1185" fmla="*/ 8328 w 3196560"/>
              <a:gd name="connsiteY7-1186" fmla="*/ 4621487 h 4825122"/>
              <a:gd name="connsiteX8-1187" fmla="*/ 5051 w 3196560"/>
              <a:gd name="connsiteY8-1188" fmla="*/ 189043 h 4825122"/>
              <a:gd name="connsiteX0-1189" fmla="*/ 5051 w 3196560"/>
              <a:gd name="connsiteY0-1190" fmla="*/ 189043 h 4825122"/>
              <a:gd name="connsiteX1-1191" fmla="*/ 211663 w 3196560"/>
              <a:gd name="connsiteY1-1192" fmla="*/ 7004 h 4825122"/>
              <a:gd name="connsiteX2-1193" fmla="*/ 2957861 w 3196560"/>
              <a:gd name="connsiteY2-1194" fmla="*/ 0 h 4825122"/>
              <a:gd name="connsiteX3-1195" fmla="*/ 3179044 w 3196560"/>
              <a:gd name="connsiteY3-1196" fmla="*/ 192782 h 4825122"/>
              <a:gd name="connsiteX4-1197" fmla="*/ 3196560 w 3196560"/>
              <a:gd name="connsiteY4-1198" fmla="*/ 4621854 h 4825122"/>
              <a:gd name="connsiteX5-1199" fmla="*/ 3021108 w 3196560"/>
              <a:gd name="connsiteY5-1200" fmla="*/ 4821644 h 4825122"/>
              <a:gd name="connsiteX6-1201" fmla="*/ 211595 w 3196560"/>
              <a:gd name="connsiteY6-1202" fmla="*/ 4825122 h 4825122"/>
              <a:gd name="connsiteX7-1203" fmla="*/ 8328 w 3196560"/>
              <a:gd name="connsiteY7-1204" fmla="*/ 4621487 h 4825122"/>
              <a:gd name="connsiteX8-1205" fmla="*/ 5051 w 3196560"/>
              <a:gd name="connsiteY8-1206" fmla="*/ 189043 h 4825122"/>
              <a:gd name="connsiteX0-1207" fmla="*/ 5051 w 3196560"/>
              <a:gd name="connsiteY0-1208" fmla="*/ 189043 h 4825122"/>
              <a:gd name="connsiteX1-1209" fmla="*/ 211663 w 3196560"/>
              <a:gd name="connsiteY1-1210" fmla="*/ 7004 h 4825122"/>
              <a:gd name="connsiteX2-1211" fmla="*/ 2957861 w 3196560"/>
              <a:gd name="connsiteY2-1212" fmla="*/ 0 h 4825122"/>
              <a:gd name="connsiteX3-1213" fmla="*/ 3179044 w 3196560"/>
              <a:gd name="connsiteY3-1214" fmla="*/ 192782 h 4825122"/>
              <a:gd name="connsiteX4-1215" fmla="*/ 3196560 w 3196560"/>
              <a:gd name="connsiteY4-1216" fmla="*/ 4621854 h 4825122"/>
              <a:gd name="connsiteX5-1217" fmla="*/ 3006936 w 3196560"/>
              <a:gd name="connsiteY5-1218" fmla="*/ 4821644 h 4825122"/>
              <a:gd name="connsiteX6-1219" fmla="*/ 211595 w 3196560"/>
              <a:gd name="connsiteY6-1220" fmla="*/ 4825122 h 4825122"/>
              <a:gd name="connsiteX7-1221" fmla="*/ 8328 w 3196560"/>
              <a:gd name="connsiteY7-1222" fmla="*/ 4621487 h 4825122"/>
              <a:gd name="connsiteX8-1223" fmla="*/ 5051 w 3196560"/>
              <a:gd name="connsiteY8-1224" fmla="*/ 189043 h 4825122"/>
              <a:gd name="connsiteX0-1225" fmla="*/ 5051 w 3182388"/>
              <a:gd name="connsiteY0-1226" fmla="*/ 189043 h 4825122"/>
              <a:gd name="connsiteX1-1227" fmla="*/ 211663 w 3182388"/>
              <a:gd name="connsiteY1-1228" fmla="*/ 7004 h 4825122"/>
              <a:gd name="connsiteX2-1229" fmla="*/ 2957861 w 3182388"/>
              <a:gd name="connsiteY2-1230" fmla="*/ 0 h 4825122"/>
              <a:gd name="connsiteX3-1231" fmla="*/ 3179044 w 3182388"/>
              <a:gd name="connsiteY3-1232" fmla="*/ 192782 h 4825122"/>
              <a:gd name="connsiteX4-1233" fmla="*/ 3182388 w 3182388"/>
              <a:gd name="connsiteY4-1234" fmla="*/ 4611267 h 4825122"/>
              <a:gd name="connsiteX5-1235" fmla="*/ 3006936 w 3182388"/>
              <a:gd name="connsiteY5-1236" fmla="*/ 4821644 h 4825122"/>
              <a:gd name="connsiteX6-1237" fmla="*/ 211595 w 3182388"/>
              <a:gd name="connsiteY6-1238" fmla="*/ 4825122 h 4825122"/>
              <a:gd name="connsiteX7-1239" fmla="*/ 8328 w 3182388"/>
              <a:gd name="connsiteY7-1240" fmla="*/ 4621487 h 4825122"/>
              <a:gd name="connsiteX8-1241" fmla="*/ 5051 w 3182388"/>
              <a:gd name="connsiteY8-1242" fmla="*/ 189043 h 4825122"/>
              <a:gd name="connsiteX0-1243" fmla="*/ 5051 w 3182388"/>
              <a:gd name="connsiteY0-1244" fmla="*/ 189043 h 4825122"/>
              <a:gd name="connsiteX1-1245" fmla="*/ 211663 w 3182388"/>
              <a:gd name="connsiteY1-1246" fmla="*/ 7004 h 4825122"/>
              <a:gd name="connsiteX2-1247" fmla="*/ 2957861 w 3182388"/>
              <a:gd name="connsiteY2-1248" fmla="*/ 0 h 4825122"/>
              <a:gd name="connsiteX3-1249" fmla="*/ 3179044 w 3182388"/>
              <a:gd name="connsiteY3-1250" fmla="*/ 192782 h 4825122"/>
              <a:gd name="connsiteX4-1251" fmla="*/ 3182388 w 3182388"/>
              <a:gd name="connsiteY4-1252" fmla="*/ 4611267 h 4825122"/>
              <a:gd name="connsiteX5-1253" fmla="*/ 3006936 w 3182388"/>
              <a:gd name="connsiteY5-1254" fmla="*/ 4821644 h 4825122"/>
              <a:gd name="connsiteX6-1255" fmla="*/ 211595 w 3182388"/>
              <a:gd name="connsiteY6-1256" fmla="*/ 4825122 h 4825122"/>
              <a:gd name="connsiteX7-1257" fmla="*/ 8328 w 3182388"/>
              <a:gd name="connsiteY7-1258" fmla="*/ 4621487 h 4825122"/>
              <a:gd name="connsiteX8-1259" fmla="*/ 5051 w 3182388"/>
              <a:gd name="connsiteY8-1260" fmla="*/ 189043 h 4825122"/>
              <a:gd name="connsiteX0-1261" fmla="*/ 5051 w 3182388"/>
              <a:gd name="connsiteY0-1262" fmla="*/ 189043 h 4825122"/>
              <a:gd name="connsiteX1-1263" fmla="*/ 211663 w 3182388"/>
              <a:gd name="connsiteY1-1264" fmla="*/ 7004 h 4825122"/>
              <a:gd name="connsiteX2-1265" fmla="*/ 2957861 w 3182388"/>
              <a:gd name="connsiteY2-1266" fmla="*/ 0 h 4825122"/>
              <a:gd name="connsiteX3-1267" fmla="*/ 3179044 w 3182388"/>
              <a:gd name="connsiteY3-1268" fmla="*/ 192782 h 4825122"/>
              <a:gd name="connsiteX4-1269" fmla="*/ 3182388 w 3182388"/>
              <a:gd name="connsiteY4-1270" fmla="*/ 4611267 h 4825122"/>
              <a:gd name="connsiteX5-1271" fmla="*/ 3006936 w 3182388"/>
              <a:gd name="connsiteY5-1272" fmla="*/ 4821644 h 4825122"/>
              <a:gd name="connsiteX6-1273" fmla="*/ 211595 w 3182388"/>
              <a:gd name="connsiteY6-1274" fmla="*/ 4825122 h 4825122"/>
              <a:gd name="connsiteX7-1275" fmla="*/ 8328 w 3182388"/>
              <a:gd name="connsiteY7-1276" fmla="*/ 4621487 h 4825122"/>
              <a:gd name="connsiteX8-1277" fmla="*/ 5051 w 3182388"/>
              <a:gd name="connsiteY8-1278" fmla="*/ 189043 h 4825122"/>
              <a:gd name="connsiteX0-1279" fmla="*/ 5051 w 3182388"/>
              <a:gd name="connsiteY0-1280" fmla="*/ 189043 h 4825122"/>
              <a:gd name="connsiteX1-1281" fmla="*/ 211663 w 3182388"/>
              <a:gd name="connsiteY1-1282" fmla="*/ 7004 h 4825122"/>
              <a:gd name="connsiteX2-1283" fmla="*/ 2957861 w 3182388"/>
              <a:gd name="connsiteY2-1284" fmla="*/ 0 h 4825122"/>
              <a:gd name="connsiteX3-1285" fmla="*/ 3179044 w 3182388"/>
              <a:gd name="connsiteY3-1286" fmla="*/ 192782 h 4825122"/>
              <a:gd name="connsiteX4-1287" fmla="*/ 3182388 w 3182388"/>
              <a:gd name="connsiteY4-1288" fmla="*/ 4611267 h 4825122"/>
              <a:gd name="connsiteX5-1289" fmla="*/ 3006936 w 3182388"/>
              <a:gd name="connsiteY5-1290" fmla="*/ 4821644 h 4825122"/>
              <a:gd name="connsiteX6-1291" fmla="*/ 211595 w 3182388"/>
              <a:gd name="connsiteY6-1292" fmla="*/ 4825122 h 4825122"/>
              <a:gd name="connsiteX7-1293" fmla="*/ 8328 w 3182388"/>
              <a:gd name="connsiteY7-1294" fmla="*/ 4621487 h 4825122"/>
              <a:gd name="connsiteX8-1295" fmla="*/ 5051 w 3182388"/>
              <a:gd name="connsiteY8-1296" fmla="*/ 189043 h 4825122"/>
              <a:gd name="connsiteX0-1297" fmla="*/ 5051 w 3182388"/>
              <a:gd name="connsiteY0-1298" fmla="*/ 189043 h 4825122"/>
              <a:gd name="connsiteX1-1299" fmla="*/ 211663 w 3182388"/>
              <a:gd name="connsiteY1-1300" fmla="*/ 7004 h 4825122"/>
              <a:gd name="connsiteX2-1301" fmla="*/ 2957861 w 3182388"/>
              <a:gd name="connsiteY2-1302" fmla="*/ 0 h 4825122"/>
              <a:gd name="connsiteX3-1303" fmla="*/ 3179044 w 3182388"/>
              <a:gd name="connsiteY3-1304" fmla="*/ 192782 h 4825122"/>
              <a:gd name="connsiteX4-1305" fmla="*/ 3182388 w 3182388"/>
              <a:gd name="connsiteY4-1306" fmla="*/ 4611267 h 4825122"/>
              <a:gd name="connsiteX5-1307" fmla="*/ 3006936 w 3182388"/>
              <a:gd name="connsiteY5-1308" fmla="*/ 4821644 h 4825122"/>
              <a:gd name="connsiteX6-1309" fmla="*/ 211595 w 3182388"/>
              <a:gd name="connsiteY6-1310" fmla="*/ 4825122 h 4825122"/>
              <a:gd name="connsiteX7-1311" fmla="*/ 8328 w 3182388"/>
              <a:gd name="connsiteY7-1312" fmla="*/ 4621487 h 4825122"/>
              <a:gd name="connsiteX8-1313" fmla="*/ 5051 w 3182388"/>
              <a:gd name="connsiteY8-1314" fmla="*/ 189043 h 4825122"/>
              <a:gd name="connsiteX0-1315" fmla="*/ 5051 w 3182388"/>
              <a:gd name="connsiteY0-1316" fmla="*/ 189043 h 4825122"/>
              <a:gd name="connsiteX1-1317" fmla="*/ 211663 w 3182388"/>
              <a:gd name="connsiteY1-1318" fmla="*/ 7004 h 4825122"/>
              <a:gd name="connsiteX2-1319" fmla="*/ 2957861 w 3182388"/>
              <a:gd name="connsiteY2-1320" fmla="*/ 0 h 4825122"/>
              <a:gd name="connsiteX3-1321" fmla="*/ 3179044 w 3182388"/>
              <a:gd name="connsiteY3-1322" fmla="*/ 192782 h 4825122"/>
              <a:gd name="connsiteX4-1323" fmla="*/ 3182388 w 3182388"/>
              <a:gd name="connsiteY4-1324" fmla="*/ 4611267 h 4825122"/>
              <a:gd name="connsiteX5-1325" fmla="*/ 3006936 w 3182388"/>
              <a:gd name="connsiteY5-1326" fmla="*/ 4821644 h 4825122"/>
              <a:gd name="connsiteX6-1327" fmla="*/ 211595 w 3182388"/>
              <a:gd name="connsiteY6-1328" fmla="*/ 4825122 h 4825122"/>
              <a:gd name="connsiteX7-1329" fmla="*/ 8328 w 3182388"/>
              <a:gd name="connsiteY7-1330" fmla="*/ 4621487 h 4825122"/>
              <a:gd name="connsiteX8-1331" fmla="*/ 5051 w 3182388"/>
              <a:gd name="connsiteY8-1332" fmla="*/ 189043 h 4825122"/>
              <a:gd name="connsiteX0-1333" fmla="*/ 163 w 3177500"/>
              <a:gd name="connsiteY0-1334" fmla="*/ 189043 h 4825122"/>
              <a:gd name="connsiteX1-1335" fmla="*/ 206775 w 3177500"/>
              <a:gd name="connsiteY1-1336" fmla="*/ 7004 h 4825122"/>
              <a:gd name="connsiteX2-1337" fmla="*/ 2952973 w 3177500"/>
              <a:gd name="connsiteY2-1338" fmla="*/ 0 h 4825122"/>
              <a:gd name="connsiteX3-1339" fmla="*/ 3174156 w 3177500"/>
              <a:gd name="connsiteY3-1340" fmla="*/ 192782 h 4825122"/>
              <a:gd name="connsiteX4-1341" fmla="*/ 3177500 w 3177500"/>
              <a:gd name="connsiteY4-1342" fmla="*/ 4611267 h 4825122"/>
              <a:gd name="connsiteX5-1343" fmla="*/ 3002048 w 3177500"/>
              <a:gd name="connsiteY5-1344" fmla="*/ 4821644 h 4825122"/>
              <a:gd name="connsiteX6-1345" fmla="*/ 206707 w 3177500"/>
              <a:gd name="connsiteY6-1346" fmla="*/ 4825122 h 4825122"/>
              <a:gd name="connsiteX7-1347" fmla="*/ 10526 w 3177500"/>
              <a:gd name="connsiteY7-1348" fmla="*/ 4632075 h 4825122"/>
              <a:gd name="connsiteX8-1349" fmla="*/ 163 w 3177500"/>
              <a:gd name="connsiteY8-1350" fmla="*/ 189043 h 4825122"/>
              <a:gd name="connsiteX0-1351" fmla="*/ 163 w 3177500"/>
              <a:gd name="connsiteY0-1352" fmla="*/ 189043 h 4825122"/>
              <a:gd name="connsiteX1-1353" fmla="*/ 206775 w 3177500"/>
              <a:gd name="connsiteY1-1354" fmla="*/ 7004 h 4825122"/>
              <a:gd name="connsiteX2-1355" fmla="*/ 2952973 w 3177500"/>
              <a:gd name="connsiteY2-1356" fmla="*/ 0 h 4825122"/>
              <a:gd name="connsiteX3-1357" fmla="*/ 3174156 w 3177500"/>
              <a:gd name="connsiteY3-1358" fmla="*/ 192782 h 4825122"/>
              <a:gd name="connsiteX4-1359" fmla="*/ 3177500 w 3177500"/>
              <a:gd name="connsiteY4-1360" fmla="*/ 4611267 h 4825122"/>
              <a:gd name="connsiteX5-1361" fmla="*/ 3002048 w 3177500"/>
              <a:gd name="connsiteY5-1362" fmla="*/ 4821644 h 4825122"/>
              <a:gd name="connsiteX6-1363" fmla="*/ 206707 w 3177500"/>
              <a:gd name="connsiteY6-1364" fmla="*/ 4825122 h 4825122"/>
              <a:gd name="connsiteX7-1365" fmla="*/ 10526 w 3177500"/>
              <a:gd name="connsiteY7-1366" fmla="*/ 4621487 h 4825122"/>
              <a:gd name="connsiteX8-1367" fmla="*/ 163 w 3177500"/>
              <a:gd name="connsiteY8-1368" fmla="*/ 189043 h 4825122"/>
              <a:gd name="connsiteX0-1369" fmla="*/ 163 w 3177500"/>
              <a:gd name="connsiteY0-1370" fmla="*/ 189043 h 4821644"/>
              <a:gd name="connsiteX1-1371" fmla="*/ 206775 w 3177500"/>
              <a:gd name="connsiteY1-1372" fmla="*/ 7004 h 4821644"/>
              <a:gd name="connsiteX2-1373" fmla="*/ 2952973 w 3177500"/>
              <a:gd name="connsiteY2-1374" fmla="*/ 0 h 4821644"/>
              <a:gd name="connsiteX3-1375" fmla="*/ 3174156 w 3177500"/>
              <a:gd name="connsiteY3-1376" fmla="*/ 192782 h 4821644"/>
              <a:gd name="connsiteX4-1377" fmla="*/ 3177500 w 3177500"/>
              <a:gd name="connsiteY4-1378" fmla="*/ 4611267 h 4821644"/>
              <a:gd name="connsiteX5-1379" fmla="*/ 3002048 w 3177500"/>
              <a:gd name="connsiteY5-1380" fmla="*/ 4821644 h 4821644"/>
              <a:gd name="connsiteX6-1381" fmla="*/ 210250 w 3177500"/>
              <a:gd name="connsiteY6-1382" fmla="*/ 4811004 h 4821644"/>
              <a:gd name="connsiteX7-1383" fmla="*/ 10526 w 3177500"/>
              <a:gd name="connsiteY7-1384" fmla="*/ 4621487 h 4821644"/>
              <a:gd name="connsiteX8-1385" fmla="*/ 163 w 3177500"/>
              <a:gd name="connsiteY8-1386" fmla="*/ 189043 h 4821644"/>
              <a:gd name="connsiteX0-1387" fmla="*/ 163 w 3177500"/>
              <a:gd name="connsiteY0-1388" fmla="*/ 189043 h 4821644"/>
              <a:gd name="connsiteX1-1389" fmla="*/ 206775 w 3177500"/>
              <a:gd name="connsiteY1-1390" fmla="*/ 7004 h 4821644"/>
              <a:gd name="connsiteX2-1391" fmla="*/ 2952973 w 3177500"/>
              <a:gd name="connsiteY2-1392" fmla="*/ 0 h 4821644"/>
              <a:gd name="connsiteX3-1393" fmla="*/ 3174156 w 3177500"/>
              <a:gd name="connsiteY3-1394" fmla="*/ 192782 h 4821644"/>
              <a:gd name="connsiteX4-1395" fmla="*/ 3177500 w 3177500"/>
              <a:gd name="connsiteY4-1396" fmla="*/ 4611267 h 4821644"/>
              <a:gd name="connsiteX5-1397" fmla="*/ 3002048 w 3177500"/>
              <a:gd name="connsiteY5-1398" fmla="*/ 4821644 h 4821644"/>
              <a:gd name="connsiteX6-1399" fmla="*/ 210250 w 3177500"/>
              <a:gd name="connsiteY6-1400" fmla="*/ 4811004 h 4821644"/>
              <a:gd name="connsiteX7-1401" fmla="*/ 10526 w 3177500"/>
              <a:gd name="connsiteY7-1402" fmla="*/ 4621487 h 4821644"/>
              <a:gd name="connsiteX8-1403" fmla="*/ 163 w 3177500"/>
              <a:gd name="connsiteY8-1404" fmla="*/ 189043 h 4821644"/>
              <a:gd name="connsiteX0-1405" fmla="*/ 163 w 3177500"/>
              <a:gd name="connsiteY0-1406" fmla="*/ 189043 h 4818115"/>
              <a:gd name="connsiteX1-1407" fmla="*/ 206775 w 3177500"/>
              <a:gd name="connsiteY1-1408" fmla="*/ 7004 h 4818115"/>
              <a:gd name="connsiteX2-1409" fmla="*/ 2952973 w 3177500"/>
              <a:gd name="connsiteY2-1410" fmla="*/ 0 h 4818115"/>
              <a:gd name="connsiteX3-1411" fmla="*/ 3174156 w 3177500"/>
              <a:gd name="connsiteY3-1412" fmla="*/ 192782 h 4818115"/>
              <a:gd name="connsiteX4-1413" fmla="*/ 3177500 w 3177500"/>
              <a:gd name="connsiteY4-1414" fmla="*/ 4611267 h 4818115"/>
              <a:gd name="connsiteX5-1415" fmla="*/ 2987876 w 3177500"/>
              <a:gd name="connsiteY5-1416" fmla="*/ 4818115 h 4818115"/>
              <a:gd name="connsiteX6-1417" fmla="*/ 210250 w 3177500"/>
              <a:gd name="connsiteY6-1418" fmla="*/ 4811004 h 4818115"/>
              <a:gd name="connsiteX7-1419" fmla="*/ 10526 w 3177500"/>
              <a:gd name="connsiteY7-1420" fmla="*/ 4621487 h 4818115"/>
              <a:gd name="connsiteX8-1421" fmla="*/ 163 w 3177500"/>
              <a:gd name="connsiteY8-1422" fmla="*/ 189043 h 4818115"/>
              <a:gd name="connsiteX0-1423" fmla="*/ 163 w 3177500"/>
              <a:gd name="connsiteY0-1424" fmla="*/ 189043 h 4818115"/>
              <a:gd name="connsiteX1-1425" fmla="*/ 206775 w 3177500"/>
              <a:gd name="connsiteY1-1426" fmla="*/ 7004 h 4818115"/>
              <a:gd name="connsiteX2-1427" fmla="*/ 2952973 w 3177500"/>
              <a:gd name="connsiteY2-1428" fmla="*/ 0 h 4818115"/>
              <a:gd name="connsiteX3-1429" fmla="*/ 3174156 w 3177500"/>
              <a:gd name="connsiteY3-1430" fmla="*/ 192782 h 4818115"/>
              <a:gd name="connsiteX4-1431" fmla="*/ 3177500 w 3177500"/>
              <a:gd name="connsiteY4-1432" fmla="*/ 4611267 h 4818115"/>
              <a:gd name="connsiteX5-1433" fmla="*/ 2987876 w 3177500"/>
              <a:gd name="connsiteY5-1434" fmla="*/ 4818115 h 4818115"/>
              <a:gd name="connsiteX6-1435" fmla="*/ 210250 w 3177500"/>
              <a:gd name="connsiteY6-1436" fmla="*/ 4811004 h 4818115"/>
              <a:gd name="connsiteX7-1437" fmla="*/ 10526 w 3177500"/>
              <a:gd name="connsiteY7-1438" fmla="*/ 4621487 h 4818115"/>
              <a:gd name="connsiteX8-1439" fmla="*/ 163 w 3177500"/>
              <a:gd name="connsiteY8-1440" fmla="*/ 189043 h 4818115"/>
              <a:gd name="connsiteX0-1441" fmla="*/ 163 w 3177500"/>
              <a:gd name="connsiteY0-1442" fmla="*/ 189043 h 4818115"/>
              <a:gd name="connsiteX1-1443" fmla="*/ 206775 w 3177500"/>
              <a:gd name="connsiteY1-1444" fmla="*/ 7004 h 4818115"/>
              <a:gd name="connsiteX2-1445" fmla="*/ 2952973 w 3177500"/>
              <a:gd name="connsiteY2-1446" fmla="*/ 0 h 4818115"/>
              <a:gd name="connsiteX3-1447" fmla="*/ 3174156 w 3177500"/>
              <a:gd name="connsiteY3-1448" fmla="*/ 192782 h 4818115"/>
              <a:gd name="connsiteX4-1449" fmla="*/ 3177500 w 3177500"/>
              <a:gd name="connsiteY4-1450" fmla="*/ 4611267 h 4818115"/>
              <a:gd name="connsiteX5-1451" fmla="*/ 2987876 w 3177500"/>
              <a:gd name="connsiteY5-1452" fmla="*/ 4818115 h 4818115"/>
              <a:gd name="connsiteX6-1453" fmla="*/ 210250 w 3177500"/>
              <a:gd name="connsiteY6-1454" fmla="*/ 4811004 h 4818115"/>
              <a:gd name="connsiteX7-1455" fmla="*/ 10526 w 3177500"/>
              <a:gd name="connsiteY7-1456" fmla="*/ 4621487 h 4818115"/>
              <a:gd name="connsiteX8-1457" fmla="*/ 163 w 3177500"/>
              <a:gd name="connsiteY8-1458" fmla="*/ 189043 h 4818115"/>
              <a:gd name="connsiteX0-1459" fmla="*/ 163 w 3177500"/>
              <a:gd name="connsiteY0-1460" fmla="*/ 189043 h 4818115"/>
              <a:gd name="connsiteX1-1461" fmla="*/ 206775 w 3177500"/>
              <a:gd name="connsiteY1-1462" fmla="*/ 7004 h 4818115"/>
              <a:gd name="connsiteX2-1463" fmla="*/ 2952973 w 3177500"/>
              <a:gd name="connsiteY2-1464" fmla="*/ 0 h 4818115"/>
              <a:gd name="connsiteX3-1465" fmla="*/ 3174156 w 3177500"/>
              <a:gd name="connsiteY3-1466" fmla="*/ 192782 h 4818115"/>
              <a:gd name="connsiteX4-1467" fmla="*/ 3177500 w 3177500"/>
              <a:gd name="connsiteY4-1468" fmla="*/ 4611267 h 4818115"/>
              <a:gd name="connsiteX5-1469" fmla="*/ 2987876 w 3177500"/>
              <a:gd name="connsiteY5-1470" fmla="*/ 4818115 h 4818115"/>
              <a:gd name="connsiteX6-1471" fmla="*/ 210250 w 3177500"/>
              <a:gd name="connsiteY6-1472" fmla="*/ 4811004 h 4818115"/>
              <a:gd name="connsiteX7-1473" fmla="*/ 10526 w 3177500"/>
              <a:gd name="connsiteY7-1474" fmla="*/ 4621487 h 4818115"/>
              <a:gd name="connsiteX8-1475" fmla="*/ 163 w 3177500"/>
              <a:gd name="connsiteY8-1476" fmla="*/ 189043 h 4818115"/>
              <a:gd name="connsiteX0-1477" fmla="*/ 163 w 3177500"/>
              <a:gd name="connsiteY0-1478" fmla="*/ 189043 h 4818115"/>
              <a:gd name="connsiteX1-1479" fmla="*/ 206775 w 3177500"/>
              <a:gd name="connsiteY1-1480" fmla="*/ 7004 h 4818115"/>
              <a:gd name="connsiteX2-1481" fmla="*/ 2952973 w 3177500"/>
              <a:gd name="connsiteY2-1482" fmla="*/ 0 h 4818115"/>
              <a:gd name="connsiteX3-1483" fmla="*/ 3174156 w 3177500"/>
              <a:gd name="connsiteY3-1484" fmla="*/ 192782 h 4818115"/>
              <a:gd name="connsiteX4-1485" fmla="*/ 3177500 w 3177500"/>
              <a:gd name="connsiteY4-1486" fmla="*/ 4611267 h 4818115"/>
              <a:gd name="connsiteX5-1487" fmla="*/ 2987876 w 3177500"/>
              <a:gd name="connsiteY5-1488" fmla="*/ 4818115 h 4818115"/>
              <a:gd name="connsiteX6-1489" fmla="*/ 210250 w 3177500"/>
              <a:gd name="connsiteY6-1490" fmla="*/ 4811004 h 4818115"/>
              <a:gd name="connsiteX7-1491" fmla="*/ 10526 w 3177500"/>
              <a:gd name="connsiteY7-1492" fmla="*/ 4621487 h 4818115"/>
              <a:gd name="connsiteX8-1493" fmla="*/ 163 w 3177500"/>
              <a:gd name="connsiteY8-1494" fmla="*/ 189043 h 4818115"/>
              <a:gd name="connsiteX0-1495" fmla="*/ 163 w 3177500"/>
              <a:gd name="connsiteY0-1496" fmla="*/ 189043 h 4818115"/>
              <a:gd name="connsiteX1-1497" fmla="*/ 206775 w 3177500"/>
              <a:gd name="connsiteY1-1498" fmla="*/ 7004 h 4818115"/>
              <a:gd name="connsiteX2-1499" fmla="*/ 2952973 w 3177500"/>
              <a:gd name="connsiteY2-1500" fmla="*/ 0 h 4818115"/>
              <a:gd name="connsiteX3-1501" fmla="*/ 3174156 w 3177500"/>
              <a:gd name="connsiteY3-1502" fmla="*/ 192782 h 4818115"/>
              <a:gd name="connsiteX4-1503" fmla="*/ 3177500 w 3177500"/>
              <a:gd name="connsiteY4-1504" fmla="*/ 4611267 h 4818115"/>
              <a:gd name="connsiteX5-1505" fmla="*/ 2987876 w 3177500"/>
              <a:gd name="connsiteY5-1506" fmla="*/ 4818115 h 4818115"/>
              <a:gd name="connsiteX6-1507" fmla="*/ 210250 w 3177500"/>
              <a:gd name="connsiteY6-1508" fmla="*/ 4811004 h 4818115"/>
              <a:gd name="connsiteX7-1509" fmla="*/ 10526 w 3177500"/>
              <a:gd name="connsiteY7-1510" fmla="*/ 4621487 h 4818115"/>
              <a:gd name="connsiteX8-1511" fmla="*/ 163 w 3177500"/>
              <a:gd name="connsiteY8-1512" fmla="*/ 189043 h 4818115"/>
              <a:gd name="connsiteX0-1513" fmla="*/ 0 w 3191509"/>
              <a:gd name="connsiteY0-1514" fmla="*/ 181985 h 4818115"/>
              <a:gd name="connsiteX1-1515" fmla="*/ 220784 w 3191509"/>
              <a:gd name="connsiteY1-1516" fmla="*/ 7004 h 4818115"/>
              <a:gd name="connsiteX2-1517" fmla="*/ 2966982 w 3191509"/>
              <a:gd name="connsiteY2-1518" fmla="*/ 0 h 4818115"/>
              <a:gd name="connsiteX3-1519" fmla="*/ 3188165 w 3191509"/>
              <a:gd name="connsiteY3-1520" fmla="*/ 192782 h 4818115"/>
              <a:gd name="connsiteX4-1521" fmla="*/ 3191509 w 3191509"/>
              <a:gd name="connsiteY4-1522" fmla="*/ 4611267 h 4818115"/>
              <a:gd name="connsiteX5-1523" fmla="*/ 3001885 w 3191509"/>
              <a:gd name="connsiteY5-1524" fmla="*/ 4818115 h 4818115"/>
              <a:gd name="connsiteX6-1525" fmla="*/ 224259 w 3191509"/>
              <a:gd name="connsiteY6-1526" fmla="*/ 4811004 h 4818115"/>
              <a:gd name="connsiteX7-1527" fmla="*/ 24535 w 3191509"/>
              <a:gd name="connsiteY7-1528" fmla="*/ 4621487 h 4818115"/>
              <a:gd name="connsiteX8-1529" fmla="*/ 0 w 3191509"/>
              <a:gd name="connsiteY8-1530" fmla="*/ 181985 h 4818115"/>
              <a:gd name="connsiteX0-1531" fmla="*/ 0 w 3191509"/>
              <a:gd name="connsiteY0-1532" fmla="*/ 185569 h 4821699"/>
              <a:gd name="connsiteX1-1533" fmla="*/ 210155 w 3191509"/>
              <a:gd name="connsiteY1-1534" fmla="*/ 0 h 4821699"/>
              <a:gd name="connsiteX2-1535" fmla="*/ 2966982 w 3191509"/>
              <a:gd name="connsiteY2-1536" fmla="*/ 3584 h 4821699"/>
              <a:gd name="connsiteX3-1537" fmla="*/ 3188165 w 3191509"/>
              <a:gd name="connsiteY3-1538" fmla="*/ 196366 h 4821699"/>
              <a:gd name="connsiteX4-1539" fmla="*/ 3191509 w 3191509"/>
              <a:gd name="connsiteY4-1540" fmla="*/ 4614851 h 4821699"/>
              <a:gd name="connsiteX5-1541" fmla="*/ 3001885 w 3191509"/>
              <a:gd name="connsiteY5-1542" fmla="*/ 4821699 h 4821699"/>
              <a:gd name="connsiteX6-1543" fmla="*/ 224259 w 3191509"/>
              <a:gd name="connsiteY6-1544" fmla="*/ 4814588 h 4821699"/>
              <a:gd name="connsiteX7-1545" fmla="*/ 24535 w 3191509"/>
              <a:gd name="connsiteY7-1546" fmla="*/ 4625071 h 4821699"/>
              <a:gd name="connsiteX8-1547" fmla="*/ 0 w 3191509"/>
              <a:gd name="connsiteY8-1548" fmla="*/ 185569 h 4821699"/>
              <a:gd name="connsiteX0-1549" fmla="*/ 0 w 3191509"/>
              <a:gd name="connsiteY0-1550" fmla="*/ 196157 h 4821699"/>
              <a:gd name="connsiteX1-1551" fmla="*/ 210155 w 3191509"/>
              <a:gd name="connsiteY1-1552" fmla="*/ 0 h 4821699"/>
              <a:gd name="connsiteX2-1553" fmla="*/ 2966982 w 3191509"/>
              <a:gd name="connsiteY2-1554" fmla="*/ 3584 h 4821699"/>
              <a:gd name="connsiteX3-1555" fmla="*/ 3188165 w 3191509"/>
              <a:gd name="connsiteY3-1556" fmla="*/ 196366 h 4821699"/>
              <a:gd name="connsiteX4-1557" fmla="*/ 3191509 w 3191509"/>
              <a:gd name="connsiteY4-1558" fmla="*/ 4614851 h 4821699"/>
              <a:gd name="connsiteX5-1559" fmla="*/ 3001885 w 3191509"/>
              <a:gd name="connsiteY5-1560" fmla="*/ 4821699 h 4821699"/>
              <a:gd name="connsiteX6-1561" fmla="*/ 224259 w 3191509"/>
              <a:gd name="connsiteY6-1562" fmla="*/ 4814588 h 4821699"/>
              <a:gd name="connsiteX7-1563" fmla="*/ 24535 w 3191509"/>
              <a:gd name="connsiteY7-1564" fmla="*/ 4625071 h 4821699"/>
              <a:gd name="connsiteX8-1565" fmla="*/ 0 w 3191509"/>
              <a:gd name="connsiteY8-1566" fmla="*/ 196157 h 4821699"/>
              <a:gd name="connsiteX0-1567" fmla="*/ 0 w 3191509"/>
              <a:gd name="connsiteY0-1568" fmla="*/ 196157 h 4821699"/>
              <a:gd name="connsiteX1-1569" fmla="*/ 210155 w 3191509"/>
              <a:gd name="connsiteY1-1570" fmla="*/ 0 h 4821699"/>
              <a:gd name="connsiteX2-1571" fmla="*/ 2966982 w 3191509"/>
              <a:gd name="connsiteY2-1572" fmla="*/ 3584 h 4821699"/>
              <a:gd name="connsiteX3-1573" fmla="*/ 3188165 w 3191509"/>
              <a:gd name="connsiteY3-1574" fmla="*/ 196366 h 4821699"/>
              <a:gd name="connsiteX4-1575" fmla="*/ 3191509 w 3191509"/>
              <a:gd name="connsiteY4-1576" fmla="*/ 4614851 h 4821699"/>
              <a:gd name="connsiteX5-1577" fmla="*/ 3001885 w 3191509"/>
              <a:gd name="connsiteY5-1578" fmla="*/ 4821699 h 4821699"/>
              <a:gd name="connsiteX6-1579" fmla="*/ 224259 w 3191509"/>
              <a:gd name="connsiteY6-1580" fmla="*/ 4814588 h 4821699"/>
              <a:gd name="connsiteX7-1581" fmla="*/ 24535 w 3191509"/>
              <a:gd name="connsiteY7-1582" fmla="*/ 4625071 h 4821699"/>
              <a:gd name="connsiteX8-1583" fmla="*/ 0 w 3191509"/>
              <a:gd name="connsiteY8-1584" fmla="*/ 196157 h 4821699"/>
              <a:gd name="connsiteX0-1585" fmla="*/ 0 w 3191509"/>
              <a:gd name="connsiteY0-1586" fmla="*/ 199632 h 4825174"/>
              <a:gd name="connsiteX1-1587" fmla="*/ 210155 w 3191509"/>
              <a:gd name="connsiteY1-1588" fmla="*/ 3475 h 4825174"/>
              <a:gd name="connsiteX2-1589" fmla="*/ 2974068 w 3191509"/>
              <a:gd name="connsiteY2-1590" fmla="*/ 0 h 4825174"/>
              <a:gd name="connsiteX3-1591" fmla="*/ 3188165 w 3191509"/>
              <a:gd name="connsiteY3-1592" fmla="*/ 199841 h 4825174"/>
              <a:gd name="connsiteX4-1593" fmla="*/ 3191509 w 3191509"/>
              <a:gd name="connsiteY4-1594" fmla="*/ 4618326 h 4825174"/>
              <a:gd name="connsiteX5-1595" fmla="*/ 3001885 w 3191509"/>
              <a:gd name="connsiteY5-1596" fmla="*/ 4825174 h 4825174"/>
              <a:gd name="connsiteX6-1597" fmla="*/ 224259 w 3191509"/>
              <a:gd name="connsiteY6-1598" fmla="*/ 4818063 h 4825174"/>
              <a:gd name="connsiteX7-1599" fmla="*/ 24535 w 3191509"/>
              <a:gd name="connsiteY7-1600" fmla="*/ 4628546 h 4825174"/>
              <a:gd name="connsiteX8-1601" fmla="*/ 0 w 3191509"/>
              <a:gd name="connsiteY8-1602" fmla="*/ 199632 h 4825174"/>
              <a:gd name="connsiteX0-1603" fmla="*/ 0 w 3205301"/>
              <a:gd name="connsiteY0-1604" fmla="*/ 199632 h 4825174"/>
              <a:gd name="connsiteX1-1605" fmla="*/ 210155 w 3205301"/>
              <a:gd name="connsiteY1-1606" fmla="*/ 3475 h 4825174"/>
              <a:gd name="connsiteX2-1607" fmla="*/ 2974068 w 3205301"/>
              <a:gd name="connsiteY2-1608" fmla="*/ 0 h 4825174"/>
              <a:gd name="connsiteX3-1609" fmla="*/ 3204900 w 3205301"/>
              <a:gd name="connsiteY3-1610" fmla="*/ 191549 h 4825174"/>
              <a:gd name="connsiteX4-1611" fmla="*/ 3191509 w 3205301"/>
              <a:gd name="connsiteY4-1612" fmla="*/ 4618326 h 4825174"/>
              <a:gd name="connsiteX5-1613" fmla="*/ 3001885 w 3205301"/>
              <a:gd name="connsiteY5-1614" fmla="*/ 4825174 h 4825174"/>
              <a:gd name="connsiteX6-1615" fmla="*/ 224259 w 3205301"/>
              <a:gd name="connsiteY6-1616" fmla="*/ 4818063 h 4825174"/>
              <a:gd name="connsiteX7-1617" fmla="*/ 24535 w 3205301"/>
              <a:gd name="connsiteY7-1618" fmla="*/ 4628546 h 4825174"/>
              <a:gd name="connsiteX8-1619" fmla="*/ 0 w 3205301"/>
              <a:gd name="connsiteY8-1620" fmla="*/ 199632 h 4825174"/>
              <a:gd name="connsiteX0-1621" fmla="*/ 0 w 3205301"/>
              <a:gd name="connsiteY0-1622" fmla="*/ 199632 h 4825174"/>
              <a:gd name="connsiteX1-1623" fmla="*/ 210155 w 3205301"/>
              <a:gd name="connsiteY1-1624" fmla="*/ 3475 h 4825174"/>
              <a:gd name="connsiteX2-1625" fmla="*/ 3007538 w 3205301"/>
              <a:gd name="connsiteY2-1626" fmla="*/ 0 h 4825174"/>
              <a:gd name="connsiteX3-1627" fmla="*/ 3204900 w 3205301"/>
              <a:gd name="connsiteY3-1628" fmla="*/ 191549 h 4825174"/>
              <a:gd name="connsiteX4-1629" fmla="*/ 3191509 w 3205301"/>
              <a:gd name="connsiteY4-1630" fmla="*/ 4618326 h 4825174"/>
              <a:gd name="connsiteX5-1631" fmla="*/ 3001885 w 3205301"/>
              <a:gd name="connsiteY5-1632" fmla="*/ 4825174 h 4825174"/>
              <a:gd name="connsiteX6-1633" fmla="*/ 224259 w 3205301"/>
              <a:gd name="connsiteY6-1634" fmla="*/ 4818063 h 4825174"/>
              <a:gd name="connsiteX7-1635" fmla="*/ 24535 w 3205301"/>
              <a:gd name="connsiteY7-1636" fmla="*/ 4628546 h 4825174"/>
              <a:gd name="connsiteX8-1637" fmla="*/ 0 w 3205301"/>
              <a:gd name="connsiteY8-1638" fmla="*/ 199632 h 4825174"/>
              <a:gd name="connsiteX0-1639" fmla="*/ 0 w 3205301"/>
              <a:gd name="connsiteY0-1640" fmla="*/ 199632 h 4825174"/>
              <a:gd name="connsiteX1-1641" fmla="*/ 210155 w 3205301"/>
              <a:gd name="connsiteY1-1642" fmla="*/ 3475 h 4825174"/>
              <a:gd name="connsiteX2-1643" fmla="*/ 3007538 w 3205301"/>
              <a:gd name="connsiteY2-1644" fmla="*/ 0 h 4825174"/>
              <a:gd name="connsiteX3-1645" fmla="*/ 3204900 w 3205301"/>
              <a:gd name="connsiteY3-1646" fmla="*/ 191549 h 4825174"/>
              <a:gd name="connsiteX4-1647" fmla="*/ 3191509 w 3205301"/>
              <a:gd name="connsiteY4-1648" fmla="*/ 4618326 h 4825174"/>
              <a:gd name="connsiteX5-1649" fmla="*/ 3001885 w 3205301"/>
              <a:gd name="connsiteY5-1650" fmla="*/ 4825174 h 4825174"/>
              <a:gd name="connsiteX6-1651" fmla="*/ 224259 w 3205301"/>
              <a:gd name="connsiteY6-1652" fmla="*/ 4818063 h 4825174"/>
              <a:gd name="connsiteX7-1653" fmla="*/ 24535 w 3205301"/>
              <a:gd name="connsiteY7-1654" fmla="*/ 4628546 h 4825174"/>
              <a:gd name="connsiteX8-1655" fmla="*/ 0 w 3205301"/>
              <a:gd name="connsiteY8-1656" fmla="*/ 199632 h 4825174"/>
              <a:gd name="connsiteX0-1657" fmla="*/ 0 w 3205301"/>
              <a:gd name="connsiteY0-1658" fmla="*/ 199632 h 4825174"/>
              <a:gd name="connsiteX1-1659" fmla="*/ 210155 w 3205301"/>
              <a:gd name="connsiteY1-1660" fmla="*/ 3475 h 4825174"/>
              <a:gd name="connsiteX2-1661" fmla="*/ 3007538 w 3205301"/>
              <a:gd name="connsiteY2-1662" fmla="*/ 0 h 4825174"/>
              <a:gd name="connsiteX3-1663" fmla="*/ 3204900 w 3205301"/>
              <a:gd name="connsiteY3-1664" fmla="*/ 191549 h 4825174"/>
              <a:gd name="connsiteX4-1665" fmla="*/ 3191509 w 3205301"/>
              <a:gd name="connsiteY4-1666" fmla="*/ 4618326 h 4825174"/>
              <a:gd name="connsiteX5-1667" fmla="*/ 3001885 w 3205301"/>
              <a:gd name="connsiteY5-1668" fmla="*/ 4825174 h 4825174"/>
              <a:gd name="connsiteX6-1669" fmla="*/ 224259 w 3205301"/>
              <a:gd name="connsiteY6-1670" fmla="*/ 4818063 h 4825174"/>
              <a:gd name="connsiteX7-1671" fmla="*/ 24535 w 3205301"/>
              <a:gd name="connsiteY7-1672" fmla="*/ 4628546 h 4825174"/>
              <a:gd name="connsiteX8-1673" fmla="*/ 0 w 3205301"/>
              <a:gd name="connsiteY8-1674" fmla="*/ 199632 h 4825174"/>
              <a:gd name="connsiteX0-1675" fmla="*/ 0 w 3205301"/>
              <a:gd name="connsiteY0-1676" fmla="*/ 199632 h 4825174"/>
              <a:gd name="connsiteX1-1677" fmla="*/ 210155 w 3205301"/>
              <a:gd name="connsiteY1-1678" fmla="*/ 3475 h 4825174"/>
              <a:gd name="connsiteX2-1679" fmla="*/ 3007538 w 3205301"/>
              <a:gd name="connsiteY2-1680" fmla="*/ 0 h 4825174"/>
              <a:gd name="connsiteX3-1681" fmla="*/ 3204900 w 3205301"/>
              <a:gd name="connsiteY3-1682" fmla="*/ 191549 h 4825174"/>
              <a:gd name="connsiteX4-1683" fmla="*/ 3191509 w 3205301"/>
              <a:gd name="connsiteY4-1684" fmla="*/ 4618326 h 4825174"/>
              <a:gd name="connsiteX5-1685" fmla="*/ 3001885 w 3205301"/>
              <a:gd name="connsiteY5-1686" fmla="*/ 4825174 h 4825174"/>
              <a:gd name="connsiteX6-1687" fmla="*/ 224259 w 3205301"/>
              <a:gd name="connsiteY6-1688" fmla="*/ 4818063 h 4825174"/>
              <a:gd name="connsiteX7-1689" fmla="*/ 24535 w 3205301"/>
              <a:gd name="connsiteY7-1690" fmla="*/ 4628546 h 4825174"/>
              <a:gd name="connsiteX8-1691" fmla="*/ 0 w 3205301"/>
              <a:gd name="connsiteY8-1692" fmla="*/ 199632 h 4825174"/>
              <a:gd name="connsiteX0-1693" fmla="*/ 0 w 3205301"/>
              <a:gd name="connsiteY0-1694" fmla="*/ 199632 h 4825174"/>
              <a:gd name="connsiteX1-1695" fmla="*/ 210155 w 3205301"/>
              <a:gd name="connsiteY1-1696" fmla="*/ 3475 h 4825174"/>
              <a:gd name="connsiteX2-1697" fmla="*/ 3003355 w 3205301"/>
              <a:gd name="connsiteY2-1698" fmla="*/ 0 h 4825174"/>
              <a:gd name="connsiteX3-1699" fmla="*/ 3204900 w 3205301"/>
              <a:gd name="connsiteY3-1700" fmla="*/ 191549 h 4825174"/>
              <a:gd name="connsiteX4-1701" fmla="*/ 3191509 w 3205301"/>
              <a:gd name="connsiteY4-1702" fmla="*/ 4618326 h 4825174"/>
              <a:gd name="connsiteX5-1703" fmla="*/ 3001885 w 3205301"/>
              <a:gd name="connsiteY5-1704" fmla="*/ 4825174 h 4825174"/>
              <a:gd name="connsiteX6-1705" fmla="*/ 224259 w 3205301"/>
              <a:gd name="connsiteY6-1706" fmla="*/ 4818063 h 4825174"/>
              <a:gd name="connsiteX7-1707" fmla="*/ 24535 w 3205301"/>
              <a:gd name="connsiteY7-1708" fmla="*/ 4628546 h 4825174"/>
              <a:gd name="connsiteX8-1709" fmla="*/ 0 w 3205301"/>
              <a:gd name="connsiteY8-1710" fmla="*/ 199632 h 4825174"/>
              <a:gd name="connsiteX0-1711" fmla="*/ 0 w 3205301"/>
              <a:gd name="connsiteY0-1712" fmla="*/ 199632 h 4825174"/>
              <a:gd name="connsiteX1-1713" fmla="*/ 210155 w 3205301"/>
              <a:gd name="connsiteY1-1714" fmla="*/ 3475 h 4825174"/>
              <a:gd name="connsiteX2-1715" fmla="*/ 3003355 w 3205301"/>
              <a:gd name="connsiteY2-1716" fmla="*/ 0 h 4825174"/>
              <a:gd name="connsiteX3-1717" fmla="*/ 3204900 w 3205301"/>
              <a:gd name="connsiteY3-1718" fmla="*/ 191549 h 4825174"/>
              <a:gd name="connsiteX4-1719" fmla="*/ 3191509 w 3205301"/>
              <a:gd name="connsiteY4-1720" fmla="*/ 4618326 h 4825174"/>
              <a:gd name="connsiteX5-1721" fmla="*/ 3001885 w 3205301"/>
              <a:gd name="connsiteY5-1722" fmla="*/ 4825174 h 4825174"/>
              <a:gd name="connsiteX6-1723" fmla="*/ 224259 w 3205301"/>
              <a:gd name="connsiteY6-1724" fmla="*/ 4818063 h 4825174"/>
              <a:gd name="connsiteX7-1725" fmla="*/ 24535 w 3205301"/>
              <a:gd name="connsiteY7-1726" fmla="*/ 4628546 h 4825174"/>
              <a:gd name="connsiteX8-1727" fmla="*/ 0 w 3205301"/>
              <a:gd name="connsiteY8-1728" fmla="*/ 199632 h 4825174"/>
              <a:gd name="connsiteX0-1729" fmla="*/ 0 w 3205301"/>
              <a:gd name="connsiteY0-1730" fmla="*/ 199632 h 4825174"/>
              <a:gd name="connsiteX1-1731" fmla="*/ 210155 w 3205301"/>
              <a:gd name="connsiteY1-1732" fmla="*/ 3475 h 4825174"/>
              <a:gd name="connsiteX2-1733" fmla="*/ 3003355 w 3205301"/>
              <a:gd name="connsiteY2-1734" fmla="*/ 0 h 4825174"/>
              <a:gd name="connsiteX3-1735" fmla="*/ 3204900 w 3205301"/>
              <a:gd name="connsiteY3-1736" fmla="*/ 191549 h 4825174"/>
              <a:gd name="connsiteX4-1737" fmla="*/ 3191509 w 3205301"/>
              <a:gd name="connsiteY4-1738" fmla="*/ 4618326 h 4825174"/>
              <a:gd name="connsiteX5-1739" fmla="*/ 3001885 w 3205301"/>
              <a:gd name="connsiteY5-1740" fmla="*/ 4825174 h 4825174"/>
              <a:gd name="connsiteX6-1741" fmla="*/ 224259 w 3205301"/>
              <a:gd name="connsiteY6-1742" fmla="*/ 4818063 h 4825174"/>
              <a:gd name="connsiteX7-1743" fmla="*/ 24535 w 3205301"/>
              <a:gd name="connsiteY7-1744" fmla="*/ 4628546 h 4825174"/>
              <a:gd name="connsiteX8-1745" fmla="*/ 0 w 3205301"/>
              <a:gd name="connsiteY8-1746" fmla="*/ 199632 h 4825174"/>
              <a:gd name="connsiteX0-1747" fmla="*/ 0 w 3205301"/>
              <a:gd name="connsiteY0-1748" fmla="*/ 204449 h 4829991"/>
              <a:gd name="connsiteX1-1749" fmla="*/ 193419 w 3205301"/>
              <a:gd name="connsiteY1-1750" fmla="*/ 0 h 4829991"/>
              <a:gd name="connsiteX2-1751" fmla="*/ 3003355 w 3205301"/>
              <a:gd name="connsiteY2-1752" fmla="*/ 4817 h 4829991"/>
              <a:gd name="connsiteX3-1753" fmla="*/ 3204900 w 3205301"/>
              <a:gd name="connsiteY3-1754" fmla="*/ 196366 h 4829991"/>
              <a:gd name="connsiteX4-1755" fmla="*/ 3191509 w 3205301"/>
              <a:gd name="connsiteY4-1756" fmla="*/ 4623143 h 4829991"/>
              <a:gd name="connsiteX5-1757" fmla="*/ 3001885 w 3205301"/>
              <a:gd name="connsiteY5-1758" fmla="*/ 4829991 h 4829991"/>
              <a:gd name="connsiteX6-1759" fmla="*/ 224259 w 3205301"/>
              <a:gd name="connsiteY6-1760" fmla="*/ 4822880 h 4829991"/>
              <a:gd name="connsiteX7-1761" fmla="*/ 24535 w 3205301"/>
              <a:gd name="connsiteY7-1762" fmla="*/ 4633363 h 4829991"/>
              <a:gd name="connsiteX8-1763" fmla="*/ 0 w 3205301"/>
              <a:gd name="connsiteY8-1764" fmla="*/ 204449 h 4829991"/>
              <a:gd name="connsiteX0-1765" fmla="*/ 0 w 3226220"/>
              <a:gd name="connsiteY0-1766" fmla="*/ 204449 h 4829991"/>
              <a:gd name="connsiteX1-1767" fmla="*/ 214338 w 3226220"/>
              <a:gd name="connsiteY1-1768" fmla="*/ 0 h 4829991"/>
              <a:gd name="connsiteX2-1769" fmla="*/ 3024274 w 3226220"/>
              <a:gd name="connsiteY2-1770" fmla="*/ 4817 h 4829991"/>
              <a:gd name="connsiteX3-1771" fmla="*/ 3225819 w 3226220"/>
              <a:gd name="connsiteY3-1772" fmla="*/ 196366 h 4829991"/>
              <a:gd name="connsiteX4-1773" fmla="*/ 3212428 w 3226220"/>
              <a:gd name="connsiteY4-1774" fmla="*/ 4623143 h 4829991"/>
              <a:gd name="connsiteX5-1775" fmla="*/ 3022804 w 3226220"/>
              <a:gd name="connsiteY5-1776" fmla="*/ 4829991 h 4829991"/>
              <a:gd name="connsiteX6-1777" fmla="*/ 245178 w 3226220"/>
              <a:gd name="connsiteY6-1778" fmla="*/ 4822880 h 4829991"/>
              <a:gd name="connsiteX7-1779" fmla="*/ 45454 w 3226220"/>
              <a:gd name="connsiteY7-1780" fmla="*/ 4633363 h 4829991"/>
              <a:gd name="connsiteX8-1781" fmla="*/ 0 w 3226220"/>
              <a:gd name="connsiteY8-1782" fmla="*/ 204449 h 4829991"/>
              <a:gd name="connsiteX0-1783" fmla="*/ 0 w 3226220"/>
              <a:gd name="connsiteY0-1784" fmla="*/ 204449 h 4829991"/>
              <a:gd name="connsiteX1-1785" fmla="*/ 214338 w 3226220"/>
              <a:gd name="connsiteY1-1786" fmla="*/ 0 h 4829991"/>
              <a:gd name="connsiteX2-1787" fmla="*/ 3024274 w 3226220"/>
              <a:gd name="connsiteY2-1788" fmla="*/ 4817 h 4829991"/>
              <a:gd name="connsiteX3-1789" fmla="*/ 3225819 w 3226220"/>
              <a:gd name="connsiteY3-1790" fmla="*/ 196366 h 4829991"/>
              <a:gd name="connsiteX4-1791" fmla="*/ 3212428 w 3226220"/>
              <a:gd name="connsiteY4-1792" fmla="*/ 4623143 h 4829991"/>
              <a:gd name="connsiteX5-1793" fmla="*/ 3022804 w 3226220"/>
              <a:gd name="connsiteY5-1794" fmla="*/ 4829991 h 4829991"/>
              <a:gd name="connsiteX6-1795" fmla="*/ 245178 w 3226220"/>
              <a:gd name="connsiteY6-1796" fmla="*/ 4822880 h 4829991"/>
              <a:gd name="connsiteX7-1797" fmla="*/ 45454 w 3226220"/>
              <a:gd name="connsiteY7-1798" fmla="*/ 4633363 h 4829991"/>
              <a:gd name="connsiteX8-1799" fmla="*/ 0 w 3226220"/>
              <a:gd name="connsiteY8-1800" fmla="*/ 204449 h 4829991"/>
              <a:gd name="connsiteX0-1801" fmla="*/ 0 w 3226220"/>
              <a:gd name="connsiteY0-1802" fmla="*/ 204449 h 4829991"/>
              <a:gd name="connsiteX1-1803" fmla="*/ 214338 w 3226220"/>
              <a:gd name="connsiteY1-1804" fmla="*/ 0 h 4829991"/>
              <a:gd name="connsiteX2-1805" fmla="*/ 3024274 w 3226220"/>
              <a:gd name="connsiteY2-1806" fmla="*/ 4817 h 4829991"/>
              <a:gd name="connsiteX3-1807" fmla="*/ 3225819 w 3226220"/>
              <a:gd name="connsiteY3-1808" fmla="*/ 196366 h 4829991"/>
              <a:gd name="connsiteX4-1809" fmla="*/ 3212428 w 3226220"/>
              <a:gd name="connsiteY4-1810" fmla="*/ 4623143 h 4829991"/>
              <a:gd name="connsiteX5-1811" fmla="*/ 3022804 w 3226220"/>
              <a:gd name="connsiteY5-1812" fmla="*/ 4829991 h 4829991"/>
              <a:gd name="connsiteX6-1813" fmla="*/ 245178 w 3226220"/>
              <a:gd name="connsiteY6-1814" fmla="*/ 4822880 h 4829991"/>
              <a:gd name="connsiteX7-1815" fmla="*/ 20352 w 3226220"/>
              <a:gd name="connsiteY7-1816" fmla="*/ 4633364 h 4829991"/>
              <a:gd name="connsiteX8-1817" fmla="*/ 0 w 3226220"/>
              <a:gd name="connsiteY8-1818" fmla="*/ 204449 h 4829991"/>
              <a:gd name="connsiteX0-1819" fmla="*/ 0 w 3226220"/>
              <a:gd name="connsiteY0-1820" fmla="*/ 204449 h 4839464"/>
              <a:gd name="connsiteX1-1821" fmla="*/ 214338 w 3226220"/>
              <a:gd name="connsiteY1-1822" fmla="*/ 0 h 4839464"/>
              <a:gd name="connsiteX2-1823" fmla="*/ 3024274 w 3226220"/>
              <a:gd name="connsiteY2-1824" fmla="*/ 4817 h 4839464"/>
              <a:gd name="connsiteX3-1825" fmla="*/ 3225819 w 3226220"/>
              <a:gd name="connsiteY3-1826" fmla="*/ 196366 h 4839464"/>
              <a:gd name="connsiteX4-1827" fmla="*/ 3212428 w 3226220"/>
              <a:gd name="connsiteY4-1828" fmla="*/ 4623143 h 4839464"/>
              <a:gd name="connsiteX5-1829" fmla="*/ 3022804 w 3226220"/>
              <a:gd name="connsiteY5-1830" fmla="*/ 4829991 h 4839464"/>
              <a:gd name="connsiteX6-1831" fmla="*/ 224259 w 3226220"/>
              <a:gd name="connsiteY6-1832" fmla="*/ 4839464 h 4839464"/>
              <a:gd name="connsiteX7-1833" fmla="*/ 20352 w 3226220"/>
              <a:gd name="connsiteY7-1834" fmla="*/ 4633364 h 4839464"/>
              <a:gd name="connsiteX8-1835" fmla="*/ 0 w 3226220"/>
              <a:gd name="connsiteY8-1836" fmla="*/ 204449 h 4839464"/>
              <a:gd name="connsiteX0-1837" fmla="*/ 0 w 3226220"/>
              <a:gd name="connsiteY0-1838" fmla="*/ 204449 h 4839464"/>
              <a:gd name="connsiteX1-1839" fmla="*/ 214338 w 3226220"/>
              <a:gd name="connsiteY1-1840" fmla="*/ 0 h 4839464"/>
              <a:gd name="connsiteX2-1841" fmla="*/ 3024274 w 3226220"/>
              <a:gd name="connsiteY2-1842" fmla="*/ 4817 h 4839464"/>
              <a:gd name="connsiteX3-1843" fmla="*/ 3225819 w 3226220"/>
              <a:gd name="connsiteY3-1844" fmla="*/ 196366 h 4839464"/>
              <a:gd name="connsiteX4-1845" fmla="*/ 3212428 w 3226220"/>
              <a:gd name="connsiteY4-1846" fmla="*/ 4623143 h 4839464"/>
              <a:gd name="connsiteX5-1847" fmla="*/ 3022804 w 3226220"/>
              <a:gd name="connsiteY5-1848" fmla="*/ 4829991 h 4839464"/>
              <a:gd name="connsiteX6-1849" fmla="*/ 224259 w 3226220"/>
              <a:gd name="connsiteY6-1850" fmla="*/ 4839464 h 4839464"/>
              <a:gd name="connsiteX7-1851" fmla="*/ 20352 w 3226220"/>
              <a:gd name="connsiteY7-1852" fmla="*/ 4633364 h 4839464"/>
              <a:gd name="connsiteX8-1853" fmla="*/ 0 w 3226220"/>
              <a:gd name="connsiteY8-1854" fmla="*/ 204449 h 4839464"/>
              <a:gd name="connsiteX0-1855" fmla="*/ 0 w 3226220"/>
              <a:gd name="connsiteY0-1856" fmla="*/ 204449 h 4839464"/>
              <a:gd name="connsiteX1-1857" fmla="*/ 214338 w 3226220"/>
              <a:gd name="connsiteY1-1858" fmla="*/ 0 h 4839464"/>
              <a:gd name="connsiteX2-1859" fmla="*/ 3024274 w 3226220"/>
              <a:gd name="connsiteY2-1860" fmla="*/ 4817 h 4839464"/>
              <a:gd name="connsiteX3-1861" fmla="*/ 3225819 w 3226220"/>
              <a:gd name="connsiteY3-1862" fmla="*/ 196366 h 4839464"/>
              <a:gd name="connsiteX4-1863" fmla="*/ 3212428 w 3226220"/>
              <a:gd name="connsiteY4-1864" fmla="*/ 4623143 h 4839464"/>
              <a:gd name="connsiteX5-1865" fmla="*/ 3022804 w 3226220"/>
              <a:gd name="connsiteY5-1866" fmla="*/ 4829991 h 4839464"/>
              <a:gd name="connsiteX6-1867" fmla="*/ 224259 w 3226220"/>
              <a:gd name="connsiteY6-1868" fmla="*/ 4839464 h 4839464"/>
              <a:gd name="connsiteX7-1869" fmla="*/ 20352 w 3226220"/>
              <a:gd name="connsiteY7-1870" fmla="*/ 4633364 h 4839464"/>
              <a:gd name="connsiteX8-1871" fmla="*/ 0 w 3226220"/>
              <a:gd name="connsiteY8-1872" fmla="*/ 204449 h 4839464"/>
              <a:gd name="connsiteX0-1873" fmla="*/ 0 w 3226220"/>
              <a:gd name="connsiteY0-1874" fmla="*/ 204449 h 4839464"/>
              <a:gd name="connsiteX1-1875" fmla="*/ 214338 w 3226220"/>
              <a:gd name="connsiteY1-1876" fmla="*/ 0 h 4839464"/>
              <a:gd name="connsiteX2-1877" fmla="*/ 3024274 w 3226220"/>
              <a:gd name="connsiteY2-1878" fmla="*/ 4817 h 4839464"/>
              <a:gd name="connsiteX3-1879" fmla="*/ 3225819 w 3226220"/>
              <a:gd name="connsiteY3-1880" fmla="*/ 196366 h 4839464"/>
              <a:gd name="connsiteX4-1881" fmla="*/ 3212428 w 3226220"/>
              <a:gd name="connsiteY4-1882" fmla="*/ 4623143 h 4839464"/>
              <a:gd name="connsiteX5-1883" fmla="*/ 3052090 w 3226220"/>
              <a:gd name="connsiteY5-1884" fmla="*/ 4829992 h 4839464"/>
              <a:gd name="connsiteX6-1885" fmla="*/ 224259 w 3226220"/>
              <a:gd name="connsiteY6-1886" fmla="*/ 4839464 h 4839464"/>
              <a:gd name="connsiteX7-1887" fmla="*/ 20352 w 3226220"/>
              <a:gd name="connsiteY7-1888" fmla="*/ 4633364 h 4839464"/>
              <a:gd name="connsiteX8-1889" fmla="*/ 0 w 3226220"/>
              <a:gd name="connsiteY8-1890" fmla="*/ 204449 h 4839464"/>
              <a:gd name="connsiteX0-1891" fmla="*/ 0 w 3241715"/>
              <a:gd name="connsiteY0-1892" fmla="*/ 204449 h 4839464"/>
              <a:gd name="connsiteX1-1893" fmla="*/ 214338 w 3241715"/>
              <a:gd name="connsiteY1-1894" fmla="*/ 0 h 4839464"/>
              <a:gd name="connsiteX2-1895" fmla="*/ 3024274 w 3241715"/>
              <a:gd name="connsiteY2-1896" fmla="*/ 4817 h 4839464"/>
              <a:gd name="connsiteX3-1897" fmla="*/ 3225819 w 3241715"/>
              <a:gd name="connsiteY3-1898" fmla="*/ 196366 h 4839464"/>
              <a:gd name="connsiteX4-1899" fmla="*/ 3241715 w 3241715"/>
              <a:gd name="connsiteY4-1900" fmla="*/ 4618997 h 4839464"/>
              <a:gd name="connsiteX5-1901" fmla="*/ 3052090 w 3241715"/>
              <a:gd name="connsiteY5-1902" fmla="*/ 4829992 h 4839464"/>
              <a:gd name="connsiteX6-1903" fmla="*/ 224259 w 3241715"/>
              <a:gd name="connsiteY6-1904" fmla="*/ 4839464 h 4839464"/>
              <a:gd name="connsiteX7-1905" fmla="*/ 20352 w 3241715"/>
              <a:gd name="connsiteY7-1906" fmla="*/ 4633364 h 4839464"/>
              <a:gd name="connsiteX8-1907" fmla="*/ 0 w 3241715"/>
              <a:gd name="connsiteY8-1908" fmla="*/ 204449 h 4839464"/>
              <a:gd name="connsiteX0-1909" fmla="*/ 0 w 3241715"/>
              <a:gd name="connsiteY0-1910" fmla="*/ 204449 h 4839464"/>
              <a:gd name="connsiteX1-1911" fmla="*/ 214338 w 3241715"/>
              <a:gd name="connsiteY1-1912" fmla="*/ 0 h 4839464"/>
              <a:gd name="connsiteX2-1913" fmla="*/ 3024274 w 3241715"/>
              <a:gd name="connsiteY2-1914" fmla="*/ 4817 h 4839464"/>
              <a:gd name="connsiteX3-1915" fmla="*/ 3225819 w 3241715"/>
              <a:gd name="connsiteY3-1916" fmla="*/ 196366 h 4839464"/>
              <a:gd name="connsiteX4-1917" fmla="*/ 3241715 w 3241715"/>
              <a:gd name="connsiteY4-1918" fmla="*/ 4618997 h 4839464"/>
              <a:gd name="connsiteX5-1919" fmla="*/ 3052090 w 3241715"/>
              <a:gd name="connsiteY5-1920" fmla="*/ 4829992 h 4839464"/>
              <a:gd name="connsiteX6-1921" fmla="*/ 224259 w 3241715"/>
              <a:gd name="connsiteY6-1922" fmla="*/ 4839464 h 4839464"/>
              <a:gd name="connsiteX7-1923" fmla="*/ 20352 w 3241715"/>
              <a:gd name="connsiteY7-1924" fmla="*/ 4633364 h 4839464"/>
              <a:gd name="connsiteX8-1925" fmla="*/ 0 w 3241715"/>
              <a:gd name="connsiteY8-1926" fmla="*/ 204449 h 4839464"/>
              <a:gd name="connsiteX0-1927" fmla="*/ 0 w 3241715"/>
              <a:gd name="connsiteY0-1928" fmla="*/ 204449 h 4839464"/>
              <a:gd name="connsiteX1-1929" fmla="*/ 214338 w 3241715"/>
              <a:gd name="connsiteY1-1930" fmla="*/ 0 h 4839464"/>
              <a:gd name="connsiteX2-1931" fmla="*/ 3024274 w 3241715"/>
              <a:gd name="connsiteY2-1932" fmla="*/ 4817 h 4839464"/>
              <a:gd name="connsiteX3-1933" fmla="*/ 3225819 w 3241715"/>
              <a:gd name="connsiteY3-1934" fmla="*/ 196366 h 4839464"/>
              <a:gd name="connsiteX4-1935" fmla="*/ 3241715 w 3241715"/>
              <a:gd name="connsiteY4-1936" fmla="*/ 4618997 h 4839464"/>
              <a:gd name="connsiteX5-1937" fmla="*/ 3052090 w 3241715"/>
              <a:gd name="connsiteY5-1938" fmla="*/ 4829992 h 4839464"/>
              <a:gd name="connsiteX6-1939" fmla="*/ 224259 w 3241715"/>
              <a:gd name="connsiteY6-1940" fmla="*/ 4839464 h 4839464"/>
              <a:gd name="connsiteX7-1941" fmla="*/ 20352 w 3241715"/>
              <a:gd name="connsiteY7-1942" fmla="*/ 4633364 h 4839464"/>
              <a:gd name="connsiteX8-1943" fmla="*/ 0 w 3241715"/>
              <a:gd name="connsiteY8-1944" fmla="*/ 204449 h 4839464"/>
              <a:gd name="connsiteX0-1945" fmla="*/ 0 w 3241715"/>
              <a:gd name="connsiteY0-1946" fmla="*/ 204449 h 4839464"/>
              <a:gd name="connsiteX1-1947" fmla="*/ 214338 w 3241715"/>
              <a:gd name="connsiteY1-1948" fmla="*/ 0 h 4839464"/>
              <a:gd name="connsiteX2-1949" fmla="*/ 3024274 w 3241715"/>
              <a:gd name="connsiteY2-1950" fmla="*/ 4817 h 4839464"/>
              <a:gd name="connsiteX3-1951" fmla="*/ 3225819 w 3241715"/>
              <a:gd name="connsiteY3-1952" fmla="*/ 196366 h 4839464"/>
              <a:gd name="connsiteX4-1953" fmla="*/ 3241715 w 3241715"/>
              <a:gd name="connsiteY4-1954" fmla="*/ 4618997 h 4839464"/>
              <a:gd name="connsiteX5-1955" fmla="*/ 3052090 w 3241715"/>
              <a:gd name="connsiteY5-1956" fmla="*/ 4829992 h 4839464"/>
              <a:gd name="connsiteX6-1957" fmla="*/ 224259 w 3241715"/>
              <a:gd name="connsiteY6-1958" fmla="*/ 4839464 h 4839464"/>
              <a:gd name="connsiteX7-1959" fmla="*/ 20352 w 3241715"/>
              <a:gd name="connsiteY7-1960" fmla="*/ 4633364 h 4839464"/>
              <a:gd name="connsiteX8-1961" fmla="*/ 0 w 3241715"/>
              <a:gd name="connsiteY8-1962" fmla="*/ 204449 h 4839464"/>
              <a:gd name="connsiteX0-1963" fmla="*/ 0 w 3241715"/>
              <a:gd name="connsiteY0-1964" fmla="*/ 204449 h 4839464"/>
              <a:gd name="connsiteX1-1965" fmla="*/ 214338 w 3241715"/>
              <a:gd name="connsiteY1-1966" fmla="*/ 0 h 4839464"/>
              <a:gd name="connsiteX2-1967" fmla="*/ 3024274 w 3241715"/>
              <a:gd name="connsiteY2-1968" fmla="*/ 4817 h 4839464"/>
              <a:gd name="connsiteX3-1969" fmla="*/ 3225819 w 3241715"/>
              <a:gd name="connsiteY3-1970" fmla="*/ 196366 h 4839464"/>
              <a:gd name="connsiteX4-1971" fmla="*/ 3241715 w 3241715"/>
              <a:gd name="connsiteY4-1972" fmla="*/ 4618997 h 4839464"/>
              <a:gd name="connsiteX5-1973" fmla="*/ 3052090 w 3241715"/>
              <a:gd name="connsiteY5-1974" fmla="*/ 4829992 h 4839464"/>
              <a:gd name="connsiteX6-1975" fmla="*/ 224259 w 3241715"/>
              <a:gd name="connsiteY6-1976" fmla="*/ 4839464 h 4839464"/>
              <a:gd name="connsiteX7-1977" fmla="*/ 20352 w 3241715"/>
              <a:gd name="connsiteY7-1978" fmla="*/ 4633364 h 4839464"/>
              <a:gd name="connsiteX8-1979" fmla="*/ 0 w 3241715"/>
              <a:gd name="connsiteY8-1980" fmla="*/ 204449 h 4839464"/>
              <a:gd name="connsiteX0-1981" fmla="*/ 0 w 3241715"/>
              <a:gd name="connsiteY0-1982" fmla="*/ 204449 h 4829992"/>
              <a:gd name="connsiteX1-1983" fmla="*/ 214338 w 3241715"/>
              <a:gd name="connsiteY1-1984" fmla="*/ 0 h 4829992"/>
              <a:gd name="connsiteX2-1985" fmla="*/ 3024274 w 3241715"/>
              <a:gd name="connsiteY2-1986" fmla="*/ 4817 h 4829992"/>
              <a:gd name="connsiteX3-1987" fmla="*/ 3225819 w 3241715"/>
              <a:gd name="connsiteY3-1988" fmla="*/ 196366 h 4829992"/>
              <a:gd name="connsiteX4-1989" fmla="*/ 3241715 w 3241715"/>
              <a:gd name="connsiteY4-1990" fmla="*/ 4618997 h 4829992"/>
              <a:gd name="connsiteX5-1991" fmla="*/ 3052090 w 3241715"/>
              <a:gd name="connsiteY5-1992" fmla="*/ 4829992 h 4829992"/>
              <a:gd name="connsiteX6-1993" fmla="*/ 211708 w 3241715"/>
              <a:gd name="connsiteY6-1994" fmla="*/ 4827026 h 4829992"/>
              <a:gd name="connsiteX7-1995" fmla="*/ 20352 w 3241715"/>
              <a:gd name="connsiteY7-1996" fmla="*/ 4633364 h 4829992"/>
              <a:gd name="connsiteX8-1997" fmla="*/ 0 w 3241715"/>
              <a:gd name="connsiteY8-1998" fmla="*/ 204449 h 4829992"/>
              <a:gd name="connsiteX0-1999" fmla="*/ 0 w 3241715"/>
              <a:gd name="connsiteY0-2000" fmla="*/ 204449 h 4829992"/>
              <a:gd name="connsiteX1-2001" fmla="*/ 214338 w 3241715"/>
              <a:gd name="connsiteY1-2002" fmla="*/ 0 h 4829992"/>
              <a:gd name="connsiteX2-2003" fmla="*/ 3024274 w 3241715"/>
              <a:gd name="connsiteY2-2004" fmla="*/ 4817 h 4829992"/>
              <a:gd name="connsiteX3-2005" fmla="*/ 3225819 w 3241715"/>
              <a:gd name="connsiteY3-2006" fmla="*/ 196366 h 4829992"/>
              <a:gd name="connsiteX4-2007" fmla="*/ 3241715 w 3241715"/>
              <a:gd name="connsiteY4-2008" fmla="*/ 4618997 h 4829992"/>
              <a:gd name="connsiteX5-2009" fmla="*/ 3052090 w 3241715"/>
              <a:gd name="connsiteY5-2010" fmla="*/ 4829992 h 4829992"/>
              <a:gd name="connsiteX6-2011" fmla="*/ 211708 w 3241715"/>
              <a:gd name="connsiteY6-2012" fmla="*/ 4827026 h 4829992"/>
              <a:gd name="connsiteX7-2013" fmla="*/ 37086 w 3241715"/>
              <a:gd name="connsiteY7-2014" fmla="*/ 4641657 h 4829992"/>
              <a:gd name="connsiteX8-2015" fmla="*/ 0 w 3241715"/>
              <a:gd name="connsiteY8-2016" fmla="*/ 204449 h 4829992"/>
              <a:gd name="connsiteX0-2017" fmla="*/ 0 w 3241715"/>
              <a:gd name="connsiteY0-2018" fmla="*/ 204449 h 4831173"/>
              <a:gd name="connsiteX1-2019" fmla="*/ 214338 w 3241715"/>
              <a:gd name="connsiteY1-2020" fmla="*/ 0 h 4831173"/>
              <a:gd name="connsiteX2-2021" fmla="*/ 3024274 w 3241715"/>
              <a:gd name="connsiteY2-2022" fmla="*/ 4817 h 4831173"/>
              <a:gd name="connsiteX3-2023" fmla="*/ 3225819 w 3241715"/>
              <a:gd name="connsiteY3-2024" fmla="*/ 196366 h 4831173"/>
              <a:gd name="connsiteX4-2025" fmla="*/ 3241715 w 3241715"/>
              <a:gd name="connsiteY4-2026" fmla="*/ 4618997 h 4831173"/>
              <a:gd name="connsiteX5-2027" fmla="*/ 3052090 w 3241715"/>
              <a:gd name="connsiteY5-2028" fmla="*/ 4829992 h 4831173"/>
              <a:gd name="connsiteX6-2029" fmla="*/ 228443 w 3241715"/>
              <a:gd name="connsiteY6-2030" fmla="*/ 4831173 h 4831173"/>
              <a:gd name="connsiteX7-2031" fmla="*/ 37086 w 3241715"/>
              <a:gd name="connsiteY7-2032" fmla="*/ 4641657 h 4831173"/>
              <a:gd name="connsiteX8-2033" fmla="*/ 0 w 3241715"/>
              <a:gd name="connsiteY8-2034" fmla="*/ 204449 h 4831173"/>
              <a:gd name="connsiteX0-2035" fmla="*/ 0 w 3241715"/>
              <a:gd name="connsiteY0-2036" fmla="*/ 204449 h 4831173"/>
              <a:gd name="connsiteX1-2037" fmla="*/ 214338 w 3241715"/>
              <a:gd name="connsiteY1-2038" fmla="*/ 0 h 4831173"/>
              <a:gd name="connsiteX2-2039" fmla="*/ 3024274 w 3241715"/>
              <a:gd name="connsiteY2-2040" fmla="*/ 4817 h 4831173"/>
              <a:gd name="connsiteX3-2041" fmla="*/ 3225819 w 3241715"/>
              <a:gd name="connsiteY3-2042" fmla="*/ 196366 h 4831173"/>
              <a:gd name="connsiteX4-2043" fmla="*/ 3241715 w 3241715"/>
              <a:gd name="connsiteY4-2044" fmla="*/ 4618997 h 4831173"/>
              <a:gd name="connsiteX5-2045" fmla="*/ 3052090 w 3241715"/>
              <a:gd name="connsiteY5-2046" fmla="*/ 4829992 h 4831173"/>
              <a:gd name="connsiteX6-2047" fmla="*/ 228443 w 3241715"/>
              <a:gd name="connsiteY6-2048" fmla="*/ 4831173 h 4831173"/>
              <a:gd name="connsiteX7-2049" fmla="*/ 32902 w 3241715"/>
              <a:gd name="connsiteY7-2050" fmla="*/ 4625073 h 4831173"/>
              <a:gd name="connsiteX8-2051" fmla="*/ 0 w 3241715"/>
              <a:gd name="connsiteY8-2052" fmla="*/ 204449 h 4831173"/>
              <a:gd name="connsiteX0-2053" fmla="*/ 0 w 3241715"/>
              <a:gd name="connsiteY0-2054" fmla="*/ 204449 h 4831173"/>
              <a:gd name="connsiteX1-2055" fmla="*/ 214338 w 3241715"/>
              <a:gd name="connsiteY1-2056" fmla="*/ 0 h 4831173"/>
              <a:gd name="connsiteX2-2057" fmla="*/ 3024274 w 3241715"/>
              <a:gd name="connsiteY2-2058" fmla="*/ 4817 h 4831173"/>
              <a:gd name="connsiteX3-2059" fmla="*/ 3225819 w 3241715"/>
              <a:gd name="connsiteY3-2060" fmla="*/ 196366 h 4831173"/>
              <a:gd name="connsiteX4-2061" fmla="*/ 3241715 w 3241715"/>
              <a:gd name="connsiteY4-2062" fmla="*/ 4618997 h 4831173"/>
              <a:gd name="connsiteX5-2063" fmla="*/ 3052090 w 3241715"/>
              <a:gd name="connsiteY5-2064" fmla="*/ 4829992 h 4831173"/>
              <a:gd name="connsiteX6-2065" fmla="*/ 228443 w 3241715"/>
              <a:gd name="connsiteY6-2066" fmla="*/ 4831173 h 4831173"/>
              <a:gd name="connsiteX7-2067" fmla="*/ 32902 w 3241715"/>
              <a:gd name="connsiteY7-2068" fmla="*/ 4625073 h 4831173"/>
              <a:gd name="connsiteX8-2069" fmla="*/ 0 w 3241715"/>
              <a:gd name="connsiteY8-2070" fmla="*/ 204449 h 4831173"/>
              <a:gd name="connsiteX0-2071" fmla="*/ 0 w 3233347"/>
              <a:gd name="connsiteY0-2072" fmla="*/ 204449 h 4831173"/>
              <a:gd name="connsiteX1-2073" fmla="*/ 214338 w 3233347"/>
              <a:gd name="connsiteY1-2074" fmla="*/ 0 h 4831173"/>
              <a:gd name="connsiteX2-2075" fmla="*/ 3024274 w 3233347"/>
              <a:gd name="connsiteY2-2076" fmla="*/ 4817 h 4831173"/>
              <a:gd name="connsiteX3-2077" fmla="*/ 3225819 w 3233347"/>
              <a:gd name="connsiteY3-2078" fmla="*/ 196366 h 4831173"/>
              <a:gd name="connsiteX4-2079" fmla="*/ 3233347 w 3233347"/>
              <a:gd name="connsiteY4-2080" fmla="*/ 4606559 h 4831173"/>
              <a:gd name="connsiteX5-2081" fmla="*/ 3052090 w 3233347"/>
              <a:gd name="connsiteY5-2082" fmla="*/ 4829992 h 4831173"/>
              <a:gd name="connsiteX6-2083" fmla="*/ 228443 w 3233347"/>
              <a:gd name="connsiteY6-2084" fmla="*/ 4831173 h 4831173"/>
              <a:gd name="connsiteX7-2085" fmla="*/ 32902 w 3233347"/>
              <a:gd name="connsiteY7-2086" fmla="*/ 4625073 h 4831173"/>
              <a:gd name="connsiteX8-2087" fmla="*/ 0 w 3233347"/>
              <a:gd name="connsiteY8-2088" fmla="*/ 204449 h 4831173"/>
              <a:gd name="connsiteX0-2089" fmla="*/ 0 w 3233347"/>
              <a:gd name="connsiteY0-2090" fmla="*/ 204449 h 4831173"/>
              <a:gd name="connsiteX1-2091" fmla="*/ 214338 w 3233347"/>
              <a:gd name="connsiteY1-2092" fmla="*/ 0 h 4831173"/>
              <a:gd name="connsiteX2-2093" fmla="*/ 3024274 w 3233347"/>
              <a:gd name="connsiteY2-2094" fmla="*/ 4817 h 4831173"/>
              <a:gd name="connsiteX3-2095" fmla="*/ 3225819 w 3233347"/>
              <a:gd name="connsiteY3-2096" fmla="*/ 196366 h 4831173"/>
              <a:gd name="connsiteX4-2097" fmla="*/ 3233347 w 3233347"/>
              <a:gd name="connsiteY4-2098" fmla="*/ 4606559 h 4831173"/>
              <a:gd name="connsiteX5-2099" fmla="*/ 3052090 w 3233347"/>
              <a:gd name="connsiteY5-2100" fmla="*/ 4829992 h 4831173"/>
              <a:gd name="connsiteX6-2101" fmla="*/ 228443 w 3233347"/>
              <a:gd name="connsiteY6-2102" fmla="*/ 4831173 h 4831173"/>
              <a:gd name="connsiteX7-2103" fmla="*/ 32902 w 3233347"/>
              <a:gd name="connsiteY7-2104" fmla="*/ 4625073 h 4831173"/>
              <a:gd name="connsiteX8-2105" fmla="*/ 0 w 3233347"/>
              <a:gd name="connsiteY8-2106" fmla="*/ 204449 h 4831173"/>
              <a:gd name="connsiteX0-2107" fmla="*/ 0 w 3233347"/>
              <a:gd name="connsiteY0-2108" fmla="*/ 204449 h 4831173"/>
              <a:gd name="connsiteX1-2109" fmla="*/ 214338 w 3233347"/>
              <a:gd name="connsiteY1-2110" fmla="*/ 0 h 4831173"/>
              <a:gd name="connsiteX2-2111" fmla="*/ 3024274 w 3233347"/>
              <a:gd name="connsiteY2-2112" fmla="*/ 4817 h 4831173"/>
              <a:gd name="connsiteX3-2113" fmla="*/ 3225819 w 3233347"/>
              <a:gd name="connsiteY3-2114" fmla="*/ 196366 h 4831173"/>
              <a:gd name="connsiteX4-2115" fmla="*/ 3233347 w 3233347"/>
              <a:gd name="connsiteY4-2116" fmla="*/ 4606559 h 4831173"/>
              <a:gd name="connsiteX5-2117" fmla="*/ 3052090 w 3233347"/>
              <a:gd name="connsiteY5-2118" fmla="*/ 4829992 h 4831173"/>
              <a:gd name="connsiteX6-2119" fmla="*/ 228443 w 3233347"/>
              <a:gd name="connsiteY6-2120" fmla="*/ 4831173 h 4831173"/>
              <a:gd name="connsiteX7-2121" fmla="*/ 32902 w 3233347"/>
              <a:gd name="connsiteY7-2122" fmla="*/ 4625073 h 4831173"/>
              <a:gd name="connsiteX8-2123" fmla="*/ 0 w 3233347"/>
              <a:gd name="connsiteY8-2124" fmla="*/ 204449 h 4831173"/>
              <a:gd name="connsiteX0-2125" fmla="*/ 0 w 3233347"/>
              <a:gd name="connsiteY0-2126" fmla="*/ 204449 h 4831173"/>
              <a:gd name="connsiteX1-2127" fmla="*/ 214338 w 3233347"/>
              <a:gd name="connsiteY1-2128" fmla="*/ 0 h 4831173"/>
              <a:gd name="connsiteX2-2129" fmla="*/ 3024274 w 3233347"/>
              <a:gd name="connsiteY2-2130" fmla="*/ 4817 h 4831173"/>
              <a:gd name="connsiteX3-2131" fmla="*/ 3225819 w 3233347"/>
              <a:gd name="connsiteY3-2132" fmla="*/ 196366 h 4831173"/>
              <a:gd name="connsiteX4-2133" fmla="*/ 3233347 w 3233347"/>
              <a:gd name="connsiteY4-2134" fmla="*/ 4606559 h 4831173"/>
              <a:gd name="connsiteX5-2135" fmla="*/ 3052090 w 3233347"/>
              <a:gd name="connsiteY5-2136" fmla="*/ 4829992 h 4831173"/>
              <a:gd name="connsiteX6-2137" fmla="*/ 228443 w 3233347"/>
              <a:gd name="connsiteY6-2138" fmla="*/ 4831173 h 4831173"/>
              <a:gd name="connsiteX7-2139" fmla="*/ 32902 w 3233347"/>
              <a:gd name="connsiteY7-2140" fmla="*/ 4625073 h 4831173"/>
              <a:gd name="connsiteX8-2141" fmla="*/ 0 w 3233347"/>
              <a:gd name="connsiteY8-2142" fmla="*/ 204449 h 4831173"/>
              <a:gd name="connsiteX0-2143" fmla="*/ 0 w 3245888"/>
              <a:gd name="connsiteY0-2144" fmla="*/ 420144 h 4831173"/>
              <a:gd name="connsiteX1-2145" fmla="*/ 226879 w 3245888"/>
              <a:gd name="connsiteY1-2146" fmla="*/ 0 h 4831173"/>
              <a:gd name="connsiteX2-2147" fmla="*/ 3036815 w 3245888"/>
              <a:gd name="connsiteY2-2148" fmla="*/ 4817 h 4831173"/>
              <a:gd name="connsiteX3-2149" fmla="*/ 3238360 w 3245888"/>
              <a:gd name="connsiteY3-2150" fmla="*/ 196366 h 4831173"/>
              <a:gd name="connsiteX4-2151" fmla="*/ 3245888 w 3245888"/>
              <a:gd name="connsiteY4-2152" fmla="*/ 4606559 h 4831173"/>
              <a:gd name="connsiteX5-2153" fmla="*/ 3064631 w 3245888"/>
              <a:gd name="connsiteY5-2154" fmla="*/ 4829992 h 4831173"/>
              <a:gd name="connsiteX6-2155" fmla="*/ 240984 w 3245888"/>
              <a:gd name="connsiteY6-2156" fmla="*/ 4831173 h 4831173"/>
              <a:gd name="connsiteX7-2157" fmla="*/ 45443 w 3245888"/>
              <a:gd name="connsiteY7-2158" fmla="*/ 4625073 h 4831173"/>
              <a:gd name="connsiteX8-2159" fmla="*/ 0 w 3245888"/>
              <a:gd name="connsiteY8-2160" fmla="*/ 420144 h 4831173"/>
              <a:gd name="connsiteX0-2161" fmla="*/ 0 w 3245888"/>
              <a:gd name="connsiteY0-2162" fmla="*/ 415327 h 4826356"/>
              <a:gd name="connsiteX1-2163" fmla="*/ 393053 w 3245888"/>
              <a:gd name="connsiteY1-2164" fmla="*/ 426572 h 4826356"/>
              <a:gd name="connsiteX2-2165" fmla="*/ 3036815 w 3245888"/>
              <a:gd name="connsiteY2-2166" fmla="*/ 0 h 4826356"/>
              <a:gd name="connsiteX3-2167" fmla="*/ 3238360 w 3245888"/>
              <a:gd name="connsiteY3-2168" fmla="*/ 191549 h 4826356"/>
              <a:gd name="connsiteX4-2169" fmla="*/ 3245888 w 3245888"/>
              <a:gd name="connsiteY4-2170" fmla="*/ 4601742 h 4826356"/>
              <a:gd name="connsiteX5-2171" fmla="*/ 3064631 w 3245888"/>
              <a:gd name="connsiteY5-2172" fmla="*/ 4825175 h 4826356"/>
              <a:gd name="connsiteX6-2173" fmla="*/ 240984 w 3245888"/>
              <a:gd name="connsiteY6-2174" fmla="*/ 4826356 h 4826356"/>
              <a:gd name="connsiteX7-2175" fmla="*/ 45443 w 3245888"/>
              <a:gd name="connsiteY7-2176" fmla="*/ 4620256 h 4826356"/>
              <a:gd name="connsiteX8-2177" fmla="*/ 0 w 3245888"/>
              <a:gd name="connsiteY8-2178" fmla="*/ 415327 h 4826356"/>
              <a:gd name="connsiteX0-2179" fmla="*/ 0 w 3245888"/>
              <a:gd name="connsiteY0-2180" fmla="*/ 415327 h 4826356"/>
              <a:gd name="connsiteX1-2181" fmla="*/ 280180 w 3245888"/>
              <a:gd name="connsiteY1-2182" fmla="*/ 217413 h 4826356"/>
              <a:gd name="connsiteX2-2183" fmla="*/ 3036815 w 3245888"/>
              <a:gd name="connsiteY2-2184" fmla="*/ 0 h 4826356"/>
              <a:gd name="connsiteX3-2185" fmla="*/ 3238360 w 3245888"/>
              <a:gd name="connsiteY3-2186" fmla="*/ 191549 h 4826356"/>
              <a:gd name="connsiteX4-2187" fmla="*/ 3245888 w 3245888"/>
              <a:gd name="connsiteY4-2188" fmla="*/ 4601742 h 4826356"/>
              <a:gd name="connsiteX5-2189" fmla="*/ 3064631 w 3245888"/>
              <a:gd name="connsiteY5-2190" fmla="*/ 4825175 h 4826356"/>
              <a:gd name="connsiteX6-2191" fmla="*/ 240984 w 3245888"/>
              <a:gd name="connsiteY6-2192" fmla="*/ 4826356 h 4826356"/>
              <a:gd name="connsiteX7-2193" fmla="*/ 45443 w 3245888"/>
              <a:gd name="connsiteY7-2194" fmla="*/ 4620256 h 4826356"/>
              <a:gd name="connsiteX8-2195" fmla="*/ 0 w 3245888"/>
              <a:gd name="connsiteY8-2196" fmla="*/ 415327 h 4826356"/>
              <a:gd name="connsiteX0-2197" fmla="*/ 0 w 3230211"/>
              <a:gd name="connsiteY0-2198" fmla="*/ 369573 h 4826356"/>
              <a:gd name="connsiteX1-2199" fmla="*/ 264503 w 3230211"/>
              <a:gd name="connsiteY1-2200" fmla="*/ 217413 h 4826356"/>
              <a:gd name="connsiteX2-2201" fmla="*/ 3021138 w 3230211"/>
              <a:gd name="connsiteY2-2202" fmla="*/ 0 h 4826356"/>
              <a:gd name="connsiteX3-2203" fmla="*/ 3222683 w 3230211"/>
              <a:gd name="connsiteY3-2204" fmla="*/ 191549 h 4826356"/>
              <a:gd name="connsiteX4-2205" fmla="*/ 3230211 w 3230211"/>
              <a:gd name="connsiteY4-2206" fmla="*/ 4601742 h 4826356"/>
              <a:gd name="connsiteX5-2207" fmla="*/ 3048954 w 3230211"/>
              <a:gd name="connsiteY5-2208" fmla="*/ 4825175 h 4826356"/>
              <a:gd name="connsiteX6-2209" fmla="*/ 225307 w 3230211"/>
              <a:gd name="connsiteY6-2210" fmla="*/ 4826356 h 4826356"/>
              <a:gd name="connsiteX7-2211" fmla="*/ 29766 w 3230211"/>
              <a:gd name="connsiteY7-2212" fmla="*/ 4620256 h 4826356"/>
              <a:gd name="connsiteX8-2213" fmla="*/ 0 w 3230211"/>
              <a:gd name="connsiteY8-2214" fmla="*/ 369573 h 4826356"/>
              <a:gd name="connsiteX0-2215" fmla="*/ 0 w 3230211"/>
              <a:gd name="connsiteY0-2216" fmla="*/ 369573 h 4826356"/>
              <a:gd name="connsiteX1-2217" fmla="*/ 264503 w 3230211"/>
              <a:gd name="connsiteY1-2218" fmla="*/ 217413 h 4826356"/>
              <a:gd name="connsiteX2-2219" fmla="*/ 3021138 w 3230211"/>
              <a:gd name="connsiteY2-2220" fmla="*/ 0 h 4826356"/>
              <a:gd name="connsiteX3-2221" fmla="*/ 3222683 w 3230211"/>
              <a:gd name="connsiteY3-2222" fmla="*/ 191549 h 4826356"/>
              <a:gd name="connsiteX4-2223" fmla="*/ 3230211 w 3230211"/>
              <a:gd name="connsiteY4-2224" fmla="*/ 4601742 h 4826356"/>
              <a:gd name="connsiteX5-2225" fmla="*/ 3048954 w 3230211"/>
              <a:gd name="connsiteY5-2226" fmla="*/ 4825175 h 4826356"/>
              <a:gd name="connsiteX6-2227" fmla="*/ 225307 w 3230211"/>
              <a:gd name="connsiteY6-2228" fmla="*/ 4826356 h 4826356"/>
              <a:gd name="connsiteX7-2229" fmla="*/ 29766 w 3230211"/>
              <a:gd name="connsiteY7-2230" fmla="*/ 4620256 h 4826356"/>
              <a:gd name="connsiteX8-2231" fmla="*/ 0 w 3230211"/>
              <a:gd name="connsiteY8-2232" fmla="*/ 369573 h 4826356"/>
              <a:gd name="connsiteX0-2233" fmla="*/ 0 w 3230211"/>
              <a:gd name="connsiteY0-2234" fmla="*/ 369573 h 4826356"/>
              <a:gd name="connsiteX1-2235" fmla="*/ 264503 w 3230211"/>
              <a:gd name="connsiteY1-2236" fmla="*/ 217413 h 4826356"/>
              <a:gd name="connsiteX2-2237" fmla="*/ 3021138 w 3230211"/>
              <a:gd name="connsiteY2-2238" fmla="*/ 0 h 4826356"/>
              <a:gd name="connsiteX3-2239" fmla="*/ 3222683 w 3230211"/>
              <a:gd name="connsiteY3-2240" fmla="*/ 191549 h 4826356"/>
              <a:gd name="connsiteX4-2241" fmla="*/ 3230211 w 3230211"/>
              <a:gd name="connsiteY4-2242" fmla="*/ 4601742 h 4826356"/>
              <a:gd name="connsiteX5-2243" fmla="*/ 3048954 w 3230211"/>
              <a:gd name="connsiteY5-2244" fmla="*/ 4825175 h 4826356"/>
              <a:gd name="connsiteX6-2245" fmla="*/ 225307 w 3230211"/>
              <a:gd name="connsiteY6-2246" fmla="*/ 4826356 h 4826356"/>
              <a:gd name="connsiteX7-2247" fmla="*/ 29766 w 3230211"/>
              <a:gd name="connsiteY7-2248" fmla="*/ 4620256 h 4826356"/>
              <a:gd name="connsiteX8-2249" fmla="*/ 0 w 3230211"/>
              <a:gd name="connsiteY8-2250" fmla="*/ 369573 h 4826356"/>
              <a:gd name="connsiteX0-2251" fmla="*/ 0 w 3230211"/>
              <a:gd name="connsiteY0-2252" fmla="*/ 369573 h 4826356"/>
              <a:gd name="connsiteX1-2253" fmla="*/ 264503 w 3230211"/>
              <a:gd name="connsiteY1-2254" fmla="*/ 217413 h 4826356"/>
              <a:gd name="connsiteX2-2255" fmla="*/ 438281 w 3230211"/>
              <a:gd name="connsiteY2-2256" fmla="*/ 566384 h 4826356"/>
              <a:gd name="connsiteX3-2257" fmla="*/ 3021138 w 3230211"/>
              <a:gd name="connsiteY3-2258" fmla="*/ 0 h 4826356"/>
              <a:gd name="connsiteX4-2259" fmla="*/ 3222683 w 3230211"/>
              <a:gd name="connsiteY4-2260" fmla="*/ 191549 h 4826356"/>
              <a:gd name="connsiteX5-2261" fmla="*/ 3230211 w 3230211"/>
              <a:gd name="connsiteY5-2262" fmla="*/ 4601742 h 4826356"/>
              <a:gd name="connsiteX6-2263" fmla="*/ 3048954 w 3230211"/>
              <a:gd name="connsiteY6-2264" fmla="*/ 4825175 h 4826356"/>
              <a:gd name="connsiteX7-2265" fmla="*/ 225307 w 3230211"/>
              <a:gd name="connsiteY7-2266" fmla="*/ 4826356 h 4826356"/>
              <a:gd name="connsiteX8-2267" fmla="*/ 29766 w 3230211"/>
              <a:gd name="connsiteY8-2268" fmla="*/ 4620256 h 4826356"/>
              <a:gd name="connsiteX9" fmla="*/ 0 w 3230211"/>
              <a:gd name="connsiteY9" fmla="*/ 369573 h 4826356"/>
              <a:gd name="connsiteX0-2269" fmla="*/ 0 w 3230211"/>
              <a:gd name="connsiteY0-2270" fmla="*/ 369573 h 4826356"/>
              <a:gd name="connsiteX1-2271" fmla="*/ 264503 w 3230211"/>
              <a:gd name="connsiteY1-2272" fmla="*/ 217413 h 4826356"/>
              <a:gd name="connsiteX2-2273" fmla="*/ 372439 w 3230211"/>
              <a:gd name="connsiteY2-2274" fmla="*/ 618674 h 4826356"/>
              <a:gd name="connsiteX3-2275" fmla="*/ 3021138 w 3230211"/>
              <a:gd name="connsiteY3-2276" fmla="*/ 0 h 4826356"/>
              <a:gd name="connsiteX4-2277" fmla="*/ 3222683 w 3230211"/>
              <a:gd name="connsiteY4-2278" fmla="*/ 191549 h 4826356"/>
              <a:gd name="connsiteX5-2279" fmla="*/ 3230211 w 3230211"/>
              <a:gd name="connsiteY5-2280" fmla="*/ 4601742 h 4826356"/>
              <a:gd name="connsiteX6-2281" fmla="*/ 3048954 w 3230211"/>
              <a:gd name="connsiteY6-2282" fmla="*/ 4825175 h 4826356"/>
              <a:gd name="connsiteX7-2283" fmla="*/ 225307 w 3230211"/>
              <a:gd name="connsiteY7-2284" fmla="*/ 4826356 h 4826356"/>
              <a:gd name="connsiteX8-2285" fmla="*/ 29766 w 3230211"/>
              <a:gd name="connsiteY8-2286" fmla="*/ 4620256 h 4826356"/>
              <a:gd name="connsiteX9-2287" fmla="*/ 0 w 3230211"/>
              <a:gd name="connsiteY9-2288" fmla="*/ 369573 h 4826356"/>
              <a:gd name="connsiteX0-2289" fmla="*/ 0 w 3230211"/>
              <a:gd name="connsiteY0-2290" fmla="*/ 369573 h 4826356"/>
              <a:gd name="connsiteX1-2291" fmla="*/ 264503 w 3230211"/>
              <a:gd name="connsiteY1-2292" fmla="*/ 217413 h 4826356"/>
              <a:gd name="connsiteX2-2293" fmla="*/ 372439 w 3230211"/>
              <a:gd name="connsiteY2-2294" fmla="*/ 618674 h 4826356"/>
              <a:gd name="connsiteX3-2295" fmla="*/ 3021138 w 3230211"/>
              <a:gd name="connsiteY3-2296" fmla="*/ 0 h 4826356"/>
              <a:gd name="connsiteX4-2297" fmla="*/ 3222683 w 3230211"/>
              <a:gd name="connsiteY4-2298" fmla="*/ 191549 h 4826356"/>
              <a:gd name="connsiteX5-2299" fmla="*/ 3230211 w 3230211"/>
              <a:gd name="connsiteY5-2300" fmla="*/ 4601742 h 4826356"/>
              <a:gd name="connsiteX6-2301" fmla="*/ 3048954 w 3230211"/>
              <a:gd name="connsiteY6-2302" fmla="*/ 4825175 h 4826356"/>
              <a:gd name="connsiteX7-2303" fmla="*/ 225307 w 3230211"/>
              <a:gd name="connsiteY7-2304" fmla="*/ 4826356 h 4826356"/>
              <a:gd name="connsiteX8-2305" fmla="*/ 29766 w 3230211"/>
              <a:gd name="connsiteY8-2306" fmla="*/ 4620256 h 4826356"/>
              <a:gd name="connsiteX9-2307" fmla="*/ 0 w 3230211"/>
              <a:gd name="connsiteY9-2308" fmla="*/ 369573 h 4826356"/>
              <a:gd name="connsiteX0-2309" fmla="*/ 0 w 3230211"/>
              <a:gd name="connsiteY0-2310" fmla="*/ 369573 h 4826356"/>
              <a:gd name="connsiteX1-2311" fmla="*/ 264503 w 3230211"/>
              <a:gd name="connsiteY1-2312" fmla="*/ 217413 h 4826356"/>
              <a:gd name="connsiteX2-2313" fmla="*/ 410063 w 3230211"/>
              <a:gd name="connsiteY2-2314" fmla="*/ 572920 h 4826356"/>
              <a:gd name="connsiteX3-2315" fmla="*/ 3021138 w 3230211"/>
              <a:gd name="connsiteY3-2316" fmla="*/ 0 h 4826356"/>
              <a:gd name="connsiteX4-2317" fmla="*/ 3222683 w 3230211"/>
              <a:gd name="connsiteY4-2318" fmla="*/ 191549 h 4826356"/>
              <a:gd name="connsiteX5-2319" fmla="*/ 3230211 w 3230211"/>
              <a:gd name="connsiteY5-2320" fmla="*/ 4601742 h 4826356"/>
              <a:gd name="connsiteX6-2321" fmla="*/ 3048954 w 3230211"/>
              <a:gd name="connsiteY6-2322" fmla="*/ 4825175 h 4826356"/>
              <a:gd name="connsiteX7-2323" fmla="*/ 225307 w 3230211"/>
              <a:gd name="connsiteY7-2324" fmla="*/ 4826356 h 4826356"/>
              <a:gd name="connsiteX8-2325" fmla="*/ 29766 w 3230211"/>
              <a:gd name="connsiteY8-2326" fmla="*/ 4620256 h 4826356"/>
              <a:gd name="connsiteX9-2327" fmla="*/ 0 w 3230211"/>
              <a:gd name="connsiteY9-2328" fmla="*/ 369573 h 4826356"/>
              <a:gd name="connsiteX0-2329" fmla="*/ 0 w 3230211"/>
              <a:gd name="connsiteY0-2330" fmla="*/ 369573 h 4826356"/>
              <a:gd name="connsiteX1-2331" fmla="*/ 264503 w 3230211"/>
              <a:gd name="connsiteY1-2332" fmla="*/ 217413 h 4826356"/>
              <a:gd name="connsiteX2-2333" fmla="*/ 410063 w 3230211"/>
              <a:gd name="connsiteY2-2334" fmla="*/ 572920 h 4826356"/>
              <a:gd name="connsiteX3-2335" fmla="*/ 3021138 w 3230211"/>
              <a:gd name="connsiteY3-2336" fmla="*/ 0 h 4826356"/>
              <a:gd name="connsiteX4-2337" fmla="*/ 3222683 w 3230211"/>
              <a:gd name="connsiteY4-2338" fmla="*/ 191549 h 4826356"/>
              <a:gd name="connsiteX5-2339" fmla="*/ 3230211 w 3230211"/>
              <a:gd name="connsiteY5-2340" fmla="*/ 4601742 h 4826356"/>
              <a:gd name="connsiteX6-2341" fmla="*/ 3048954 w 3230211"/>
              <a:gd name="connsiteY6-2342" fmla="*/ 4825175 h 4826356"/>
              <a:gd name="connsiteX7-2343" fmla="*/ 225307 w 3230211"/>
              <a:gd name="connsiteY7-2344" fmla="*/ 4826356 h 4826356"/>
              <a:gd name="connsiteX8-2345" fmla="*/ 29766 w 3230211"/>
              <a:gd name="connsiteY8-2346" fmla="*/ 4620256 h 4826356"/>
              <a:gd name="connsiteX9-2347" fmla="*/ 0 w 3230211"/>
              <a:gd name="connsiteY9-2348" fmla="*/ 369573 h 4826356"/>
              <a:gd name="connsiteX0-2349" fmla="*/ 0 w 3230211"/>
              <a:gd name="connsiteY0-2350" fmla="*/ 369573 h 4826356"/>
              <a:gd name="connsiteX1-2351" fmla="*/ 264503 w 3230211"/>
              <a:gd name="connsiteY1-2352" fmla="*/ 217413 h 4826356"/>
              <a:gd name="connsiteX2-2353" fmla="*/ 410063 w 3230211"/>
              <a:gd name="connsiteY2-2354" fmla="*/ 572920 h 4826356"/>
              <a:gd name="connsiteX3-2355" fmla="*/ 453959 w 3230211"/>
              <a:gd name="connsiteY3-2356" fmla="*/ 350689 h 4826356"/>
              <a:gd name="connsiteX4-2357" fmla="*/ 3021138 w 3230211"/>
              <a:gd name="connsiteY4-2358" fmla="*/ 0 h 4826356"/>
              <a:gd name="connsiteX5-2359" fmla="*/ 3222683 w 3230211"/>
              <a:gd name="connsiteY5-2360" fmla="*/ 191549 h 4826356"/>
              <a:gd name="connsiteX6-2361" fmla="*/ 3230211 w 3230211"/>
              <a:gd name="connsiteY6-2362" fmla="*/ 4601742 h 4826356"/>
              <a:gd name="connsiteX7-2363" fmla="*/ 3048954 w 3230211"/>
              <a:gd name="connsiteY7-2364" fmla="*/ 4825175 h 4826356"/>
              <a:gd name="connsiteX8-2365" fmla="*/ 225307 w 3230211"/>
              <a:gd name="connsiteY8-2366" fmla="*/ 4826356 h 4826356"/>
              <a:gd name="connsiteX9-2367" fmla="*/ 29766 w 3230211"/>
              <a:gd name="connsiteY9-2368" fmla="*/ 4620256 h 4826356"/>
              <a:gd name="connsiteX10" fmla="*/ 0 w 3230211"/>
              <a:gd name="connsiteY10" fmla="*/ 369573 h 4826356"/>
              <a:gd name="connsiteX0-2369" fmla="*/ 0 w 3230211"/>
              <a:gd name="connsiteY0-2370" fmla="*/ 369573 h 4826356"/>
              <a:gd name="connsiteX1-2371" fmla="*/ 264503 w 3230211"/>
              <a:gd name="connsiteY1-2372" fmla="*/ 217413 h 4826356"/>
              <a:gd name="connsiteX2-2373" fmla="*/ 410063 w 3230211"/>
              <a:gd name="connsiteY2-2374" fmla="*/ 572920 h 4826356"/>
              <a:gd name="connsiteX3-2375" fmla="*/ 453959 w 3230211"/>
              <a:gd name="connsiteY3-2376" fmla="*/ 350689 h 4826356"/>
              <a:gd name="connsiteX4-2377" fmla="*/ 3021138 w 3230211"/>
              <a:gd name="connsiteY4-2378" fmla="*/ 0 h 4826356"/>
              <a:gd name="connsiteX5-2379" fmla="*/ 3222683 w 3230211"/>
              <a:gd name="connsiteY5-2380" fmla="*/ 191549 h 4826356"/>
              <a:gd name="connsiteX6-2381" fmla="*/ 3230211 w 3230211"/>
              <a:gd name="connsiteY6-2382" fmla="*/ 4601742 h 4826356"/>
              <a:gd name="connsiteX7-2383" fmla="*/ 3048954 w 3230211"/>
              <a:gd name="connsiteY7-2384" fmla="*/ 4825175 h 4826356"/>
              <a:gd name="connsiteX8-2385" fmla="*/ 225307 w 3230211"/>
              <a:gd name="connsiteY8-2386" fmla="*/ 4826356 h 4826356"/>
              <a:gd name="connsiteX9-2387" fmla="*/ 29766 w 3230211"/>
              <a:gd name="connsiteY9-2388" fmla="*/ 4620256 h 4826356"/>
              <a:gd name="connsiteX10-2389" fmla="*/ 0 w 3230211"/>
              <a:gd name="connsiteY10-2390" fmla="*/ 369573 h 4826356"/>
              <a:gd name="connsiteX0-2391" fmla="*/ 0 w 3230211"/>
              <a:gd name="connsiteY0-2392" fmla="*/ 369573 h 4826356"/>
              <a:gd name="connsiteX1-2393" fmla="*/ 264503 w 3230211"/>
              <a:gd name="connsiteY1-2394" fmla="*/ 217413 h 4826356"/>
              <a:gd name="connsiteX2-2395" fmla="*/ 410063 w 3230211"/>
              <a:gd name="connsiteY2-2396" fmla="*/ 572920 h 4826356"/>
              <a:gd name="connsiteX3-2397" fmla="*/ 453959 w 3230211"/>
              <a:gd name="connsiteY3-2398" fmla="*/ 350689 h 4826356"/>
              <a:gd name="connsiteX4-2399" fmla="*/ 3021138 w 3230211"/>
              <a:gd name="connsiteY4-2400" fmla="*/ 0 h 4826356"/>
              <a:gd name="connsiteX5-2401" fmla="*/ 3222683 w 3230211"/>
              <a:gd name="connsiteY5-2402" fmla="*/ 191549 h 4826356"/>
              <a:gd name="connsiteX6-2403" fmla="*/ 3230211 w 3230211"/>
              <a:gd name="connsiteY6-2404" fmla="*/ 4601742 h 4826356"/>
              <a:gd name="connsiteX7-2405" fmla="*/ 3048954 w 3230211"/>
              <a:gd name="connsiteY7-2406" fmla="*/ 4825175 h 4826356"/>
              <a:gd name="connsiteX8-2407" fmla="*/ 225307 w 3230211"/>
              <a:gd name="connsiteY8-2408" fmla="*/ 4826356 h 4826356"/>
              <a:gd name="connsiteX9-2409" fmla="*/ 29766 w 3230211"/>
              <a:gd name="connsiteY9-2410" fmla="*/ 4620256 h 4826356"/>
              <a:gd name="connsiteX10-2411" fmla="*/ 0 w 3230211"/>
              <a:gd name="connsiteY10-2412" fmla="*/ 369573 h 4826356"/>
              <a:gd name="connsiteX0-2413" fmla="*/ 0 w 3230211"/>
              <a:gd name="connsiteY0-2414" fmla="*/ 369573 h 4826356"/>
              <a:gd name="connsiteX1-2415" fmla="*/ 264503 w 3230211"/>
              <a:gd name="connsiteY1-2416" fmla="*/ 217413 h 4826356"/>
              <a:gd name="connsiteX2-2417" fmla="*/ 410063 w 3230211"/>
              <a:gd name="connsiteY2-2418" fmla="*/ 572920 h 4826356"/>
              <a:gd name="connsiteX3-2419" fmla="*/ 453959 w 3230211"/>
              <a:gd name="connsiteY3-2420" fmla="*/ 350689 h 4826356"/>
              <a:gd name="connsiteX4-2421" fmla="*/ 604456 w 3230211"/>
              <a:gd name="connsiteY4-2422" fmla="*/ 396443 h 4826356"/>
              <a:gd name="connsiteX5-2423" fmla="*/ 3021138 w 3230211"/>
              <a:gd name="connsiteY5-2424" fmla="*/ 0 h 4826356"/>
              <a:gd name="connsiteX6-2425" fmla="*/ 3222683 w 3230211"/>
              <a:gd name="connsiteY6-2426" fmla="*/ 191549 h 4826356"/>
              <a:gd name="connsiteX7-2427" fmla="*/ 3230211 w 3230211"/>
              <a:gd name="connsiteY7-2428" fmla="*/ 4601742 h 4826356"/>
              <a:gd name="connsiteX8-2429" fmla="*/ 3048954 w 3230211"/>
              <a:gd name="connsiteY8-2430" fmla="*/ 4825175 h 4826356"/>
              <a:gd name="connsiteX9-2431" fmla="*/ 225307 w 3230211"/>
              <a:gd name="connsiteY9-2432" fmla="*/ 4826356 h 4826356"/>
              <a:gd name="connsiteX10-2433" fmla="*/ 29766 w 3230211"/>
              <a:gd name="connsiteY10-2434" fmla="*/ 4620256 h 4826356"/>
              <a:gd name="connsiteX11" fmla="*/ 0 w 3230211"/>
              <a:gd name="connsiteY11" fmla="*/ 369573 h 4826356"/>
              <a:gd name="connsiteX0-2435" fmla="*/ 0 w 3230211"/>
              <a:gd name="connsiteY0-2436" fmla="*/ 369573 h 4826356"/>
              <a:gd name="connsiteX1-2437" fmla="*/ 264503 w 3230211"/>
              <a:gd name="connsiteY1-2438" fmla="*/ 217413 h 4826356"/>
              <a:gd name="connsiteX2-2439" fmla="*/ 410063 w 3230211"/>
              <a:gd name="connsiteY2-2440" fmla="*/ 572920 h 4826356"/>
              <a:gd name="connsiteX3-2441" fmla="*/ 453959 w 3230211"/>
              <a:gd name="connsiteY3-2442" fmla="*/ 350689 h 4826356"/>
              <a:gd name="connsiteX4-2443" fmla="*/ 604456 w 3230211"/>
              <a:gd name="connsiteY4-2444" fmla="*/ 396443 h 4826356"/>
              <a:gd name="connsiteX5-2445" fmla="*/ 510395 w 3230211"/>
              <a:gd name="connsiteY5-2446" fmla="*/ 89241 h 4826356"/>
              <a:gd name="connsiteX6-2447" fmla="*/ 3021138 w 3230211"/>
              <a:gd name="connsiteY6-2448" fmla="*/ 0 h 4826356"/>
              <a:gd name="connsiteX7-2449" fmla="*/ 3222683 w 3230211"/>
              <a:gd name="connsiteY7-2450" fmla="*/ 191549 h 4826356"/>
              <a:gd name="connsiteX8-2451" fmla="*/ 3230211 w 3230211"/>
              <a:gd name="connsiteY8-2452" fmla="*/ 4601742 h 4826356"/>
              <a:gd name="connsiteX9-2453" fmla="*/ 3048954 w 3230211"/>
              <a:gd name="connsiteY9-2454" fmla="*/ 4825175 h 4826356"/>
              <a:gd name="connsiteX10-2455" fmla="*/ 225307 w 3230211"/>
              <a:gd name="connsiteY10-2456" fmla="*/ 4826356 h 4826356"/>
              <a:gd name="connsiteX11-2457" fmla="*/ 29766 w 3230211"/>
              <a:gd name="connsiteY11-2458" fmla="*/ 4620256 h 4826356"/>
              <a:gd name="connsiteX12" fmla="*/ 0 w 3230211"/>
              <a:gd name="connsiteY12" fmla="*/ 369573 h 4826356"/>
              <a:gd name="connsiteX0-2459" fmla="*/ 0 w 3230211"/>
              <a:gd name="connsiteY0-2460" fmla="*/ 369573 h 4826356"/>
              <a:gd name="connsiteX1-2461" fmla="*/ 264503 w 3230211"/>
              <a:gd name="connsiteY1-2462" fmla="*/ 217413 h 4826356"/>
              <a:gd name="connsiteX2-2463" fmla="*/ 410063 w 3230211"/>
              <a:gd name="connsiteY2-2464" fmla="*/ 572920 h 4826356"/>
              <a:gd name="connsiteX3-2465" fmla="*/ 453959 w 3230211"/>
              <a:gd name="connsiteY3-2466" fmla="*/ 350689 h 4826356"/>
              <a:gd name="connsiteX4-2467" fmla="*/ 604456 w 3230211"/>
              <a:gd name="connsiteY4-2468" fmla="*/ 396443 h 4826356"/>
              <a:gd name="connsiteX5-2469" fmla="*/ 510395 w 3230211"/>
              <a:gd name="connsiteY5-2470" fmla="*/ 89241 h 4826356"/>
              <a:gd name="connsiteX6-2471" fmla="*/ 3021138 w 3230211"/>
              <a:gd name="connsiteY6-2472" fmla="*/ 0 h 4826356"/>
              <a:gd name="connsiteX7-2473" fmla="*/ 3222683 w 3230211"/>
              <a:gd name="connsiteY7-2474" fmla="*/ 191549 h 4826356"/>
              <a:gd name="connsiteX8-2475" fmla="*/ 3230211 w 3230211"/>
              <a:gd name="connsiteY8-2476" fmla="*/ 4601742 h 4826356"/>
              <a:gd name="connsiteX9-2477" fmla="*/ 3048954 w 3230211"/>
              <a:gd name="connsiteY9-2478" fmla="*/ 4825175 h 4826356"/>
              <a:gd name="connsiteX10-2479" fmla="*/ 225307 w 3230211"/>
              <a:gd name="connsiteY10-2480" fmla="*/ 4826356 h 4826356"/>
              <a:gd name="connsiteX11-2481" fmla="*/ 29766 w 3230211"/>
              <a:gd name="connsiteY11-2482" fmla="*/ 4620256 h 4826356"/>
              <a:gd name="connsiteX12-2483" fmla="*/ 0 w 3230211"/>
              <a:gd name="connsiteY12-2484" fmla="*/ 369573 h 4826356"/>
              <a:gd name="connsiteX0-2485" fmla="*/ 0 w 3230211"/>
              <a:gd name="connsiteY0-2486" fmla="*/ 369573 h 4826356"/>
              <a:gd name="connsiteX1-2487" fmla="*/ 264503 w 3230211"/>
              <a:gd name="connsiteY1-2488" fmla="*/ 217413 h 4826356"/>
              <a:gd name="connsiteX2-2489" fmla="*/ 410063 w 3230211"/>
              <a:gd name="connsiteY2-2490" fmla="*/ 572920 h 4826356"/>
              <a:gd name="connsiteX3-2491" fmla="*/ 453959 w 3230211"/>
              <a:gd name="connsiteY3-2492" fmla="*/ 350689 h 4826356"/>
              <a:gd name="connsiteX4-2493" fmla="*/ 548019 w 3230211"/>
              <a:gd name="connsiteY4-2494" fmla="*/ 350690 h 4826356"/>
              <a:gd name="connsiteX5-2495" fmla="*/ 510395 w 3230211"/>
              <a:gd name="connsiteY5-2496" fmla="*/ 89241 h 4826356"/>
              <a:gd name="connsiteX6-2497" fmla="*/ 3021138 w 3230211"/>
              <a:gd name="connsiteY6-2498" fmla="*/ 0 h 4826356"/>
              <a:gd name="connsiteX7-2499" fmla="*/ 3222683 w 3230211"/>
              <a:gd name="connsiteY7-2500" fmla="*/ 191549 h 4826356"/>
              <a:gd name="connsiteX8-2501" fmla="*/ 3230211 w 3230211"/>
              <a:gd name="connsiteY8-2502" fmla="*/ 4601742 h 4826356"/>
              <a:gd name="connsiteX9-2503" fmla="*/ 3048954 w 3230211"/>
              <a:gd name="connsiteY9-2504" fmla="*/ 4825175 h 4826356"/>
              <a:gd name="connsiteX10-2505" fmla="*/ 225307 w 3230211"/>
              <a:gd name="connsiteY10-2506" fmla="*/ 4826356 h 4826356"/>
              <a:gd name="connsiteX11-2507" fmla="*/ 29766 w 3230211"/>
              <a:gd name="connsiteY11-2508" fmla="*/ 4620256 h 4826356"/>
              <a:gd name="connsiteX12-2509" fmla="*/ 0 w 3230211"/>
              <a:gd name="connsiteY12-2510" fmla="*/ 369573 h 4826356"/>
              <a:gd name="connsiteX0-2511" fmla="*/ 0 w 3230211"/>
              <a:gd name="connsiteY0-2512" fmla="*/ 369573 h 4826356"/>
              <a:gd name="connsiteX1-2513" fmla="*/ 264503 w 3230211"/>
              <a:gd name="connsiteY1-2514" fmla="*/ 217413 h 4826356"/>
              <a:gd name="connsiteX2-2515" fmla="*/ 410063 w 3230211"/>
              <a:gd name="connsiteY2-2516" fmla="*/ 572920 h 4826356"/>
              <a:gd name="connsiteX3-2517" fmla="*/ 453959 w 3230211"/>
              <a:gd name="connsiteY3-2518" fmla="*/ 350689 h 4826356"/>
              <a:gd name="connsiteX4-2519" fmla="*/ 548019 w 3230211"/>
              <a:gd name="connsiteY4-2520" fmla="*/ 350690 h 4826356"/>
              <a:gd name="connsiteX5-2521" fmla="*/ 510395 w 3230211"/>
              <a:gd name="connsiteY5-2522" fmla="*/ 89241 h 4826356"/>
              <a:gd name="connsiteX6-2523" fmla="*/ 3021138 w 3230211"/>
              <a:gd name="connsiteY6-2524" fmla="*/ 0 h 4826356"/>
              <a:gd name="connsiteX7-2525" fmla="*/ 3222683 w 3230211"/>
              <a:gd name="connsiteY7-2526" fmla="*/ 191549 h 4826356"/>
              <a:gd name="connsiteX8-2527" fmla="*/ 3230211 w 3230211"/>
              <a:gd name="connsiteY8-2528" fmla="*/ 4601742 h 4826356"/>
              <a:gd name="connsiteX9-2529" fmla="*/ 3048954 w 3230211"/>
              <a:gd name="connsiteY9-2530" fmla="*/ 4825175 h 4826356"/>
              <a:gd name="connsiteX10-2531" fmla="*/ 225307 w 3230211"/>
              <a:gd name="connsiteY10-2532" fmla="*/ 4826356 h 4826356"/>
              <a:gd name="connsiteX11-2533" fmla="*/ 29766 w 3230211"/>
              <a:gd name="connsiteY11-2534" fmla="*/ 4620256 h 4826356"/>
              <a:gd name="connsiteX12-2535" fmla="*/ 0 w 3230211"/>
              <a:gd name="connsiteY12-2536" fmla="*/ 369573 h 4826356"/>
              <a:gd name="connsiteX0-2537" fmla="*/ 0 w 3230211"/>
              <a:gd name="connsiteY0-2538" fmla="*/ 369573 h 4826356"/>
              <a:gd name="connsiteX1-2539" fmla="*/ 264503 w 3230211"/>
              <a:gd name="connsiteY1-2540" fmla="*/ 217413 h 4826356"/>
              <a:gd name="connsiteX2-2541" fmla="*/ 410063 w 3230211"/>
              <a:gd name="connsiteY2-2542" fmla="*/ 572920 h 4826356"/>
              <a:gd name="connsiteX3-2543" fmla="*/ 453959 w 3230211"/>
              <a:gd name="connsiteY3-2544" fmla="*/ 350689 h 4826356"/>
              <a:gd name="connsiteX4-2545" fmla="*/ 548019 w 3230211"/>
              <a:gd name="connsiteY4-2546" fmla="*/ 350690 h 4826356"/>
              <a:gd name="connsiteX5-2547" fmla="*/ 497854 w 3230211"/>
              <a:gd name="connsiteY5-2548" fmla="*/ 89241 h 4826356"/>
              <a:gd name="connsiteX6-2549" fmla="*/ 3021138 w 3230211"/>
              <a:gd name="connsiteY6-2550" fmla="*/ 0 h 4826356"/>
              <a:gd name="connsiteX7-2551" fmla="*/ 3222683 w 3230211"/>
              <a:gd name="connsiteY7-2552" fmla="*/ 191549 h 4826356"/>
              <a:gd name="connsiteX8-2553" fmla="*/ 3230211 w 3230211"/>
              <a:gd name="connsiteY8-2554" fmla="*/ 4601742 h 4826356"/>
              <a:gd name="connsiteX9-2555" fmla="*/ 3048954 w 3230211"/>
              <a:gd name="connsiteY9-2556" fmla="*/ 4825175 h 4826356"/>
              <a:gd name="connsiteX10-2557" fmla="*/ 225307 w 3230211"/>
              <a:gd name="connsiteY10-2558" fmla="*/ 4826356 h 4826356"/>
              <a:gd name="connsiteX11-2559" fmla="*/ 29766 w 3230211"/>
              <a:gd name="connsiteY11-2560" fmla="*/ 4620256 h 4826356"/>
              <a:gd name="connsiteX12-2561" fmla="*/ 0 w 3230211"/>
              <a:gd name="connsiteY12-2562" fmla="*/ 369573 h 4826356"/>
              <a:gd name="connsiteX0-2563" fmla="*/ 0 w 3230211"/>
              <a:gd name="connsiteY0-2564" fmla="*/ 369573 h 4826356"/>
              <a:gd name="connsiteX1-2565" fmla="*/ 264503 w 3230211"/>
              <a:gd name="connsiteY1-2566" fmla="*/ 217413 h 4826356"/>
              <a:gd name="connsiteX2-2567" fmla="*/ 410063 w 3230211"/>
              <a:gd name="connsiteY2-2568" fmla="*/ 572920 h 4826356"/>
              <a:gd name="connsiteX3-2569" fmla="*/ 453959 w 3230211"/>
              <a:gd name="connsiteY3-2570" fmla="*/ 350689 h 4826356"/>
              <a:gd name="connsiteX4-2571" fmla="*/ 548019 w 3230211"/>
              <a:gd name="connsiteY4-2572" fmla="*/ 350690 h 4826356"/>
              <a:gd name="connsiteX5-2573" fmla="*/ 497854 w 3230211"/>
              <a:gd name="connsiteY5-2574" fmla="*/ 89241 h 4826356"/>
              <a:gd name="connsiteX6-2575" fmla="*/ 3021138 w 3230211"/>
              <a:gd name="connsiteY6-2576" fmla="*/ 0 h 4826356"/>
              <a:gd name="connsiteX7-2577" fmla="*/ 3222683 w 3230211"/>
              <a:gd name="connsiteY7-2578" fmla="*/ 191549 h 4826356"/>
              <a:gd name="connsiteX8-2579" fmla="*/ 3230211 w 3230211"/>
              <a:gd name="connsiteY8-2580" fmla="*/ 4601742 h 4826356"/>
              <a:gd name="connsiteX9-2581" fmla="*/ 3048954 w 3230211"/>
              <a:gd name="connsiteY9-2582" fmla="*/ 4825175 h 4826356"/>
              <a:gd name="connsiteX10-2583" fmla="*/ 225307 w 3230211"/>
              <a:gd name="connsiteY10-2584" fmla="*/ 4826356 h 4826356"/>
              <a:gd name="connsiteX11-2585" fmla="*/ 29766 w 3230211"/>
              <a:gd name="connsiteY11-2586" fmla="*/ 4620256 h 4826356"/>
              <a:gd name="connsiteX12-2587" fmla="*/ 0 w 3230211"/>
              <a:gd name="connsiteY12-2588" fmla="*/ 369573 h 4826356"/>
              <a:gd name="connsiteX0-2589" fmla="*/ 0 w 3230211"/>
              <a:gd name="connsiteY0-2590" fmla="*/ 369573 h 4826356"/>
              <a:gd name="connsiteX1-2591" fmla="*/ 264503 w 3230211"/>
              <a:gd name="connsiteY1-2592" fmla="*/ 217413 h 4826356"/>
              <a:gd name="connsiteX2-2593" fmla="*/ 410063 w 3230211"/>
              <a:gd name="connsiteY2-2594" fmla="*/ 572920 h 4826356"/>
              <a:gd name="connsiteX3-2595" fmla="*/ 453959 w 3230211"/>
              <a:gd name="connsiteY3-2596" fmla="*/ 350689 h 4826356"/>
              <a:gd name="connsiteX4-2597" fmla="*/ 548019 w 3230211"/>
              <a:gd name="connsiteY4-2598" fmla="*/ 350690 h 4826356"/>
              <a:gd name="connsiteX5-2599" fmla="*/ 497854 w 3230211"/>
              <a:gd name="connsiteY5-2600" fmla="*/ 89241 h 4826356"/>
              <a:gd name="connsiteX6-2601" fmla="*/ 582508 w 3230211"/>
              <a:gd name="connsiteY6-2602" fmla="*/ 10806 h 4826356"/>
              <a:gd name="connsiteX7-2603" fmla="*/ 3021138 w 3230211"/>
              <a:gd name="connsiteY7-2604" fmla="*/ 0 h 4826356"/>
              <a:gd name="connsiteX8-2605" fmla="*/ 3222683 w 3230211"/>
              <a:gd name="connsiteY8-2606" fmla="*/ 191549 h 4826356"/>
              <a:gd name="connsiteX9-2607" fmla="*/ 3230211 w 3230211"/>
              <a:gd name="connsiteY9-2608" fmla="*/ 4601742 h 4826356"/>
              <a:gd name="connsiteX10-2609" fmla="*/ 3048954 w 3230211"/>
              <a:gd name="connsiteY10-2610" fmla="*/ 4825175 h 4826356"/>
              <a:gd name="connsiteX11-2611" fmla="*/ 225307 w 3230211"/>
              <a:gd name="connsiteY11-2612" fmla="*/ 4826356 h 4826356"/>
              <a:gd name="connsiteX12-2613" fmla="*/ 29766 w 3230211"/>
              <a:gd name="connsiteY12-2614" fmla="*/ 4620256 h 4826356"/>
              <a:gd name="connsiteX13" fmla="*/ 0 w 3230211"/>
              <a:gd name="connsiteY13" fmla="*/ 369573 h 4826356"/>
              <a:gd name="connsiteX0-2615" fmla="*/ 0 w 3289579"/>
              <a:gd name="connsiteY0-2616" fmla="*/ 369573 h 4826356"/>
              <a:gd name="connsiteX1-2617" fmla="*/ 264503 w 3289579"/>
              <a:gd name="connsiteY1-2618" fmla="*/ 217413 h 4826356"/>
              <a:gd name="connsiteX2-2619" fmla="*/ 410063 w 3289579"/>
              <a:gd name="connsiteY2-2620" fmla="*/ 572920 h 4826356"/>
              <a:gd name="connsiteX3-2621" fmla="*/ 453959 w 3289579"/>
              <a:gd name="connsiteY3-2622" fmla="*/ 350689 h 4826356"/>
              <a:gd name="connsiteX4-2623" fmla="*/ 548019 w 3289579"/>
              <a:gd name="connsiteY4-2624" fmla="*/ 350690 h 4826356"/>
              <a:gd name="connsiteX5-2625" fmla="*/ 497854 w 3289579"/>
              <a:gd name="connsiteY5-2626" fmla="*/ 89241 h 4826356"/>
              <a:gd name="connsiteX6-2627" fmla="*/ 582508 w 3289579"/>
              <a:gd name="connsiteY6-2628" fmla="*/ 10806 h 4826356"/>
              <a:gd name="connsiteX7-2629" fmla="*/ 3021138 w 3289579"/>
              <a:gd name="connsiteY7-2630" fmla="*/ 0 h 4826356"/>
              <a:gd name="connsiteX8-2631" fmla="*/ 3230211 w 3289579"/>
              <a:gd name="connsiteY8-2632" fmla="*/ 4601742 h 4826356"/>
              <a:gd name="connsiteX9-2633" fmla="*/ 3048954 w 3289579"/>
              <a:gd name="connsiteY9-2634" fmla="*/ 4825175 h 4826356"/>
              <a:gd name="connsiteX10-2635" fmla="*/ 225307 w 3289579"/>
              <a:gd name="connsiteY10-2636" fmla="*/ 4826356 h 4826356"/>
              <a:gd name="connsiteX11-2637" fmla="*/ 29766 w 3289579"/>
              <a:gd name="connsiteY11-2638" fmla="*/ 4620256 h 4826356"/>
              <a:gd name="connsiteX12-2639" fmla="*/ 0 w 3289579"/>
              <a:gd name="connsiteY12-2640" fmla="*/ 369573 h 4826356"/>
              <a:gd name="connsiteX0-2641" fmla="*/ 0 w 3289579"/>
              <a:gd name="connsiteY0-2642" fmla="*/ 369573 h 4826356"/>
              <a:gd name="connsiteX1-2643" fmla="*/ 264503 w 3289579"/>
              <a:gd name="connsiteY1-2644" fmla="*/ 217413 h 4826356"/>
              <a:gd name="connsiteX2-2645" fmla="*/ 410063 w 3289579"/>
              <a:gd name="connsiteY2-2646" fmla="*/ 572920 h 4826356"/>
              <a:gd name="connsiteX3-2647" fmla="*/ 453959 w 3289579"/>
              <a:gd name="connsiteY3-2648" fmla="*/ 350689 h 4826356"/>
              <a:gd name="connsiteX4-2649" fmla="*/ 548019 w 3289579"/>
              <a:gd name="connsiteY4-2650" fmla="*/ 350690 h 4826356"/>
              <a:gd name="connsiteX5-2651" fmla="*/ 497854 w 3289579"/>
              <a:gd name="connsiteY5-2652" fmla="*/ 89241 h 4826356"/>
              <a:gd name="connsiteX6-2653" fmla="*/ 582508 w 3289579"/>
              <a:gd name="connsiteY6-2654" fmla="*/ 10806 h 4826356"/>
              <a:gd name="connsiteX7-2655" fmla="*/ 3021138 w 3289579"/>
              <a:gd name="connsiteY7-2656" fmla="*/ 0 h 4826356"/>
              <a:gd name="connsiteX8-2657" fmla="*/ 3230211 w 3289579"/>
              <a:gd name="connsiteY8-2658" fmla="*/ 4601742 h 4826356"/>
              <a:gd name="connsiteX9-2659" fmla="*/ 3048954 w 3289579"/>
              <a:gd name="connsiteY9-2660" fmla="*/ 4825175 h 4826356"/>
              <a:gd name="connsiteX10-2661" fmla="*/ 225307 w 3289579"/>
              <a:gd name="connsiteY10-2662" fmla="*/ 4826356 h 4826356"/>
              <a:gd name="connsiteX11-2663" fmla="*/ 29766 w 3289579"/>
              <a:gd name="connsiteY11-2664" fmla="*/ 4620256 h 4826356"/>
              <a:gd name="connsiteX12-2665" fmla="*/ 0 w 3289579"/>
              <a:gd name="connsiteY12-2666" fmla="*/ 369573 h 4826356"/>
              <a:gd name="connsiteX0-2667" fmla="*/ 0 w 3230211"/>
              <a:gd name="connsiteY0-2668" fmla="*/ 369573 h 4826356"/>
              <a:gd name="connsiteX1-2669" fmla="*/ 264503 w 3230211"/>
              <a:gd name="connsiteY1-2670" fmla="*/ 217413 h 4826356"/>
              <a:gd name="connsiteX2-2671" fmla="*/ 410063 w 3230211"/>
              <a:gd name="connsiteY2-2672" fmla="*/ 572920 h 4826356"/>
              <a:gd name="connsiteX3-2673" fmla="*/ 453959 w 3230211"/>
              <a:gd name="connsiteY3-2674" fmla="*/ 350689 h 4826356"/>
              <a:gd name="connsiteX4-2675" fmla="*/ 548019 w 3230211"/>
              <a:gd name="connsiteY4-2676" fmla="*/ 350690 h 4826356"/>
              <a:gd name="connsiteX5-2677" fmla="*/ 497854 w 3230211"/>
              <a:gd name="connsiteY5-2678" fmla="*/ 89241 h 4826356"/>
              <a:gd name="connsiteX6-2679" fmla="*/ 582508 w 3230211"/>
              <a:gd name="connsiteY6-2680" fmla="*/ 10806 h 4826356"/>
              <a:gd name="connsiteX7-2681" fmla="*/ 3021138 w 3230211"/>
              <a:gd name="connsiteY7-2682" fmla="*/ 0 h 4826356"/>
              <a:gd name="connsiteX8-2683" fmla="*/ 3230211 w 3230211"/>
              <a:gd name="connsiteY8-2684" fmla="*/ 4601742 h 4826356"/>
              <a:gd name="connsiteX9-2685" fmla="*/ 3048954 w 3230211"/>
              <a:gd name="connsiteY9-2686" fmla="*/ 4825175 h 4826356"/>
              <a:gd name="connsiteX10-2687" fmla="*/ 225307 w 3230211"/>
              <a:gd name="connsiteY10-2688" fmla="*/ 4826356 h 4826356"/>
              <a:gd name="connsiteX11-2689" fmla="*/ 29766 w 3230211"/>
              <a:gd name="connsiteY11-2690" fmla="*/ 4620256 h 4826356"/>
              <a:gd name="connsiteX12-2691" fmla="*/ 0 w 3230211"/>
              <a:gd name="connsiteY12-2692" fmla="*/ 369573 h 4826356"/>
              <a:gd name="connsiteX0-2693" fmla="*/ 0 w 3256404"/>
              <a:gd name="connsiteY0-2694" fmla="*/ 358767 h 4815550"/>
              <a:gd name="connsiteX1-2695" fmla="*/ 264503 w 3256404"/>
              <a:gd name="connsiteY1-2696" fmla="*/ 206607 h 4815550"/>
              <a:gd name="connsiteX2-2697" fmla="*/ 410063 w 3256404"/>
              <a:gd name="connsiteY2-2698" fmla="*/ 562114 h 4815550"/>
              <a:gd name="connsiteX3-2699" fmla="*/ 453959 w 3256404"/>
              <a:gd name="connsiteY3-2700" fmla="*/ 339883 h 4815550"/>
              <a:gd name="connsiteX4-2701" fmla="*/ 548019 w 3256404"/>
              <a:gd name="connsiteY4-2702" fmla="*/ 339884 h 4815550"/>
              <a:gd name="connsiteX5-2703" fmla="*/ 497854 w 3256404"/>
              <a:gd name="connsiteY5-2704" fmla="*/ 78435 h 4815550"/>
              <a:gd name="connsiteX6-2705" fmla="*/ 582508 w 3256404"/>
              <a:gd name="connsiteY6-2706" fmla="*/ 0 h 4815550"/>
              <a:gd name="connsiteX7-2707" fmla="*/ 3202989 w 3256404"/>
              <a:gd name="connsiteY7-2708" fmla="*/ 21875 h 4815550"/>
              <a:gd name="connsiteX8-2709" fmla="*/ 3230211 w 3256404"/>
              <a:gd name="connsiteY8-2710" fmla="*/ 4590936 h 4815550"/>
              <a:gd name="connsiteX9-2711" fmla="*/ 3048954 w 3256404"/>
              <a:gd name="connsiteY9-2712" fmla="*/ 4814369 h 4815550"/>
              <a:gd name="connsiteX10-2713" fmla="*/ 225307 w 3256404"/>
              <a:gd name="connsiteY10-2714" fmla="*/ 4815550 h 4815550"/>
              <a:gd name="connsiteX11-2715" fmla="*/ 29766 w 3256404"/>
              <a:gd name="connsiteY11-2716" fmla="*/ 4609450 h 4815550"/>
              <a:gd name="connsiteX12-2717" fmla="*/ 0 w 3256404"/>
              <a:gd name="connsiteY12-2718" fmla="*/ 358767 h 4815550"/>
              <a:gd name="connsiteX0-2719" fmla="*/ 0 w 3412927"/>
              <a:gd name="connsiteY0-2720" fmla="*/ 588670 h 5045453"/>
              <a:gd name="connsiteX1-2721" fmla="*/ 264503 w 3412927"/>
              <a:gd name="connsiteY1-2722" fmla="*/ 436510 h 5045453"/>
              <a:gd name="connsiteX2-2723" fmla="*/ 410063 w 3412927"/>
              <a:gd name="connsiteY2-2724" fmla="*/ 792017 h 5045453"/>
              <a:gd name="connsiteX3-2725" fmla="*/ 453959 w 3412927"/>
              <a:gd name="connsiteY3-2726" fmla="*/ 569786 h 5045453"/>
              <a:gd name="connsiteX4-2727" fmla="*/ 548019 w 3412927"/>
              <a:gd name="connsiteY4-2728" fmla="*/ 569787 h 5045453"/>
              <a:gd name="connsiteX5-2729" fmla="*/ 497854 w 3412927"/>
              <a:gd name="connsiteY5-2730" fmla="*/ 308338 h 5045453"/>
              <a:gd name="connsiteX6-2731" fmla="*/ 582508 w 3412927"/>
              <a:gd name="connsiteY6-2732" fmla="*/ 229903 h 5045453"/>
              <a:gd name="connsiteX7-2733" fmla="*/ 3202989 w 3412927"/>
              <a:gd name="connsiteY7-2734" fmla="*/ 251778 h 5045453"/>
              <a:gd name="connsiteX8-2735" fmla="*/ 3260111 w 3412927"/>
              <a:gd name="connsiteY8-2736" fmla="*/ 360628 h 5045453"/>
              <a:gd name="connsiteX9-2737" fmla="*/ 3230211 w 3412927"/>
              <a:gd name="connsiteY9-2738" fmla="*/ 4820839 h 5045453"/>
              <a:gd name="connsiteX10-2739" fmla="*/ 3048954 w 3412927"/>
              <a:gd name="connsiteY10-2740" fmla="*/ 5044272 h 5045453"/>
              <a:gd name="connsiteX11-2741" fmla="*/ 225307 w 3412927"/>
              <a:gd name="connsiteY11-2742" fmla="*/ 5045453 h 5045453"/>
              <a:gd name="connsiteX12-2743" fmla="*/ 29766 w 3412927"/>
              <a:gd name="connsiteY12-2744" fmla="*/ 4839353 h 5045453"/>
              <a:gd name="connsiteX13-2745" fmla="*/ 0 w 3412927"/>
              <a:gd name="connsiteY13-2746" fmla="*/ 588670 h 5045453"/>
              <a:gd name="connsiteX0-2747" fmla="*/ 0 w 3403751"/>
              <a:gd name="connsiteY0-2748" fmla="*/ 358767 h 4815550"/>
              <a:gd name="connsiteX1-2749" fmla="*/ 264503 w 3403751"/>
              <a:gd name="connsiteY1-2750" fmla="*/ 206607 h 4815550"/>
              <a:gd name="connsiteX2-2751" fmla="*/ 410063 w 3403751"/>
              <a:gd name="connsiteY2-2752" fmla="*/ 562114 h 4815550"/>
              <a:gd name="connsiteX3-2753" fmla="*/ 453959 w 3403751"/>
              <a:gd name="connsiteY3-2754" fmla="*/ 339883 h 4815550"/>
              <a:gd name="connsiteX4-2755" fmla="*/ 548019 w 3403751"/>
              <a:gd name="connsiteY4-2756" fmla="*/ 339884 h 4815550"/>
              <a:gd name="connsiteX5-2757" fmla="*/ 497854 w 3403751"/>
              <a:gd name="connsiteY5-2758" fmla="*/ 78435 h 4815550"/>
              <a:gd name="connsiteX6-2759" fmla="*/ 582508 w 3403751"/>
              <a:gd name="connsiteY6-2760" fmla="*/ 0 h 4815550"/>
              <a:gd name="connsiteX7-2761" fmla="*/ 3202989 w 3403751"/>
              <a:gd name="connsiteY7-2762" fmla="*/ 21875 h 4815550"/>
              <a:gd name="connsiteX8-2763" fmla="*/ 3260111 w 3403751"/>
              <a:gd name="connsiteY8-2764" fmla="*/ 130725 h 4815550"/>
              <a:gd name="connsiteX9-2765" fmla="*/ 3230211 w 3403751"/>
              <a:gd name="connsiteY9-2766" fmla="*/ 4590936 h 4815550"/>
              <a:gd name="connsiteX10-2767" fmla="*/ 3048954 w 3403751"/>
              <a:gd name="connsiteY10-2768" fmla="*/ 4814369 h 4815550"/>
              <a:gd name="connsiteX11-2769" fmla="*/ 225307 w 3403751"/>
              <a:gd name="connsiteY11-2770" fmla="*/ 4815550 h 4815550"/>
              <a:gd name="connsiteX12-2771" fmla="*/ 29766 w 3403751"/>
              <a:gd name="connsiteY12-2772" fmla="*/ 4609450 h 4815550"/>
              <a:gd name="connsiteX13-2773" fmla="*/ 0 w 3403751"/>
              <a:gd name="connsiteY13-2774" fmla="*/ 358767 h 4815550"/>
              <a:gd name="connsiteX0-2775" fmla="*/ 0 w 3261425"/>
              <a:gd name="connsiteY0-2776" fmla="*/ 358767 h 4815550"/>
              <a:gd name="connsiteX1-2777" fmla="*/ 264503 w 3261425"/>
              <a:gd name="connsiteY1-2778" fmla="*/ 206607 h 4815550"/>
              <a:gd name="connsiteX2-2779" fmla="*/ 410063 w 3261425"/>
              <a:gd name="connsiteY2-2780" fmla="*/ 562114 h 4815550"/>
              <a:gd name="connsiteX3-2781" fmla="*/ 453959 w 3261425"/>
              <a:gd name="connsiteY3-2782" fmla="*/ 339883 h 4815550"/>
              <a:gd name="connsiteX4-2783" fmla="*/ 548019 w 3261425"/>
              <a:gd name="connsiteY4-2784" fmla="*/ 339884 h 4815550"/>
              <a:gd name="connsiteX5-2785" fmla="*/ 497854 w 3261425"/>
              <a:gd name="connsiteY5-2786" fmla="*/ 78435 h 4815550"/>
              <a:gd name="connsiteX6-2787" fmla="*/ 582508 w 3261425"/>
              <a:gd name="connsiteY6-2788" fmla="*/ 0 h 4815550"/>
              <a:gd name="connsiteX7-2789" fmla="*/ 3202989 w 3261425"/>
              <a:gd name="connsiteY7-2790" fmla="*/ 21875 h 4815550"/>
              <a:gd name="connsiteX8-2791" fmla="*/ 3260111 w 3261425"/>
              <a:gd name="connsiteY8-2792" fmla="*/ 130725 h 4815550"/>
              <a:gd name="connsiteX9-2793" fmla="*/ 3230211 w 3261425"/>
              <a:gd name="connsiteY9-2794" fmla="*/ 4590936 h 4815550"/>
              <a:gd name="connsiteX10-2795" fmla="*/ 3048954 w 3261425"/>
              <a:gd name="connsiteY10-2796" fmla="*/ 4814369 h 4815550"/>
              <a:gd name="connsiteX11-2797" fmla="*/ 225307 w 3261425"/>
              <a:gd name="connsiteY11-2798" fmla="*/ 4815550 h 4815550"/>
              <a:gd name="connsiteX12-2799" fmla="*/ 29766 w 3261425"/>
              <a:gd name="connsiteY12-2800" fmla="*/ 4609450 h 4815550"/>
              <a:gd name="connsiteX13-2801" fmla="*/ 0 w 3261425"/>
              <a:gd name="connsiteY13-2802" fmla="*/ 358767 h 4815550"/>
              <a:gd name="connsiteX0-2803" fmla="*/ 0 w 3261425"/>
              <a:gd name="connsiteY0-2804" fmla="*/ 358767 h 4815550"/>
              <a:gd name="connsiteX1-2805" fmla="*/ 264503 w 3261425"/>
              <a:gd name="connsiteY1-2806" fmla="*/ 206607 h 4815550"/>
              <a:gd name="connsiteX2-2807" fmla="*/ 410063 w 3261425"/>
              <a:gd name="connsiteY2-2808" fmla="*/ 562114 h 4815550"/>
              <a:gd name="connsiteX3-2809" fmla="*/ 453959 w 3261425"/>
              <a:gd name="connsiteY3-2810" fmla="*/ 339883 h 4815550"/>
              <a:gd name="connsiteX4-2811" fmla="*/ 548019 w 3261425"/>
              <a:gd name="connsiteY4-2812" fmla="*/ 339884 h 4815550"/>
              <a:gd name="connsiteX5-2813" fmla="*/ 497854 w 3261425"/>
              <a:gd name="connsiteY5-2814" fmla="*/ 78435 h 4815550"/>
              <a:gd name="connsiteX6-2815" fmla="*/ 582508 w 3261425"/>
              <a:gd name="connsiteY6-2816" fmla="*/ 0 h 4815550"/>
              <a:gd name="connsiteX7-2817" fmla="*/ 3152824 w 3261425"/>
              <a:gd name="connsiteY7-2818" fmla="*/ 8802 h 4815550"/>
              <a:gd name="connsiteX8-2819" fmla="*/ 3260111 w 3261425"/>
              <a:gd name="connsiteY8-2820" fmla="*/ 130725 h 4815550"/>
              <a:gd name="connsiteX9-2821" fmla="*/ 3230211 w 3261425"/>
              <a:gd name="connsiteY9-2822" fmla="*/ 4590936 h 4815550"/>
              <a:gd name="connsiteX10-2823" fmla="*/ 3048954 w 3261425"/>
              <a:gd name="connsiteY10-2824" fmla="*/ 4814369 h 4815550"/>
              <a:gd name="connsiteX11-2825" fmla="*/ 225307 w 3261425"/>
              <a:gd name="connsiteY11-2826" fmla="*/ 4815550 h 4815550"/>
              <a:gd name="connsiteX12-2827" fmla="*/ 29766 w 3261425"/>
              <a:gd name="connsiteY12-2828" fmla="*/ 4609450 h 4815550"/>
              <a:gd name="connsiteX13-2829" fmla="*/ 0 w 3261425"/>
              <a:gd name="connsiteY13-2830" fmla="*/ 358767 h 4815550"/>
              <a:gd name="connsiteX0-2831" fmla="*/ 0 w 3261425"/>
              <a:gd name="connsiteY0-2832" fmla="*/ 358767 h 4815550"/>
              <a:gd name="connsiteX1-2833" fmla="*/ 264503 w 3261425"/>
              <a:gd name="connsiteY1-2834" fmla="*/ 206607 h 4815550"/>
              <a:gd name="connsiteX2-2835" fmla="*/ 410063 w 3261425"/>
              <a:gd name="connsiteY2-2836" fmla="*/ 562114 h 4815550"/>
              <a:gd name="connsiteX3-2837" fmla="*/ 453959 w 3261425"/>
              <a:gd name="connsiteY3-2838" fmla="*/ 339883 h 4815550"/>
              <a:gd name="connsiteX4-2839" fmla="*/ 548019 w 3261425"/>
              <a:gd name="connsiteY4-2840" fmla="*/ 339884 h 4815550"/>
              <a:gd name="connsiteX5-2841" fmla="*/ 497854 w 3261425"/>
              <a:gd name="connsiteY5-2842" fmla="*/ 78435 h 4815550"/>
              <a:gd name="connsiteX6-2843" fmla="*/ 582508 w 3261425"/>
              <a:gd name="connsiteY6-2844" fmla="*/ 0 h 4815550"/>
              <a:gd name="connsiteX7-2845" fmla="*/ 3152824 w 3261425"/>
              <a:gd name="connsiteY7-2846" fmla="*/ 8802 h 4815550"/>
              <a:gd name="connsiteX8-2847" fmla="*/ 3260111 w 3261425"/>
              <a:gd name="connsiteY8-2848" fmla="*/ 130725 h 4815550"/>
              <a:gd name="connsiteX9-2849" fmla="*/ 3230211 w 3261425"/>
              <a:gd name="connsiteY9-2850" fmla="*/ 4590936 h 4815550"/>
              <a:gd name="connsiteX10-2851" fmla="*/ 3048954 w 3261425"/>
              <a:gd name="connsiteY10-2852" fmla="*/ 4814369 h 4815550"/>
              <a:gd name="connsiteX11-2853" fmla="*/ 225307 w 3261425"/>
              <a:gd name="connsiteY11-2854" fmla="*/ 4815550 h 4815550"/>
              <a:gd name="connsiteX12-2855" fmla="*/ 29766 w 3261425"/>
              <a:gd name="connsiteY12-2856" fmla="*/ 4609450 h 4815550"/>
              <a:gd name="connsiteX13-2857" fmla="*/ 0 w 3261425"/>
              <a:gd name="connsiteY13-2858" fmla="*/ 358767 h 4815550"/>
              <a:gd name="connsiteX0-2859" fmla="*/ 0 w 3261425"/>
              <a:gd name="connsiteY0-2860" fmla="*/ 358767 h 4815550"/>
              <a:gd name="connsiteX1-2861" fmla="*/ 264503 w 3261425"/>
              <a:gd name="connsiteY1-2862" fmla="*/ 206607 h 4815550"/>
              <a:gd name="connsiteX2-2863" fmla="*/ 410063 w 3261425"/>
              <a:gd name="connsiteY2-2864" fmla="*/ 562114 h 4815550"/>
              <a:gd name="connsiteX3-2865" fmla="*/ 453959 w 3261425"/>
              <a:gd name="connsiteY3-2866" fmla="*/ 339883 h 4815550"/>
              <a:gd name="connsiteX4-2867" fmla="*/ 548019 w 3261425"/>
              <a:gd name="connsiteY4-2868" fmla="*/ 339884 h 4815550"/>
              <a:gd name="connsiteX5-2869" fmla="*/ 497854 w 3261425"/>
              <a:gd name="connsiteY5-2870" fmla="*/ 78435 h 4815550"/>
              <a:gd name="connsiteX6-2871" fmla="*/ 582508 w 3261425"/>
              <a:gd name="connsiteY6-2872" fmla="*/ 0 h 4815550"/>
              <a:gd name="connsiteX7-2873" fmla="*/ 3152824 w 3261425"/>
              <a:gd name="connsiteY7-2874" fmla="*/ 8802 h 4815550"/>
              <a:gd name="connsiteX8-2875" fmla="*/ 3260111 w 3261425"/>
              <a:gd name="connsiteY8-2876" fmla="*/ 169942 h 4815550"/>
              <a:gd name="connsiteX9-2877" fmla="*/ 3230211 w 3261425"/>
              <a:gd name="connsiteY9-2878" fmla="*/ 4590936 h 4815550"/>
              <a:gd name="connsiteX10-2879" fmla="*/ 3048954 w 3261425"/>
              <a:gd name="connsiteY10-2880" fmla="*/ 4814369 h 4815550"/>
              <a:gd name="connsiteX11-2881" fmla="*/ 225307 w 3261425"/>
              <a:gd name="connsiteY11-2882" fmla="*/ 4815550 h 4815550"/>
              <a:gd name="connsiteX12-2883" fmla="*/ 29766 w 3261425"/>
              <a:gd name="connsiteY12-2884" fmla="*/ 4609450 h 4815550"/>
              <a:gd name="connsiteX13-2885" fmla="*/ 0 w 3261425"/>
              <a:gd name="connsiteY13-2886" fmla="*/ 358767 h 4815550"/>
              <a:gd name="connsiteX0-2887" fmla="*/ 0 w 3261425"/>
              <a:gd name="connsiteY0-2888" fmla="*/ 358767 h 4815550"/>
              <a:gd name="connsiteX1-2889" fmla="*/ 264503 w 3261425"/>
              <a:gd name="connsiteY1-2890" fmla="*/ 206607 h 4815550"/>
              <a:gd name="connsiteX2-2891" fmla="*/ 410063 w 3261425"/>
              <a:gd name="connsiteY2-2892" fmla="*/ 562114 h 4815550"/>
              <a:gd name="connsiteX3-2893" fmla="*/ 453959 w 3261425"/>
              <a:gd name="connsiteY3-2894" fmla="*/ 339883 h 4815550"/>
              <a:gd name="connsiteX4-2895" fmla="*/ 548019 w 3261425"/>
              <a:gd name="connsiteY4-2896" fmla="*/ 339884 h 4815550"/>
              <a:gd name="connsiteX5-2897" fmla="*/ 497854 w 3261425"/>
              <a:gd name="connsiteY5-2898" fmla="*/ 78435 h 4815550"/>
              <a:gd name="connsiteX6-2899" fmla="*/ 582508 w 3261425"/>
              <a:gd name="connsiteY6-2900" fmla="*/ 0 h 4815550"/>
              <a:gd name="connsiteX7-2901" fmla="*/ 3152824 w 3261425"/>
              <a:gd name="connsiteY7-2902" fmla="*/ 8802 h 4815550"/>
              <a:gd name="connsiteX8-2903" fmla="*/ 3260111 w 3261425"/>
              <a:gd name="connsiteY8-2904" fmla="*/ 169942 h 4815550"/>
              <a:gd name="connsiteX9-2905" fmla="*/ 3230211 w 3261425"/>
              <a:gd name="connsiteY9-2906" fmla="*/ 4590936 h 4815550"/>
              <a:gd name="connsiteX10-2907" fmla="*/ 3048954 w 3261425"/>
              <a:gd name="connsiteY10-2908" fmla="*/ 4814369 h 4815550"/>
              <a:gd name="connsiteX11-2909" fmla="*/ 225307 w 3261425"/>
              <a:gd name="connsiteY11-2910" fmla="*/ 4815550 h 4815550"/>
              <a:gd name="connsiteX12-2911" fmla="*/ 29766 w 3261425"/>
              <a:gd name="connsiteY12-2912" fmla="*/ 4609450 h 4815550"/>
              <a:gd name="connsiteX13-2913" fmla="*/ 0 w 3261425"/>
              <a:gd name="connsiteY13-2914" fmla="*/ 358767 h 4815550"/>
              <a:gd name="connsiteX0-2915" fmla="*/ 0 w 3270345"/>
              <a:gd name="connsiteY0-2916" fmla="*/ 358767 h 4815550"/>
              <a:gd name="connsiteX1-2917" fmla="*/ 264503 w 3270345"/>
              <a:gd name="connsiteY1-2918" fmla="*/ 206607 h 4815550"/>
              <a:gd name="connsiteX2-2919" fmla="*/ 410063 w 3270345"/>
              <a:gd name="connsiteY2-2920" fmla="*/ 562114 h 4815550"/>
              <a:gd name="connsiteX3-2921" fmla="*/ 453959 w 3270345"/>
              <a:gd name="connsiteY3-2922" fmla="*/ 339883 h 4815550"/>
              <a:gd name="connsiteX4-2923" fmla="*/ 548019 w 3270345"/>
              <a:gd name="connsiteY4-2924" fmla="*/ 339884 h 4815550"/>
              <a:gd name="connsiteX5-2925" fmla="*/ 497854 w 3270345"/>
              <a:gd name="connsiteY5-2926" fmla="*/ 78435 h 4815550"/>
              <a:gd name="connsiteX6-2927" fmla="*/ 582508 w 3270345"/>
              <a:gd name="connsiteY6-2928" fmla="*/ 0 h 4815550"/>
              <a:gd name="connsiteX7-2929" fmla="*/ 3152824 w 3270345"/>
              <a:gd name="connsiteY7-2930" fmla="*/ 8802 h 4815550"/>
              <a:gd name="connsiteX8-2931" fmla="*/ 3260111 w 3270345"/>
              <a:gd name="connsiteY8-2932" fmla="*/ 169942 h 4815550"/>
              <a:gd name="connsiteX9-2933" fmla="*/ 3255294 w 3270345"/>
              <a:gd name="connsiteY9-2934" fmla="*/ 4610544 h 4815550"/>
              <a:gd name="connsiteX10-2935" fmla="*/ 3048954 w 3270345"/>
              <a:gd name="connsiteY10-2936" fmla="*/ 4814369 h 4815550"/>
              <a:gd name="connsiteX11-2937" fmla="*/ 225307 w 3270345"/>
              <a:gd name="connsiteY11-2938" fmla="*/ 4815550 h 4815550"/>
              <a:gd name="connsiteX12-2939" fmla="*/ 29766 w 3270345"/>
              <a:gd name="connsiteY12-2940" fmla="*/ 4609450 h 4815550"/>
              <a:gd name="connsiteX13-2941" fmla="*/ 0 w 3270345"/>
              <a:gd name="connsiteY13-2942" fmla="*/ 358767 h 4815550"/>
              <a:gd name="connsiteX0-2943" fmla="*/ 0 w 3260465"/>
              <a:gd name="connsiteY0-2944" fmla="*/ 358767 h 4815550"/>
              <a:gd name="connsiteX1-2945" fmla="*/ 264503 w 3260465"/>
              <a:gd name="connsiteY1-2946" fmla="*/ 206607 h 4815550"/>
              <a:gd name="connsiteX2-2947" fmla="*/ 410063 w 3260465"/>
              <a:gd name="connsiteY2-2948" fmla="*/ 562114 h 4815550"/>
              <a:gd name="connsiteX3-2949" fmla="*/ 453959 w 3260465"/>
              <a:gd name="connsiteY3-2950" fmla="*/ 339883 h 4815550"/>
              <a:gd name="connsiteX4-2951" fmla="*/ 548019 w 3260465"/>
              <a:gd name="connsiteY4-2952" fmla="*/ 339884 h 4815550"/>
              <a:gd name="connsiteX5-2953" fmla="*/ 497854 w 3260465"/>
              <a:gd name="connsiteY5-2954" fmla="*/ 78435 h 4815550"/>
              <a:gd name="connsiteX6-2955" fmla="*/ 582508 w 3260465"/>
              <a:gd name="connsiteY6-2956" fmla="*/ 0 h 4815550"/>
              <a:gd name="connsiteX7-2957" fmla="*/ 3152824 w 3260465"/>
              <a:gd name="connsiteY7-2958" fmla="*/ 8802 h 4815550"/>
              <a:gd name="connsiteX8-2959" fmla="*/ 3260111 w 3260465"/>
              <a:gd name="connsiteY8-2960" fmla="*/ 169942 h 4815550"/>
              <a:gd name="connsiteX9-2961" fmla="*/ 3255294 w 3260465"/>
              <a:gd name="connsiteY9-2962" fmla="*/ 4610544 h 4815550"/>
              <a:gd name="connsiteX10-2963" fmla="*/ 3048954 w 3260465"/>
              <a:gd name="connsiteY10-2964" fmla="*/ 4814369 h 4815550"/>
              <a:gd name="connsiteX11-2965" fmla="*/ 225307 w 3260465"/>
              <a:gd name="connsiteY11-2966" fmla="*/ 4815550 h 4815550"/>
              <a:gd name="connsiteX12-2967" fmla="*/ 29766 w 3260465"/>
              <a:gd name="connsiteY12-2968" fmla="*/ 4609450 h 4815550"/>
              <a:gd name="connsiteX13-2969" fmla="*/ 0 w 3260465"/>
              <a:gd name="connsiteY13-2970" fmla="*/ 358767 h 4815550"/>
              <a:gd name="connsiteX0-2971" fmla="*/ 0 w 3260111"/>
              <a:gd name="connsiteY0-2972" fmla="*/ 358767 h 4815550"/>
              <a:gd name="connsiteX1-2973" fmla="*/ 264503 w 3260111"/>
              <a:gd name="connsiteY1-2974" fmla="*/ 206607 h 4815550"/>
              <a:gd name="connsiteX2-2975" fmla="*/ 410063 w 3260111"/>
              <a:gd name="connsiteY2-2976" fmla="*/ 562114 h 4815550"/>
              <a:gd name="connsiteX3-2977" fmla="*/ 453959 w 3260111"/>
              <a:gd name="connsiteY3-2978" fmla="*/ 339883 h 4815550"/>
              <a:gd name="connsiteX4-2979" fmla="*/ 548019 w 3260111"/>
              <a:gd name="connsiteY4-2980" fmla="*/ 339884 h 4815550"/>
              <a:gd name="connsiteX5-2981" fmla="*/ 497854 w 3260111"/>
              <a:gd name="connsiteY5-2982" fmla="*/ 78435 h 4815550"/>
              <a:gd name="connsiteX6-2983" fmla="*/ 582508 w 3260111"/>
              <a:gd name="connsiteY6-2984" fmla="*/ 0 h 4815550"/>
              <a:gd name="connsiteX7-2985" fmla="*/ 3152824 w 3260111"/>
              <a:gd name="connsiteY7-2986" fmla="*/ 8802 h 4815550"/>
              <a:gd name="connsiteX8-2987" fmla="*/ 3260111 w 3260111"/>
              <a:gd name="connsiteY8-2988" fmla="*/ 169942 h 4815550"/>
              <a:gd name="connsiteX9-2989" fmla="*/ 3255294 w 3260111"/>
              <a:gd name="connsiteY9-2990" fmla="*/ 4610544 h 4815550"/>
              <a:gd name="connsiteX10-2991" fmla="*/ 3048954 w 3260111"/>
              <a:gd name="connsiteY10-2992" fmla="*/ 4814369 h 4815550"/>
              <a:gd name="connsiteX11-2993" fmla="*/ 225307 w 3260111"/>
              <a:gd name="connsiteY11-2994" fmla="*/ 4815550 h 4815550"/>
              <a:gd name="connsiteX12-2995" fmla="*/ 29766 w 3260111"/>
              <a:gd name="connsiteY12-2996" fmla="*/ 4609450 h 4815550"/>
              <a:gd name="connsiteX13-2997" fmla="*/ 0 w 3260111"/>
              <a:gd name="connsiteY13-2998" fmla="*/ 358767 h 4815550"/>
              <a:gd name="connsiteX0-2999" fmla="*/ 0 w 3260111"/>
              <a:gd name="connsiteY0-3000" fmla="*/ 358767 h 4815550"/>
              <a:gd name="connsiteX1-3001" fmla="*/ 264503 w 3260111"/>
              <a:gd name="connsiteY1-3002" fmla="*/ 206607 h 4815550"/>
              <a:gd name="connsiteX2-3003" fmla="*/ 410063 w 3260111"/>
              <a:gd name="connsiteY2-3004" fmla="*/ 562114 h 4815550"/>
              <a:gd name="connsiteX3-3005" fmla="*/ 453959 w 3260111"/>
              <a:gd name="connsiteY3-3006" fmla="*/ 339883 h 4815550"/>
              <a:gd name="connsiteX4-3007" fmla="*/ 548019 w 3260111"/>
              <a:gd name="connsiteY4-3008" fmla="*/ 339884 h 4815550"/>
              <a:gd name="connsiteX5-3009" fmla="*/ 497854 w 3260111"/>
              <a:gd name="connsiteY5-3010" fmla="*/ 78435 h 4815550"/>
              <a:gd name="connsiteX6-3011" fmla="*/ 582508 w 3260111"/>
              <a:gd name="connsiteY6-3012" fmla="*/ 0 h 4815550"/>
              <a:gd name="connsiteX7-3013" fmla="*/ 3152824 w 3260111"/>
              <a:gd name="connsiteY7-3014" fmla="*/ 8802 h 4815550"/>
              <a:gd name="connsiteX8-3015" fmla="*/ 3260111 w 3260111"/>
              <a:gd name="connsiteY8-3016" fmla="*/ 169942 h 4815550"/>
              <a:gd name="connsiteX9-3017" fmla="*/ 3255294 w 3260111"/>
              <a:gd name="connsiteY9-3018" fmla="*/ 4610544 h 4815550"/>
              <a:gd name="connsiteX10-3019" fmla="*/ 3048954 w 3260111"/>
              <a:gd name="connsiteY10-3020" fmla="*/ 4814369 h 4815550"/>
              <a:gd name="connsiteX11-3021" fmla="*/ 225307 w 3260111"/>
              <a:gd name="connsiteY11-3022" fmla="*/ 4815550 h 4815550"/>
              <a:gd name="connsiteX12-3023" fmla="*/ 29766 w 3260111"/>
              <a:gd name="connsiteY12-3024" fmla="*/ 4609450 h 4815550"/>
              <a:gd name="connsiteX13-3025" fmla="*/ 0 w 3260111"/>
              <a:gd name="connsiteY13-3026" fmla="*/ 358767 h 4815550"/>
              <a:gd name="connsiteX0-3027" fmla="*/ 0 w 3261022"/>
              <a:gd name="connsiteY0-3028" fmla="*/ 358767 h 4815550"/>
              <a:gd name="connsiteX1-3029" fmla="*/ 264503 w 3261022"/>
              <a:gd name="connsiteY1-3030" fmla="*/ 206607 h 4815550"/>
              <a:gd name="connsiteX2-3031" fmla="*/ 410063 w 3261022"/>
              <a:gd name="connsiteY2-3032" fmla="*/ 562114 h 4815550"/>
              <a:gd name="connsiteX3-3033" fmla="*/ 453959 w 3261022"/>
              <a:gd name="connsiteY3-3034" fmla="*/ 339883 h 4815550"/>
              <a:gd name="connsiteX4-3035" fmla="*/ 548019 w 3261022"/>
              <a:gd name="connsiteY4-3036" fmla="*/ 339884 h 4815550"/>
              <a:gd name="connsiteX5-3037" fmla="*/ 497854 w 3261022"/>
              <a:gd name="connsiteY5-3038" fmla="*/ 78435 h 4815550"/>
              <a:gd name="connsiteX6-3039" fmla="*/ 582508 w 3261022"/>
              <a:gd name="connsiteY6-3040" fmla="*/ 0 h 4815550"/>
              <a:gd name="connsiteX7-3041" fmla="*/ 3152824 w 3261022"/>
              <a:gd name="connsiteY7-3042" fmla="*/ 8802 h 4815550"/>
              <a:gd name="connsiteX8-3043" fmla="*/ 3260111 w 3261022"/>
              <a:gd name="connsiteY8-3044" fmla="*/ 169942 h 4815550"/>
              <a:gd name="connsiteX9-3045" fmla="*/ 3255294 w 3261022"/>
              <a:gd name="connsiteY9-3046" fmla="*/ 4610544 h 4815550"/>
              <a:gd name="connsiteX10-3047" fmla="*/ 3048954 w 3261022"/>
              <a:gd name="connsiteY10-3048" fmla="*/ 4814369 h 4815550"/>
              <a:gd name="connsiteX11-3049" fmla="*/ 225307 w 3261022"/>
              <a:gd name="connsiteY11-3050" fmla="*/ 4815550 h 4815550"/>
              <a:gd name="connsiteX12-3051" fmla="*/ 29766 w 3261022"/>
              <a:gd name="connsiteY12-3052" fmla="*/ 4609450 h 4815550"/>
              <a:gd name="connsiteX13-3053" fmla="*/ 0 w 3261022"/>
              <a:gd name="connsiteY13-3054" fmla="*/ 358767 h 4815550"/>
              <a:gd name="connsiteX0-3055" fmla="*/ 0 w 3261022"/>
              <a:gd name="connsiteY0-3056" fmla="*/ 358767 h 4815550"/>
              <a:gd name="connsiteX1-3057" fmla="*/ 264503 w 3261022"/>
              <a:gd name="connsiteY1-3058" fmla="*/ 206607 h 4815550"/>
              <a:gd name="connsiteX2-3059" fmla="*/ 410063 w 3261022"/>
              <a:gd name="connsiteY2-3060" fmla="*/ 562114 h 4815550"/>
              <a:gd name="connsiteX3-3061" fmla="*/ 453959 w 3261022"/>
              <a:gd name="connsiteY3-3062" fmla="*/ 339883 h 4815550"/>
              <a:gd name="connsiteX4-3063" fmla="*/ 548019 w 3261022"/>
              <a:gd name="connsiteY4-3064" fmla="*/ 339884 h 4815550"/>
              <a:gd name="connsiteX5-3065" fmla="*/ 497854 w 3261022"/>
              <a:gd name="connsiteY5-3066" fmla="*/ 78435 h 4815550"/>
              <a:gd name="connsiteX6-3067" fmla="*/ 582508 w 3261022"/>
              <a:gd name="connsiteY6-3068" fmla="*/ 0 h 4815550"/>
              <a:gd name="connsiteX7-3069" fmla="*/ 3152824 w 3261022"/>
              <a:gd name="connsiteY7-3070" fmla="*/ 8802 h 4815550"/>
              <a:gd name="connsiteX8-3071" fmla="*/ 3260111 w 3261022"/>
              <a:gd name="connsiteY8-3072" fmla="*/ 169942 h 4815550"/>
              <a:gd name="connsiteX9-3073" fmla="*/ 3255294 w 3261022"/>
              <a:gd name="connsiteY9-3074" fmla="*/ 4610544 h 4815550"/>
              <a:gd name="connsiteX10-3075" fmla="*/ 3048954 w 3261022"/>
              <a:gd name="connsiteY10-3076" fmla="*/ 4814369 h 4815550"/>
              <a:gd name="connsiteX11-3077" fmla="*/ 225307 w 3261022"/>
              <a:gd name="connsiteY11-3078" fmla="*/ 4815550 h 4815550"/>
              <a:gd name="connsiteX12-3079" fmla="*/ 29766 w 3261022"/>
              <a:gd name="connsiteY12-3080" fmla="*/ 4609450 h 4815550"/>
              <a:gd name="connsiteX13-3081" fmla="*/ 0 w 3261022"/>
              <a:gd name="connsiteY13-3082" fmla="*/ 358767 h 4815550"/>
              <a:gd name="connsiteX0-3083" fmla="*/ 0 w 3270971"/>
              <a:gd name="connsiteY0-3084" fmla="*/ 358767 h 4815550"/>
              <a:gd name="connsiteX1-3085" fmla="*/ 264503 w 3270971"/>
              <a:gd name="connsiteY1-3086" fmla="*/ 206607 h 4815550"/>
              <a:gd name="connsiteX2-3087" fmla="*/ 410063 w 3270971"/>
              <a:gd name="connsiteY2-3088" fmla="*/ 562114 h 4815550"/>
              <a:gd name="connsiteX3-3089" fmla="*/ 453959 w 3270971"/>
              <a:gd name="connsiteY3-3090" fmla="*/ 339883 h 4815550"/>
              <a:gd name="connsiteX4-3091" fmla="*/ 548019 w 3270971"/>
              <a:gd name="connsiteY4-3092" fmla="*/ 339884 h 4815550"/>
              <a:gd name="connsiteX5-3093" fmla="*/ 497854 w 3270971"/>
              <a:gd name="connsiteY5-3094" fmla="*/ 78435 h 4815550"/>
              <a:gd name="connsiteX6-3095" fmla="*/ 582508 w 3270971"/>
              <a:gd name="connsiteY6-3096" fmla="*/ 0 h 4815550"/>
              <a:gd name="connsiteX7-3097" fmla="*/ 3152824 w 3270971"/>
              <a:gd name="connsiteY7-3098" fmla="*/ 8802 h 4815550"/>
              <a:gd name="connsiteX8-3099" fmla="*/ 3260111 w 3270971"/>
              <a:gd name="connsiteY8-3100" fmla="*/ 169942 h 4815550"/>
              <a:gd name="connsiteX9-3101" fmla="*/ 3270971 w 3270971"/>
              <a:gd name="connsiteY9-3102" fmla="*/ 4630154 h 4815550"/>
              <a:gd name="connsiteX10-3103" fmla="*/ 3048954 w 3270971"/>
              <a:gd name="connsiteY10-3104" fmla="*/ 4814369 h 4815550"/>
              <a:gd name="connsiteX11-3105" fmla="*/ 225307 w 3270971"/>
              <a:gd name="connsiteY11-3106" fmla="*/ 4815550 h 4815550"/>
              <a:gd name="connsiteX12-3107" fmla="*/ 29766 w 3270971"/>
              <a:gd name="connsiteY12-3108" fmla="*/ 4609450 h 4815550"/>
              <a:gd name="connsiteX13-3109" fmla="*/ 0 w 3270971"/>
              <a:gd name="connsiteY13-3110" fmla="*/ 358767 h 4815550"/>
              <a:gd name="connsiteX0-3111" fmla="*/ 0 w 3270971"/>
              <a:gd name="connsiteY0-3112" fmla="*/ 358767 h 4815550"/>
              <a:gd name="connsiteX1-3113" fmla="*/ 264503 w 3270971"/>
              <a:gd name="connsiteY1-3114" fmla="*/ 206607 h 4815550"/>
              <a:gd name="connsiteX2-3115" fmla="*/ 410063 w 3270971"/>
              <a:gd name="connsiteY2-3116" fmla="*/ 562114 h 4815550"/>
              <a:gd name="connsiteX3-3117" fmla="*/ 453959 w 3270971"/>
              <a:gd name="connsiteY3-3118" fmla="*/ 339883 h 4815550"/>
              <a:gd name="connsiteX4-3119" fmla="*/ 548019 w 3270971"/>
              <a:gd name="connsiteY4-3120" fmla="*/ 339884 h 4815550"/>
              <a:gd name="connsiteX5-3121" fmla="*/ 497854 w 3270971"/>
              <a:gd name="connsiteY5-3122" fmla="*/ 78435 h 4815550"/>
              <a:gd name="connsiteX6-3123" fmla="*/ 582508 w 3270971"/>
              <a:gd name="connsiteY6-3124" fmla="*/ 0 h 4815550"/>
              <a:gd name="connsiteX7-3125" fmla="*/ 3152824 w 3270971"/>
              <a:gd name="connsiteY7-3126" fmla="*/ 8802 h 4815550"/>
              <a:gd name="connsiteX8-3127" fmla="*/ 3260111 w 3270971"/>
              <a:gd name="connsiteY8-3128" fmla="*/ 169942 h 4815550"/>
              <a:gd name="connsiteX9-3129" fmla="*/ 3270971 w 3270971"/>
              <a:gd name="connsiteY9-3130" fmla="*/ 4630154 h 4815550"/>
              <a:gd name="connsiteX10-3131" fmla="*/ 3048954 w 3270971"/>
              <a:gd name="connsiteY10-3132" fmla="*/ 4814369 h 4815550"/>
              <a:gd name="connsiteX11-3133" fmla="*/ 225307 w 3270971"/>
              <a:gd name="connsiteY11-3134" fmla="*/ 4815550 h 4815550"/>
              <a:gd name="connsiteX12-3135" fmla="*/ 29766 w 3270971"/>
              <a:gd name="connsiteY12-3136" fmla="*/ 4609450 h 4815550"/>
              <a:gd name="connsiteX13-3137" fmla="*/ 0 w 3270971"/>
              <a:gd name="connsiteY13-3138" fmla="*/ 358767 h 4815550"/>
              <a:gd name="connsiteX0-3139" fmla="*/ 0 w 3270971"/>
              <a:gd name="connsiteY0-3140" fmla="*/ 358767 h 4815550"/>
              <a:gd name="connsiteX1-3141" fmla="*/ 264503 w 3270971"/>
              <a:gd name="connsiteY1-3142" fmla="*/ 206607 h 4815550"/>
              <a:gd name="connsiteX2-3143" fmla="*/ 410063 w 3270971"/>
              <a:gd name="connsiteY2-3144" fmla="*/ 562114 h 4815550"/>
              <a:gd name="connsiteX3-3145" fmla="*/ 453959 w 3270971"/>
              <a:gd name="connsiteY3-3146" fmla="*/ 339883 h 4815550"/>
              <a:gd name="connsiteX4-3147" fmla="*/ 548019 w 3270971"/>
              <a:gd name="connsiteY4-3148" fmla="*/ 339884 h 4815550"/>
              <a:gd name="connsiteX5-3149" fmla="*/ 497854 w 3270971"/>
              <a:gd name="connsiteY5-3150" fmla="*/ 78435 h 4815550"/>
              <a:gd name="connsiteX6-3151" fmla="*/ 582508 w 3270971"/>
              <a:gd name="connsiteY6-3152" fmla="*/ 0 h 4815550"/>
              <a:gd name="connsiteX7-3153" fmla="*/ 3152824 w 3270971"/>
              <a:gd name="connsiteY7-3154" fmla="*/ 8802 h 4815550"/>
              <a:gd name="connsiteX8-3155" fmla="*/ 3260111 w 3270971"/>
              <a:gd name="connsiteY8-3156" fmla="*/ 169942 h 4815550"/>
              <a:gd name="connsiteX9-3157" fmla="*/ 3270971 w 3270971"/>
              <a:gd name="connsiteY9-3158" fmla="*/ 4630154 h 4815550"/>
              <a:gd name="connsiteX10-3159" fmla="*/ 3048954 w 3270971"/>
              <a:gd name="connsiteY10-3160" fmla="*/ 4814369 h 4815550"/>
              <a:gd name="connsiteX11-3161" fmla="*/ 225307 w 3270971"/>
              <a:gd name="connsiteY11-3162" fmla="*/ 4815550 h 4815550"/>
              <a:gd name="connsiteX12-3163" fmla="*/ 29766 w 3270971"/>
              <a:gd name="connsiteY12-3164" fmla="*/ 4609450 h 4815550"/>
              <a:gd name="connsiteX13-3165" fmla="*/ 0 w 3270971"/>
              <a:gd name="connsiteY13-3166" fmla="*/ 358767 h 4815550"/>
              <a:gd name="connsiteX0-3167" fmla="*/ 0 w 3279825"/>
              <a:gd name="connsiteY0-3168" fmla="*/ 358767 h 4815550"/>
              <a:gd name="connsiteX1-3169" fmla="*/ 264503 w 3279825"/>
              <a:gd name="connsiteY1-3170" fmla="*/ 206607 h 4815550"/>
              <a:gd name="connsiteX2-3171" fmla="*/ 410063 w 3279825"/>
              <a:gd name="connsiteY2-3172" fmla="*/ 562114 h 4815550"/>
              <a:gd name="connsiteX3-3173" fmla="*/ 453959 w 3279825"/>
              <a:gd name="connsiteY3-3174" fmla="*/ 339883 h 4815550"/>
              <a:gd name="connsiteX4-3175" fmla="*/ 548019 w 3279825"/>
              <a:gd name="connsiteY4-3176" fmla="*/ 339884 h 4815550"/>
              <a:gd name="connsiteX5-3177" fmla="*/ 497854 w 3279825"/>
              <a:gd name="connsiteY5-3178" fmla="*/ 78435 h 4815550"/>
              <a:gd name="connsiteX6-3179" fmla="*/ 582508 w 3279825"/>
              <a:gd name="connsiteY6-3180" fmla="*/ 0 h 4815550"/>
              <a:gd name="connsiteX7-3181" fmla="*/ 3152824 w 3279825"/>
              <a:gd name="connsiteY7-3182" fmla="*/ 8802 h 4815550"/>
              <a:gd name="connsiteX8-3183" fmla="*/ 3260111 w 3279825"/>
              <a:gd name="connsiteY8-3184" fmla="*/ 169942 h 4815550"/>
              <a:gd name="connsiteX9-3185" fmla="*/ 3225623 w 3279825"/>
              <a:gd name="connsiteY9-3186" fmla="*/ 2156947 h 4815550"/>
              <a:gd name="connsiteX10-3187" fmla="*/ 3270971 w 3279825"/>
              <a:gd name="connsiteY10-3188" fmla="*/ 4630154 h 4815550"/>
              <a:gd name="connsiteX11-3189" fmla="*/ 3048954 w 3279825"/>
              <a:gd name="connsiteY11-3190" fmla="*/ 4814369 h 4815550"/>
              <a:gd name="connsiteX12-3191" fmla="*/ 225307 w 3279825"/>
              <a:gd name="connsiteY12-3192" fmla="*/ 4815550 h 4815550"/>
              <a:gd name="connsiteX13-3193" fmla="*/ 29766 w 3279825"/>
              <a:gd name="connsiteY13-3194" fmla="*/ 4609450 h 4815550"/>
              <a:gd name="connsiteX14" fmla="*/ 0 w 3279825"/>
              <a:gd name="connsiteY14" fmla="*/ 358767 h 4815550"/>
              <a:gd name="connsiteX0-3195" fmla="*/ 0 w 3270971"/>
              <a:gd name="connsiteY0-3196" fmla="*/ 358767 h 4815550"/>
              <a:gd name="connsiteX1-3197" fmla="*/ 264503 w 3270971"/>
              <a:gd name="connsiteY1-3198" fmla="*/ 206607 h 4815550"/>
              <a:gd name="connsiteX2-3199" fmla="*/ 410063 w 3270971"/>
              <a:gd name="connsiteY2-3200" fmla="*/ 562114 h 4815550"/>
              <a:gd name="connsiteX3-3201" fmla="*/ 453959 w 3270971"/>
              <a:gd name="connsiteY3-3202" fmla="*/ 339883 h 4815550"/>
              <a:gd name="connsiteX4-3203" fmla="*/ 548019 w 3270971"/>
              <a:gd name="connsiteY4-3204" fmla="*/ 339884 h 4815550"/>
              <a:gd name="connsiteX5-3205" fmla="*/ 497854 w 3270971"/>
              <a:gd name="connsiteY5-3206" fmla="*/ 78435 h 4815550"/>
              <a:gd name="connsiteX6-3207" fmla="*/ 582508 w 3270971"/>
              <a:gd name="connsiteY6-3208" fmla="*/ 0 h 4815550"/>
              <a:gd name="connsiteX7-3209" fmla="*/ 3152824 w 3270971"/>
              <a:gd name="connsiteY7-3210" fmla="*/ 8802 h 4815550"/>
              <a:gd name="connsiteX8-3211" fmla="*/ 3260111 w 3270971"/>
              <a:gd name="connsiteY8-3212" fmla="*/ 169942 h 4815550"/>
              <a:gd name="connsiteX9-3213" fmla="*/ 3225623 w 3270971"/>
              <a:gd name="connsiteY9-3214" fmla="*/ 2156947 h 4815550"/>
              <a:gd name="connsiteX10-3215" fmla="*/ 3270971 w 3270971"/>
              <a:gd name="connsiteY10-3216" fmla="*/ 4630154 h 4815550"/>
              <a:gd name="connsiteX11-3217" fmla="*/ 3048954 w 3270971"/>
              <a:gd name="connsiteY11-3218" fmla="*/ 4814369 h 4815550"/>
              <a:gd name="connsiteX12-3219" fmla="*/ 225307 w 3270971"/>
              <a:gd name="connsiteY12-3220" fmla="*/ 4815550 h 4815550"/>
              <a:gd name="connsiteX13-3221" fmla="*/ 29766 w 3270971"/>
              <a:gd name="connsiteY13-3222" fmla="*/ 4609450 h 4815550"/>
              <a:gd name="connsiteX14-3223" fmla="*/ 0 w 3270971"/>
              <a:gd name="connsiteY14-3224" fmla="*/ 358767 h 4815550"/>
              <a:gd name="connsiteX0-3225" fmla="*/ 0 w 3270971"/>
              <a:gd name="connsiteY0-3226" fmla="*/ 358767 h 4815550"/>
              <a:gd name="connsiteX1-3227" fmla="*/ 264503 w 3270971"/>
              <a:gd name="connsiteY1-3228" fmla="*/ 206607 h 4815550"/>
              <a:gd name="connsiteX2-3229" fmla="*/ 410063 w 3270971"/>
              <a:gd name="connsiteY2-3230" fmla="*/ 562114 h 4815550"/>
              <a:gd name="connsiteX3-3231" fmla="*/ 453959 w 3270971"/>
              <a:gd name="connsiteY3-3232" fmla="*/ 339883 h 4815550"/>
              <a:gd name="connsiteX4-3233" fmla="*/ 548019 w 3270971"/>
              <a:gd name="connsiteY4-3234" fmla="*/ 339884 h 4815550"/>
              <a:gd name="connsiteX5-3235" fmla="*/ 497854 w 3270971"/>
              <a:gd name="connsiteY5-3236" fmla="*/ 78435 h 4815550"/>
              <a:gd name="connsiteX6-3237" fmla="*/ 582508 w 3270971"/>
              <a:gd name="connsiteY6-3238" fmla="*/ 0 h 4815550"/>
              <a:gd name="connsiteX7-3239" fmla="*/ 3152824 w 3270971"/>
              <a:gd name="connsiteY7-3240" fmla="*/ 8802 h 4815550"/>
              <a:gd name="connsiteX8-3241" fmla="*/ 3260111 w 3270971"/>
              <a:gd name="connsiteY8-3242" fmla="*/ 169942 h 4815550"/>
              <a:gd name="connsiteX9-3243" fmla="*/ 3225623 w 3270971"/>
              <a:gd name="connsiteY9-3244" fmla="*/ 2215774 h 4815550"/>
              <a:gd name="connsiteX10-3245" fmla="*/ 3270971 w 3270971"/>
              <a:gd name="connsiteY10-3246" fmla="*/ 4630154 h 4815550"/>
              <a:gd name="connsiteX11-3247" fmla="*/ 3048954 w 3270971"/>
              <a:gd name="connsiteY11-3248" fmla="*/ 4814369 h 4815550"/>
              <a:gd name="connsiteX12-3249" fmla="*/ 225307 w 3270971"/>
              <a:gd name="connsiteY12-3250" fmla="*/ 4815550 h 4815550"/>
              <a:gd name="connsiteX13-3251" fmla="*/ 29766 w 3270971"/>
              <a:gd name="connsiteY13-3252" fmla="*/ 4609450 h 4815550"/>
              <a:gd name="connsiteX14-3253" fmla="*/ 0 w 3270971"/>
              <a:gd name="connsiteY14-3254" fmla="*/ 358767 h 4815550"/>
              <a:gd name="connsiteX0-3255" fmla="*/ 0 w 3270971"/>
              <a:gd name="connsiteY0-3256" fmla="*/ 358767 h 4815550"/>
              <a:gd name="connsiteX1-3257" fmla="*/ 264503 w 3270971"/>
              <a:gd name="connsiteY1-3258" fmla="*/ 206607 h 4815550"/>
              <a:gd name="connsiteX2-3259" fmla="*/ 410063 w 3270971"/>
              <a:gd name="connsiteY2-3260" fmla="*/ 562114 h 4815550"/>
              <a:gd name="connsiteX3-3261" fmla="*/ 453959 w 3270971"/>
              <a:gd name="connsiteY3-3262" fmla="*/ 339883 h 4815550"/>
              <a:gd name="connsiteX4-3263" fmla="*/ 548019 w 3270971"/>
              <a:gd name="connsiteY4-3264" fmla="*/ 339884 h 4815550"/>
              <a:gd name="connsiteX5-3265" fmla="*/ 497854 w 3270971"/>
              <a:gd name="connsiteY5-3266" fmla="*/ 78435 h 4815550"/>
              <a:gd name="connsiteX6-3267" fmla="*/ 582508 w 3270971"/>
              <a:gd name="connsiteY6-3268" fmla="*/ 0 h 4815550"/>
              <a:gd name="connsiteX7-3269" fmla="*/ 3152824 w 3270971"/>
              <a:gd name="connsiteY7-3270" fmla="*/ 8802 h 4815550"/>
              <a:gd name="connsiteX8-3271" fmla="*/ 3260111 w 3270971"/>
              <a:gd name="connsiteY8-3272" fmla="*/ 169942 h 4815550"/>
              <a:gd name="connsiteX9-3273" fmla="*/ 3225623 w 3270971"/>
              <a:gd name="connsiteY9-3274" fmla="*/ 2215774 h 4815550"/>
              <a:gd name="connsiteX10-3275" fmla="*/ 3270971 w 3270971"/>
              <a:gd name="connsiteY10-3276" fmla="*/ 4630154 h 4815550"/>
              <a:gd name="connsiteX11-3277" fmla="*/ 3202587 w 3270971"/>
              <a:gd name="connsiteY11-3278" fmla="*/ 4768616 h 4815550"/>
              <a:gd name="connsiteX12-3279" fmla="*/ 225307 w 3270971"/>
              <a:gd name="connsiteY12-3280" fmla="*/ 4815550 h 4815550"/>
              <a:gd name="connsiteX13-3281" fmla="*/ 29766 w 3270971"/>
              <a:gd name="connsiteY13-3282" fmla="*/ 4609450 h 4815550"/>
              <a:gd name="connsiteX14-3283" fmla="*/ 0 w 3270971"/>
              <a:gd name="connsiteY14-3284" fmla="*/ 358767 h 4815550"/>
              <a:gd name="connsiteX0-3285" fmla="*/ 0 w 3270971"/>
              <a:gd name="connsiteY0-3286" fmla="*/ 358767 h 4815550"/>
              <a:gd name="connsiteX1-3287" fmla="*/ 264503 w 3270971"/>
              <a:gd name="connsiteY1-3288" fmla="*/ 206607 h 4815550"/>
              <a:gd name="connsiteX2-3289" fmla="*/ 410063 w 3270971"/>
              <a:gd name="connsiteY2-3290" fmla="*/ 562114 h 4815550"/>
              <a:gd name="connsiteX3-3291" fmla="*/ 453959 w 3270971"/>
              <a:gd name="connsiteY3-3292" fmla="*/ 339883 h 4815550"/>
              <a:gd name="connsiteX4-3293" fmla="*/ 548019 w 3270971"/>
              <a:gd name="connsiteY4-3294" fmla="*/ 339884 h 4815550"/>
              <a:gd name="connsiteX5-3295" fmla="*/ 497854 w 3270971"/>
              <a:gd name="connsiteY5-3296" fmla="*/ 78435 h 4815550"/>
              <a:gd name="connsiteX6-3297" fmla="*/ 582508 w 3270971"/>
              <a:gd name="connsiteY6-3298" fmla="*/ 0 h 4815550"/>
              <a:gd name="connsiteX7-3299" fmla="*/ 3152824 w 3270971"/>
              <a:gd name="connsiteY7-3300" fmla="*/ 8802 h 4815550"/>
              <a:gd name="connsiteX8-3301" fmla="*/ 3260111 w 3270971"/>
              <a:gd name="connsiteY8-3302" fmla="*/ 169942 h 4815550"/>
              <a:gd name="connsiteX9-3303" fmla="*/ 3225623 w 3270971"/>
              <a:gd name="connsiteY9-3304" fmla="*/ 2215774 h 4815550"/>
              <a:gd name="connsiteX10-3305" fmla="*/ 3270971 w 3270971"/>
              <a:gd name="connsiteY10-3306" fmla="*/ 4630154 h 4815550"/>
              <a:gd name="connsiteX11-3307" fmla="*/ 3202587 w 3270971"/>
              <a:gd name="connsiteY11-3308" fmla="*/ 4768616 h 4815550"/>
              <a:gd name="connsiteX12-3309" fmla="*/ 225307 w 3270971"/>
              <a:gd name="connsiteY12-3310" fmla="*/ 4815550 h 4815550"/>
              <a:gd name="connsiteX13-3311" fmla="*/ 29766 w 3270971"/>
              <a:gd name="connsiteY13-3312" fmla="*/ 4609450 h 4815550"/>
              <a:gd name="connsiteX14-3313" fmla="*/ 0 w 3270971"/>
              <a:gd name="connsiteY14-3314" fmla="*/ 358767 h 4815550"/>
              <a:gd name="connsiteX0-3315" fmla="*/ 0 w 3270971"/>
              <a:gd name="connsiteY0-3316" fmla="*/ 358767 h 4815550"/>
              <a:gd name="connsiteX1-3317" fmla="*/ 264503 w 3270971"/>
              <a:gd name="connsiteY1-3318" fmla="*/ 206607 h 4815550"/>
              <a:gd name="connsiteX2-3319" fmla="*/ 410063 w 3270971"/>
              <a:gd name="connsiteY2-3320" fmla="*/ 562114 h 4815550"/>
              <a:gd name="connsiteX3-3321" fmla="*/ 453959 w 3270971"/>
              <a:gd name="connsiteY3-3322" fmla="*/ 339883 h 4815550"/>
              <a:gd name="connsiteX4-3323" fmla="*/ 548019 w 3270971"/>
              <a:gd name="connsiteY4-3324" fmla="*/ 339884 h 4815550"/>
              <a:gd name="connsiteX5-3325" fmla="*/ 497854 w 3270971"/>
              <a:gd name="connsiteY5-3326" fmla="*/ 78435 h 4815550"/>
              <a:gd name="connsiteX6-3327" fmla="*/ 582508 w 3270971"/>
              <a:gd name="connsiteY6-3328" fmla="*/ 0 h 4815550"/>
              <a:gd name="connsiteX7-3329" fmla="*/ 3152824 w 3270971"/>
              <a:gd name="connsiteY7-3330" fmla="*/ 8802 h 4815550"/>
              <a:gd name="connsiteX8-3331" fmla="*/ 3260111 w 3270971"/>
              <a:gd name="connsiteY8-3332" fmla="*/ 169942 h 4815550"/>
              <a:gd name="connsiteX9-3333" fmla="*/ 3225623 w 3270971"/>
              <a:gd name="connsiteY9-3334" fmla="*/ 2215774 h 4815550"/>
              <a:gd name="connsiteX10-3335" fmla="*/ 3270971 w 3270971"/>
              <a:gd name="connsiteY10-3336" fmla="*/ 4630154 h 4815550"/>
              <a:gd name="connsiteX11-3337" fmla="*/ 3202587 w 3270971"/>
              <a:gd name="connsiteY11-3338" fmla="*/ 4768616 h 4815550"/>
              <a:gd name="connsiteX12-3339" fmla="*/ 225307 w 3270971"/>
              <a:gd name="connsiteY12-3340" fmla="*/ 4815550 h 4815550"/>
              <a:gd name="connsiteX13-3341" fmla="*/ 29766 w 3270971"/>
              <a:gd name="connsiteY13-3342" fmla="*/ 4609450 h 4815550"/>
              <a:gd name="connsiteX14-3343" fmla="*/ 0 w 3270971"/>
              <a:gd name="connsiteY14-3344" fmla="*/ 358767 h 4815550"/>
              <a:gd name="connsiteX0-3345" fmla="*/ 0 w 3270971"/>
              <a:gd name="connsiteY0-3346" fmla="*/ 358767 h 4815550"/>
              <a:gd name="connsiteX1-3347" fmla="*/ 264503 w 3270971"/>
              <a:gd name="connsiteY1-3348" fmla="*/ 206607 h 4815550"/>
              <a:gd name="connsiteX2-3349" fmla="*/ 410063 w 3270971"/>
              <a:gd name="connsiteY2-3350" fmla="*/ 562114 h 4815550"/>
              <a:gd name="connsiteX3-3351" fmla="*/ 453959 w 3270971"/>
              <a:gd name="connsiteY3-3352" fmla="*/ 339883 h 4815550"/>
              <a:gd name="connsiteX4-3353" fmla="*/ 548019 w 3270971"/>
              <a:gd name="connsiteY4-3354" fmla="*/ 339884 h 4815550"/>
              <a:gd name="connsiteX5-3355" fmla="*/ 497854 w 3270971"/>
              <a:gd name="connsiteY5-3356" fmla="*/ 78435 h 4815550"/>
              <a:gd name="connsiteX6-3357" fmla="*/ 582508 w 3270971"/>
              <a:gd name="connsiteY6-3358" fmla="*/ 0 h 4815550"/>
              <a:gd name="connsiteX7-3359" fmla="*/ 3152824 w 3270971"/>
              <a:gd name="connsiteY7-3360" fmla="*/ 8802 h 4815550"/>
              <a:gd name="connsiteX8-3361" fmla="*/ 3260111 w 3270971"/>
              <a:gd name="connsiteY8-3362" fmla="*/ 169942 h 4815550"/>
              <a:gd name="connsiteX9-3363" fmla="*/ 3225623 w 3270971"/>
              <a:gd name="connsiteY9-3364" fmla="*/ 2215774 h 4815550"/>
              <a:gd name="connsiteX10-3365" fmla="*/ 3270971 w 3270971"/>
              <a:gd name="connsiteY10-3366" fmla="*/ 4630154 h 4815550"/>
              <a:gd name="connsiteX11-3367" fmla="*/ 3202587 w 3270971"/>
              <a:gd name="connsiteY11-3368" fmla="*/ 4768616 h 4815550"/>
              <a:gd name="connsiteX12-3369" fmla="*/ 225307 w 3270971"/>
              <a:gd name="connsiteY12-3370" fmla="*/ 4815550 h 4815550"/>
              <a:gd name="connsiteX13-3371" fmla="*/ 29766 w 3270971"/>
              <a:gd name="connsiteY13-3372" fmla="*/ 4609450 h 4815550"/>
              <a:gd name="connsiteX14-3373" fmla="*/ 0 w 3270971"/>
              <a:gd name="connsiteY14-3374" fmla="*/ 358767 h 4815550"/>
              <a:gd name="connsiteX0-3375" fmla="*/ 0 w 3270971"/>
              <a:gd name="connsiteY0-3376" fmla="*/ 358767 h 4815550"/>
              <a:gd name="connsiteX1-3377" fmla="*/ 264503 w 3270971"/>
              <a:gd name="connsiteY1-3378" fmla="*/ 206607 h 4815550"/>
              <a:gd name="connsiteX2-3379" fmla="*/ 410063 w 3270971"/>
              <a:gd name="connsiteY2-3380" fmla="*/ 562114 h 4815550"/>
              <a:gd name="connsiteX3-3381" fmla="*/ 453959 w 3270971"/>
              <a:gd name="connsiteY3-3382" fmla="*/ 339883 h 4815550"/>
              <a:gd name="connsiteX4-3383" fmla="*/ 548019 w 3270971"/>
              <a:gd name="connsiteY4-3384" fmla="*/ 339884 h 4815550"/>
              <a:gd name="connsiteX5-3385" fmla="*/ 497854 w 3270971"/>
              <a:gd name="connsiteY5-3386" fmla="*/ 78435 h 4815550"/>
              <a:gd name="connsiteX6-3387" fmla="*/ 582508 w 3270971"/>
              <a:gd name="connsiteY6-3388" fmla="*/ 0 h 4815550"/>
              <a:gd name="connsiteX7-3389" fmla="*/ 3152824 w 3270971"/>
              <a:gd name="connsiteY7-3390" fmla="*/ 8802 h 4815550"/>
              <a:gd name="connsiteX8-3391" fmla="*/ 3260111 w 3270971"/>
              <a:gd name="connsiteY8-3392" fmla="*/ 169942 h 4815550"/>
              <a:gd name="connsiteX9-3393" fmla="*/ 3225623 w 3270971"/>
              <a:gd name="connsiteY9-3394" fmla="*/ 2215774 h 4815550"/>
              <a:gd name="connsiteX10-3395" fmla="*/ 3270971 w 3270971"/>
              <a:gd name="connsiteY10-3396" fmla="*/ 4630154 h 4815550"/>
              <a:gd name="connsiteX11-3397" fmla="*/ 3202587 w 3270971"/>
              <a:gd name="connsiteY11-3398" fmla="*/ 4768616 h 4815550"/>
              <a:gd name="connsiteX12-3399" fmla="*/ 2049860 w 3270971"/>
              <a:gd name="connsiteY12-3400" fmla="*/ 4810647 h 4815550"/>
              <a:gd name="connsiteX13-3401" fmla="*/ 225307 w 3270971"/>
              <a:gd name="connsiteY13-3402" fmla="*/ 4815550 h 4815550"/>
              <a:gd name="connsiteX14-3403" fmla="*/ 29766 w 3270971"/>
              <a:gd name="connsiteY14-3404" fmla="*/ 4609450 h 4815550"/>
              <a:gd name="connsiteX15" fmla="*/ 0 w 3270971"/>
              <a:gd name="connsiteY15" fmla="*/ 358767 h 4815550"/>
              <a:gd name="connsiteX0-3405" fmla="*/ 3276 w 3274247"/>
              <a:gd name="connsiteY0-3406" fmla="*/ 358767 h 4815550"/>
              <a:gd name="connsiteX1-3407" fmla="*/ 267779 w 3274247"/>
              <a:gd name="connsiteY1-3408" fmla="*/ 206607 h 4815550"/>
              <a:gd name="connsiteX2-3409" fmla="*/ 413339 w 3274247"/>
              <a:gd name="connsiteY2-3410" fmla="*/ 562114 h 4815550"/>
              <a:gd name="connsiteX3-3411" fmla="*/ 457235 w 3274247"/>
              <a:gd name="connsiteY3-3412" fmla="*/ 339883 h 4815550"/>
              <a:gd name="connsiteX4-3413" fmla="*/ 551295 w 3274247"/>
              <a:gd name="connsiteY4-3414" fmla="*/ 339884 h 4815550"/>
              <a:gd name="connsiteX5-3415" fmla="*/ 501130 w 3274247"/>
              <a:gd name="connsiteY5-3416" fmla="*/ 78435 h 4815550"/>
              <a:gd name="connsiteX6-3417" fmla="*/ 585784 w 3274247"/>
              <a:gd name="connsiteY6-3418" fmla="*/ 0 h 4815550"/>
              <a:gd name="connsiteX7-3419" fmla="*/ 3156100 w 3274247"/>
              <a:gd name="connsiteY7-3420" fmla="*/ 8802 h 4815550"/>
              <a:gd name="connsiteX8-3421" fmla="*/ 3263387 w 3274247"/>
              <a:gd name="connsiteY8-3422" fmla="*/ 169942 h 4815550"/>
              <a:gd name="connsiteX9-3423" fmla="*/ 3228899 w 3274247"/>
              <a:gd name="connsiteY9-3424" fmla="*/ 2215774 h 4815550"/>
              <a:gd name="connsiteX10-3425" fmla="*/ 3274247 w 3274247"/>
              <a:gd name="connsiteY10-3426" fmla="*/ 4630154 h 4815550"/>
              <a:gd name="connsiteX11-3427" fmla="*/ 3205863 w 3274247"/>
              <a:gd name="connsiteY11-3428" fmla="*/ 4768616 h 4815550"/>
              <a:gd name="connsiteX12-3429" fmla="*/ 2053136 w 3274247"/>
              <a:gd name="connsiteY12-3430" fmla="*/ 4810647 h 4815550"/>
              <a:gd name="connsiteX13-3431" fmla="*/ 228583 w 3274247"/>
              <a:gd name="connsiteY13-3432" fmla="*/ 4815550 h 4815550"/>
              <a:gd name="connsiteX14-3433" fmla="*/ 4824 w 3274247"/>
              <a:gd name="connsiteY14-3434" fmla="*/ 4583305 h 4815550"/>
              <a:gd name="connsiteX15-3435" fmla="*/ 3276 w 3274247"/>
              <a:gd name="connsiteY15-3436" fmla="*/ 358767 h 4815550"/>
              <a:gd name="connsiteX0-3437" fmla="*/ 210 w 3271181"/>
              <a:gd name="connsiteY0-3438" fmla="*/ 358767 h 4815550"/>
              <a:gd name="connsiteX1-3439" fmla="*/ 264713 w 3271181"/>
              <a:gd name="connsiteY1-3440" fmla="*/ 206607 h 4815550"/>
              <a:gd name="connsiteX2-3441" fmla="*/ 410273 w 3271181"/>
              <a:gd name="connsiteY2-3442" fmla="*/ 562114 h 4815550"/>
              <a:gd name="connsiteX3-3443" fmla="*/ 454169 w 3271181"/>
              <a:gd name="connsiteY3-3444" fmla="*/ 339883 h 4815550"/>
              <a:gd name="connsiteX4-3445" fmla="*/ 548229 w 3271181"/>
              <a:gd name="connsiteY4-3446" fmla="*/ 339884 h 4815550"/>
              <a:gd name="connsiteX5-3447" fmla="*/ 498064 w 3271181"/>
              <a:gd name="connsiteY5-3448" fmla="*/ 78435 h 4815550"/>
              <a:gd name="connsiteX6-3449" fmla="*/ 582718 w 3271181"/>
              <a:gd name="connsiteY6-3450" fmla="*/ 0 h 4815550"/>
              <a:gd name="connsiteX7-3451" fmla="*/ 3153034 w 3271181"/>
              <a:gd name="connsiteY7-3452" fmla="*/ 8802 h 4815550"/>
              <a:gd name="connsiteX8-3453" fmla="*/ 3260321 w 3271181"/>
              <a:gd name="connsiteY8-3454" fmla="*/ 169942 h 4815550"/>
              <a:gd name="connsiteX9-3455" fmla="*/ 3225833 w 3271181"/>
              <a:gd name="connsiteY9-3456" fmla="*/ 2215774 h 4815550"/>
              <a:gd name="connsiteX10-3457" fmla="*/ 3271181 w 3271181"/>
              <a:gd name="connsiteY10-3458" fmla="*/ 4630154 h 4815550"/>
              <a:gd name="connsiteX11-3459" fmla="*/ 3202797 w 3271181"/>
              <a:gd name="connsiteY11-3460" fmla="*/ 4768616 h 4815550"/>
              <a:gd name="connsiteX12-3461" fmla="*/ 2050070 w 3271181"/>
              <a:gd name="connsiteY12-3462" fmla="*/ 4810647 h 4815550"/>
              <a:gd name="connsiteX13-3463" fmla="*/ 225517 w 3271181"/>
              <a:gd name="connsiteY13-3464" fmla="*/ 4815550 h 4815550"/>
              <a:gd name="connsiteX14-3465" fmla="*/ 1758 w 3271181"/>
              <a:gd name="connsiteY14-3466" fmla="*/ 4583305 h 4815550"/>
              <a:gd name="connsiteX15-3467" fmla="*/ 210 w 3271181"/>
              <a:gd name="connsiteY15-3468" fmla="*/ 358767 h 4815550"/>
              <a:gd name="connsiteX0-3469" fmla="*/ 12099 w 3283070"/>
              <a:gd name="connsiteY0-3470" fmla="*/ 358767 h 4815550"/>
              <a:gd name="connsiteX1-3471" fmla="*/ 276602 w 3283070"/>
              <a:gd name="connsiteY1-3472" fmla="*/ 206607 h 4815550"/>
              <a:gd name="connsiteX2-3473" fmla="*/ 422162 w 3283070"/>
              <a:gd name="connsiteY2-3474" fmla="*/ 562114 h 4815550"/>
              <a:gd name="connsiteX3-3475" fmla="*/ 466058 w 3283070"/>
              <a:gd name="connsiteY3-3476" fmla="*/ 339883 h 4815550"/>
              <a:gd name="connsiteX4-3477" fmla="*/ 560118 w 3283070"/>
              <a:gd name="connsiteY4-3478" fmla="*/ 339884 h 4815550"/>
              <a:gd name="connsiteX5-3479" fmla="*/ 509953 w 3283070"/>
              <a:gd name="connsiteY5-3480" fmla="*/ 78435 h 4815550"/>
              <a:gd name="connsiteX6-3481" fmla="*/ 594607 w 3283070"/>
              <a:gd name="connsiteY6-3482" fmla="*/ 0 h 4815550"/>
              <a:gd name="connsiteX7-3483" fmla="*/ 3164923 w 3283070"/>
              <a:gd name="connsiteY7-3484" fmla="*/ 8802 h 4815550"/>
              <a:gd name="connsiteX8-3485" fmla="*/ 3272210 w 3283070"/>
              <a:gd name="connsiteY8-3486" fmla="*/ 169942 h 4815550"/>
              <a:gd name="connsiteX9-3487" fmla="*/ 3237722 w 3283070"/>
              <a:gd name="connsiteY9-3488" fmla="*/ 2215774 h 4815550"/>
              <a:gd name="connsiteX10-3489" fmla="*/ 3283070 w 3283070"/>
              <a:gd name="connsiteY10-3490" fmla="*/ 4630154 h 4815550"/>
              <a:gd name="connsiteX11-3491" fmla="*/ 3214686 w 3283070"/>
              <a:gd name="connsiteY11-3492" fmla="*/ 4768616 h 4815550"/>
              <a:gd name="connsiteX12-3493" fmla="*/ 2061959 w 3283070"/>
              <a:gd name="connsiteY12-3494" fmla="*/ 4810647 h 4815550"/>
              <a:gd name="connsiteX13-3495" fmla="*/ 237406 w 3283070"/>
              <a:gd name="connsiteY13-3496" fmla="*/ 4815550 h 4815550"/>
              <a:gd name="connsiteX14-3497" fmla="*/ 13647 w 3283070"/>
              <a:gd name="connsiteY14-3498" fmla="*/ 4583305 h 4815550"/>
              <a:gd name="connsiteX15-3499" fmla="*/ 12099 w 3283070"/>
              <a:gd name="connsiteY15-3500" fmla="*/ 358767 h 4815550"/>
              <a:gd name="connsiteX0-3501" fmla="*/ 20090 w 3291061"/>
              <a:gd name="connsiteY0-3502" fmla="*/ 358767 h 4815550"/>
              <a:gd name="connsiteX1-3503" fmla="*/ 284593 w 3291061"/>
              <a:gd name="connsiteY1-3504" fmla="*/ 206607 h 4815550"/>
              <a:gd name="connsiteX2-3505" fmla="*/ 430153 w 3291061"/>
              <a:gd name="connsiteY2-3506" fmla="*/ 562114 h 4815550"/>
              <a:gd name="connsiteX3-3507" fmla="*/ 474049 w 3291061"/>
              <a:gd name="connsiteY3-3508" fmla="*/ 339883 h 4815550"/>
              <a:gd name="connsiteX4-3509" fmla="*/ 568109 w 3291061"/>
              <a:gd name="connsiteY4-3510" fmla="*/ 339884 h 4815550"/>
              <a:gd name="connsiteX5-3511" fmla="*/ 517944 w 3291061"/>
              <a:gd name="connsiteY5-3512" fmla="*/ 78435 h 4815550"/>
              <a:gd name="connsiteX6-3513" fmla="*/ 602598 w 3291061"/>
              <a:gd name="connsiteY6-3514" fmla="*/ 0 h 4815550"/>
              <a:gd name="connsiteX7-3515" fmla="*/ 3172914 w 3291061"/>
              <a:gd name="connsiteY7-3516" fmla="*/ 8802 h 4815550"/>
              <a:gd name="connsiteX8-3517" fmla="*/ 3280201 w 3291061"/>
              <a:gd name="connsiteY8-3518" fmla="*/ 169942 h 4815550"/>
              <a:gd name="connsiteX9-3519" fmla="*/ 3245713 w 3291061"/>
              <a:gd name="connsiteY9-3520" fmla="*/ 2215774 h 4815550"/>
              <a:gd name="connsiteX10-3521" fmla="*/ 3291061 w 3291061"/>
              <a:gd name="connsiteY10-3522" fmla="*/ 4630154 h 4815550"/>
              <a:gd name="connsiteX11-3523" fmla="*/ 3222677 w 3291061"/>
              <a:gd name="connsiteY11-3524" fmla="*/ 4768616 h 4815550"/>
              <a:gd name="connsiteX12-3525" fmla="*/ 2069950 w 3291061"/>
              <a:gd name="connsiteY12-3526" fmla="*/ 4810647 h 4815550"/>
              <a:gd name="connsiteX13-3527" fmla="*/ 245397 w 3291061"/>
              <a:gd name="connsiteY13-3528" fmla="*/ 4815550 h 4815550"/>
              <a:gd name="connsiteX14-3529" fmla="*/ 5961 w 3291061"/>
              <a:gd name="connsiteY14-3530" fmla="*/ 4615988 h 4815550"/>
              <a:gd name="connsiteX15-3531" fmla="*/ 20090 w 3291061"/>
              <a:gd name="connsiteY15-3532" fmla="*/ 358767 h 4815550"/>
              <a:gd name="connsiteX0-3533" fmla="*/ 14129 w 3285100"/>
              <a:gd name="connsiteY0-3534" fmla="*/ 358767 h 4815550"/>
              <a:gd name="connsiteX1-3535" fmla="*/ 278632 w 3285100"/>
              <a:gd name="connsiteY1-3536" fmla="*/ 206607 h 4815550"/>
              <a:gd name="connsiteX2-3537" fmla="*/ 424192 w 3285100"/>
              <a:gd name="connsiteY2-3538" fmla="*/ 562114 h 4815550"/>
              <a:gd name="connsiteX3-3539" fmla="*/ 468088 w 3285100"/>
              <a:gd name="connsiteY3-3540" fmla="*/ 339883 h 4815550"/>
              <a:gd name="connsiteX4-3541" fmla="*/ 562148 w 3285100"/>
              <a:gd name="connsiteY4-3542" fmla="*/ 339884 h 4815550"/>
              <a:gd name="connsiteX5-3543" fmla="*/ 511983 w 3285100"/>
              <a:gd name="connsiteY5-3544" fmla="*/ 78435 h 4815550"/>
              <a:gd name="connsiteX6-3545" fmla="*/ 596637 w 3285100"/>
              <a:gd name="connsiteY6-3546" fmla="*/ 0 h 4815550"/>
              <a:gd name="connsiteX7-3547" fmla="*/ 3166953 w 3285100"/>
              <a:gd name="connsiteY7-3548" fmla="*/ 8802 h 4815550"/>
              <a:gd name="connsiteX8-3549" fmla="*/ 3274240 w 3285100"/>
              <a:gd name="connsiteY8-3550" fmla="*/ 169942 h 4815550"/>
              <a:gd name="connsiteX9-3551" fmla="*/ 3239752 w 3285100"/>
              <a:gd name="connsiteY9-3552" fmla="*/ 2215774 h 4815550"/>
              <a:gd name="connsiteX10-3553" fmla="*/ 3285100 w 3285100"/>
              <a:gd name="connsiteY10-3554" fmla="*/ 4630154 h 4815550"/>
              <a:gd name="connsiteX11-3555" fmla="*/ 3216716 w 3285100"/>
              <a:gd name="connsiteY11-3556" fmla="*/ 4768616 h 4815550"/>
              <a:gd name="connsiteX12-3557" fmla="*/ 2063989 w 3285100"/>
              <a:gd name="connsiteY12-3558" fmla="*/ 4810647 h 4815550"/>
              <a:gd name="connsiteX13-3559" fmla="*/ 239436 w 3285100"/>
              <a:gd name="connsiteY13-3560" fmla="*/ 4815550 h 4815550"/>
              <a:gd name="connsiteX14-3561" fmla="*/ 0 w 3285100"/>
              <a:gd name="connsiteY14-3562" fmla="*/ 4615988 h 4815550"/>
              <a:gd name="connsiteX15-3563" fmla="*/ 14129 w 3285100"/>
              <a:gd name="connsiteY15-3564" fmla="*/ 358767 h 4815550"/>
              <a:gd name="connsiteX0-3565" fmla="*/ 14129 w 3285100"/>
              <a:gd name="connsiteY0-3566" fmla="*/ 358767 h 4810647"/>
              <a:gd name="connsiteX1-3567" fmla="*/ 278632 w 3285100"/>
              <a:gd name="connsiteY1-3568" fmla="*/ 206607 h 4810647"/>
              <a:gd name="connsiteX2-3569" fmla="*/ 424192 w 3285100"/>
              <a:gd name="connsiteY2-3570" fmla="*/ 562114 h 4810647"/>
              <a:gd name="connsiteX3-3571" fmla="*/ 468088 w 3285100"/>
              <a:gd name="connsiteY3-3572" fmla="*/ 339883 h 4810647"/>
              <a:gd name="connsiteX4-3573" fmla="*/ 562148 w 3285100"/>
              <a:gd name="connsiteY4-3574" fmla="*/ 339884 h 4810647"/>
              <a:gd name="connsiteX5-3575" fmla="*/ 511983 w 3285100"/>
              <a:gd name="connsiteY5-3576" fmla="*/ 78435 h 4810647"/>
              <a:gd name="connsiteX6-3577" fmla="*/ 596637 w 3285100"/>
              <a:gd name="connsiteY6-3578" fmla="*/ 0 h 4810647"/>
              <a:gd name="connsiteX7-3579" fmla="*/ 3166953 w 3285100"/>
              <a:gd name="connsiteY7-3580" fmla="*/ 8802 h 4810647"/>
              <a:gd name="connsiteX8-3581" fmla="*/ 3274240 w 3285100"/>
              <a:gd name="connsiteY8-3582" fmla="*/ 169942 h 4810647"/>
              <a:gd name="connsiteX9-3583" fmla="*/ 3239752 w 3285100"/>
              <a:gd name="connsiteY9-3584" fmla="*/ 2215774 h 4810647"/>
              <a:gd name="connsiteX10-3585" fmla="*/ 3285100 w 3285100"/>
              <a:gd name="connsiteY10-3586" fmla="*/ 4630154 h 4810647"/>
              <a:gd name="connsiteX11-3587" fmla="*/ 3216716 w 3285100"/>
              <a:gd name="connsiteY11-3588" fmla="*/ 4768616 h 4810647"/>
              <a:gd name="connsiteX12-3589" fmla="*/ 2063989 w 3285100"/>
              <a:gd name="connsiteY12-3590" fmla="*/ 4810647 h 4810647"/>
              <a:gd name="connsiteX13-3591" fmla="*/ 60720 w 3285100"/>
              <a:gd name="connsiteY13-3592" fmla="*/ 4763261 h 4810647"/>
              <a:gd name="connsiteX14-3593" fmla="*/ 0 w 3285100"/>
              <a:gd name="connsiteY14-3594" fmla="*/ 4615988 h 4810647"/>
              <a:gd name="connsiteX15-3595" fmla="*/ 14129 w 3285100"/>
              <a:gd name="connsiteY15-3596" fmla="*/ 358767 h 4810647"/>
              <a:gd name="connsiteX0-3597" fmla="*/ 14129 w 3285100"/>
              <a:gd name="connsiteY0-3598" fmla="*/ 358767 h 4810647"/>
              <a:gd name="connsiteX1-3599" fmla="*/ 278632 w 3285100"/>
              <a:gd name="connsiteY1-3600" fmla="*/ 206607 h 4810647"/>
              <a:gd name="connsiteX2-3601" fmla="*/ 424192 w 3285100"/>
              <a:gd name="connsiteY2-3602" fmla="*/ 562114 h 4810647"/>
              <a:gd name="connsiteX3-3603" fmla="*/ 468088 w 3285100"/>
              <a:gd name="connsiteY3-3604" fmla="*/ 339883 h 4810647"/>
              <a:gd name="connsiteX4-3605" fmla="*/ 562148 w 3285100"/>
              <a:gd name="connsiteY4-3606" fmla="*/ 339884 h 4810647"/>
              <a:gd name="connsiteX5-3607" fmla="*/ 511983 w 3285100"/>
              <a:gd name="connsiteY5-3608" fmla="*/ 78435 h 4810647"/>
              <a:gd name="connsiteX6-3609" fmla="*/ 596637 w 3285100"/>
              <a:gd name="connsiteY6-3610" fmla="*/ 0 h 4810647"/>
              <a:gd name="connsiteX7-3611" fmla="*/ 3166953 w 3285100"/>
              <a:gd name="connsiteY7-3612" fmla="*/ 8802 h 4810647"/>
              <a:gd name="connsiteX8-3613" fmla="*/ 3274240 w 3285100"/>
              <a:gd name="connsiteY8-3614" fmla="*/ 169942 h 4810647"/>
              <a:gd name="connsiteX9-3615" fmla="*/ 3239752 w 3285100"/>
              <a:gd name="connsiteY9-3616" fmla="*/ 2215774 h 4810647"/>
              <a:gd name="connsiteX10-3617" fmla="*/ 3285100 w 3285100"/>
              <a:gd name="connsiteY10-3618" fmla="*/ 4630154 h 4810647"/>
              <a:gd name="connsiteX11-3619" fmla="*/ 3216716 w 3285100"/>
              <a:gd name="connsiteY11-3620" fmla="*/ 4768616 h 4810647"/>
              <a:gd name="connsiteX12-3621" fmla="*/ 2063989 w 3285100"/>
              <a:gd name="connsiteY12-3622" fmla="*/ 4810647 h 4810647"/>
              <a:gd name="connsiteX13-3623" fmla="*/ 60720 w 3285100"/>
              <a:gd name="connsiteY13-3624" fmla="*/ 4763261 h 4810647"/>
              <a:gd name="connsiteX14-3625" fmla="*/ 0 w 3285100"/>
              <a:gd name="connsiteY14-3626" fmla="*/ 4615988 h 4810647"/>
              <a:gd name="connsiteX15-3627" fmla="*/ 14129 w 3285100"/>
              <a:gd name="connsiteY15-3628" fmla="*/ 358767 h 4810647"/>
              <a:gd name="connsiteX0-3629" fmla="*/ 14129 w 3285100"/>
              <a:gd name="connsiteY0-3630" fmla="*/ 358767 h 4810647"/>
              <a:gd name="connsiteX1-3631" fmla="*/ 278632 w 3285100"/>
              <a:gd name="connsiteY1-3632" fmla="*/ 206607 h 4810647"/>
              <a:gd name="connsiteX2-3633" fmla="*/ 424192 w 3285100"/>
              <a:gd name="connsiteY2-3634" fmla="*/ 562114 h 4810647"/>
              <a:gd name="connsiteX3-3635" fmla="*/ 468088 w 3285100"/>
              <a:gd name="connsiteY3-3636" fmla="*/ 339883 h 4810647"/>
              <a:gd name="connsiteX4-3637" fmla="*/ 562148 w 3285100"/>
              <a:gd name="connsiteY4-3638" fmla="*/ 339884 h 4810647"/>
              <a:gd name="connsiteX5-3639" fmla="*/ 511983 w 3285100"/>
              <a:gd name="connsiteY5-3640" fmla="*/ 78435 h 4810647"/>
              <a:gd name="connsiteX6-3641" fmla="*/ 596637 w 3285100"/>
              <a:gd name="connsiteY6-3642" fmla="*/ 0 h 4810647"/>
              <a:gd name="connsiteX7-3643" fmla="*/ 3166953 w 3285100"/>
              <a:gd name="connsiteY7-3644" fmla="*/ 8802 h 4810647"/>
              <a:gd name="connsiteX8-3645" fmla="*/ 3274240 w 3285100"/>
              <a:gd name="connsiteY8-3646" fmla="*/ 169942 h 4810647"/>
              <a:gd name="connsiteX9-3647" fmla="*/ 3239752 w 3285100"/>
              <a:gd name="connsiteY9-3648" fmla="*/ 2215774 h 4810647"/>
              <a:gd name="connsiteX10-3649" fmla="*/ 3285100 w 3285100"/>
              <a:gd name="connsiteY10-3650" fmla="*/ 4630154 h 4810647"/>
              <a:gd name="connsiteX11-3651" fmla="*/ 3216716 w 3285100"/>
              <a:gd name="connsiteY11-3652" fmla="*/ 4768616 h 4810647"/>
              <a:gd name="connsiteX12-3653" fmla="*/ 2063989 w 3285100"/>
              <a:gd name="connsiteY12-3654" fmla="*/ 4810647 h 4810647"/>
              <a:gd name="connsiteX13-3655" fmla="*/ 60720 w 3285100"/>
              <a:gd name="connsiteY13-3656" fmla="*/ 4763261 h 4810647"/>
              <a:gd name="connsiteX14-3657" fmla="*/ 0 w 3285100"/>
              <a:gd name="connsiteY14-3658" fmla="*/ 4615988 h 4810647"/>
              <a:gd name="connsiteX15-3659" fmla="*/ 14129 w 3285100"/>
              <a:gd name="connsiteY15-3660" fmla="*/ 358767 h 4810647"/>
              <a:gd name="connsiteX0-3661" fmla="*/ 14129 w 3285100"/>
              <a:gd name="connsiteY0-3662" fmla="*/ 358767 h 4819288"/>
              <a:gd name="connsiteX1-3663" fmla="*/ 278632 w 3285100"/>
              <a:gd name="connsiteY1-3664" fmla="*/ 206607 h 4819288"/>
              <a:gd name="connsiteX2-3665" fmla="*/ 424192 w 3285100"/>
              <a:gd name="connsiteY2-3666" fmla="*/ 562114 h 4819288"/>
              <a:gd name="connsiteX3-3667" fmla="*/ 468088 w 3285100"/>
              <a:gd name="connsiteY3-3668" fmla="*/ 339883 h 4819288"/>
              <a:gd name="connsiteX4-3669" fmla="*/ 562148 w 3285100"/>
              <a:gd name="connsiteY4-3670" fmla="*/ 339884 h 4819288"/>
              <a:gd name="connsiteX5-3671" fmla="*/ 511983 w 3285100"/>
              <a:gd name="connsiteY5-3672" fmla="*/ 78435 h 4819288"/>
              <a:gd name="connsiteX6-3673" fmla="*/ 596637 w 3285100"/>
              <a:gd name="connsiteY6-3674" fmla="*/ 0 h 4819288"/>
              <a:gd name="connsiteX7-3675" fmla="*/ 3166953 w 3285100"/>
              <a:gd name="connsiteY7-3676" fmla="*/ 8802 h 4819288"/>
              <a:gd name="connsiteX8-3677" fmla="*/ 3274240 w 3285100"/>
              <a:gd name="connsiteY8-3678" fmla="*/ 169942 h 4819288"/>
              <a:gd name="connsiteX9-3679" fmla="*/ 3239752 w 3285100"/>
              <a:gd name="connsiteY9-3680" fmla="*/ 2215774 h 4819288"/>
              <a:gd name="connsiteX10-3681" fmla="*/ 3285100 w 3285100"/>
              <a:gd name="connsiteY10-3682" fmla="*/ 4630154 h 4819288"/>
              <a:gd name="connsiteX11-3683" fmla="*/ 3216716 w 3285100"/>
              <a:gd name="connsiteY11-3684" fmla="*/ 4768616 h 4819288"/>
              <a:gd name="connsiteX12-3685" fmla="*/ 2063989 w 3285100"/>
              <a:gd name="connsiteY12-3686" fmla="*/ 4810647 h 4819288"/>
              <a:gd name="connsiteX13-3687" fmla="*/ 60720 w 3285100"/>
              <a:gd name="connsiteY13-3688" fmla="*/ 4763261 h 4819288"/>
              <a:gd name="connsiteX14-3689" fmla="*/ 0 w 3285100"/>
              <a:gd name="connsiteY14-3690" fmla="*/ 4615988 h 4819288"/>
              <a:gd name="connsiteX15-3691" fmla="*/ 14129 w 3285100"/>
              <a:gd name="connsiteY15-3692" fmla="*/ 358767 h 4819288"/>
              <a:gd name="connsiteX0-3693" fmla="*/ 14129 w 3285100"/>
              <a:gd name="connsiteY0-3694" fmla="*/ 358767 h 4819288"/>
              <a:gd name="connsiteX1-3695" fmla="*/ 278632 w 3285100"/>
              <a:gd name="connsiteY1-3696" fmla="*/ 206607 h 4819288"/>
              <a:gd name="connsiteX2-3697" fmla="*/ 424192 w 3285100"/>
              <a:gd name="connsiteY2-3698" fmla="*/ 562114 h 4819288"/>
              <a:gd name="connsiteX3-3699" fmla="*/ 468088 w 3285100"/>
              <a:gd name="connsiteY3-3700" fmla="*/ 339883 h 4819288"/>
              <a:gd name="connsiteX4-3701" fmla="*/ 562148 w 3285100"/>
              <a:gd name="connsiteY4-3702" fmla="*/ 339884 h 4819288"/>
              <a:gd name="connsiteX5-3703" fmla="*/ 511983 w 3285100"/>
              <a:gd name="connsiteY5-3704" fmla="*/ 78435 h 4819288"/>
              <a:gd name="connsiteX6-3705" fmla="*/ 596637 w 3285100"/>
              <a:gd name="connsiteY6-3706" fmla="*/ 0 h 4819288"/>
              <a:gd name="connsiteX7-3707" fmla="*/ 3166953 w 3285100"/>
              <a:gd name="connsiteY7-3708" fmla="*/ 8802 h 4819288"/>
              <a:gd name="connsiteX8-3709" fmla="*/ 3274240 w 3285100"/>
              <a:gd name="connsiteY8-3710" fmla="*/ 169942 h 4819288"/>
              <a:gd name="connsiteX9-3711" fmla="*/ 3239752 w 3285100"/>
              <a:gd name="connsiteY9-3712" fmla="*/ 2215774 h 4819288"/>
              <a:gd name="connsiteX10-3713" fmla="*/ 3285100 w 3285100"/>
              <a:gd name="connsiteY10-3714" fmla="*/ 4630154 h 4819288"/>
              <a:gd name="connsiteX11-3715" fmla="*/ 3197904 w 3285100"/>
              <a:gd name="connsiteY11-3716" fmla="*/ 4788224 h 4819288"/>
              <a:gd name="connsiteX12-3717" fmla="*/ 2063989 w 3285100"/>
              <a:gd name="connsiteY12-3718" fmla="*/ 4810647 h 4819288"/>
              <a:gd name="connsiteX13-3719" fmla="*/ 60720 w 3285100"/>
              <a:gd name="connsiteY13-3720" fmla="*/ 4763261 h 4819288"/>
              <a:gd name="connsiteX14-3721" fmla="*/ 0 w 3285100"/>
              <a:gd name="connsiteY14-3722" fmla="*/ 4615988 h 4819288"/>
              <a:gd name="connsiteX15-3723" fmla="*/ 14129 w 3285100"/>
              <a:gd name="connsiteY15-3724" fmla="*/ 358767 h 4819288"/>
              <a:gd name="connsiteX0-3725" fmla="*/ 14129 w 3285100"/>
              <a:gd name="connsiteY0-3726" fmla="*/ 358767 h 4819288"/>
              <a:gd name="connsiteX1-3727" fmla="*/ 278632 w 3285100"/>
              <a:gd name="connsiteY1-3728" fmla="*/ 206607 h 4819288"/>
              <a:gd name="connsiteX2-3729" fmla="*/ 424192 w 3285100"/>
              <a:gd name="connsiteY2-3730" fmla="*/ 562114 h 4819288"/>
              <a:gd name="connsiteX3-3731" fmla="*/ 468088 w 3285100"/>
              <a:gd name="connsiteY3-3732" fmla="*/ 339883 h 4819288"/>
              <a:gd name="connsiteX4-3733" fmla="*/ 562148 w 3285100"/>
              <a:gd name="connsiteY4-3734" fmla="*/ 339884 h 4819288"/>
              <a:gd name="connsiteX5-3735" fmla="*/ 511983 w 3285100"/>
              <a:gd name="connsiteY5-3736" fmla="*/ 78435 h 4819288"/>
              <a:gd name="connsiteX6-3737" fmla="*/ 596637 w 3285100"/>
              <a:gd name="connsiteY6-3738" fmla="*/ 0 h 4819288"/>
              <a:gd name="connsiteX7-3739" fmla="*/ 3166953 w 3285100"/>
              <a:gd name="connsiteY7-3740" fmla="*/ 8802 h 4819288"/>
              <a:gd name="connsiteX8-3741" fmla="*/ 3274240 w 3285100"/>
              <a:gd name="connsiteY8-3742" fmla="*/ 169942 h 4819288"/>
              <a:gd name="connsiteX9-3743" fmla="*/ 3239752 w 3285100"/>
              <a:gd name="connsiteY9-3744" fmla="*/ 2215774 h 4819288"/>
              <a:gd name="connsiteX10-3745" fmla="*/ 3285100 w 3285100"/>
              <a:gd name="connsiteY10-3746" fmla="*/ 4630154 h 4819288"/>
              <a:gd name="connsiteX11-3747" fmla="*/ 3197904 w 3285100"/>
              <a:gd name="connsiteY11-3748" fmla="*/ 4788224 h 4819288"/>
              <a:gd name="connsiteX12-3749" fmla="*/ 2063989 w 3285100"/>
              <a:gd name="connsiteY12-3750" fmla="*/ 4810647 h 4819288"/>
              <a:gd name="connsiteX13-3751" fmla="*/ 60720 w 3285100"/>
              <a:gd name="connsiteY13-3752" fmla="*/ 4763261 h 4819288"/>
              <a:gd name="connsiteX14-3753" fmla="*/ 0 w 3285100"/>
              <a:gd name="connsiteY14-3754" fmla="*/ 4615988 h 4819288"/>
              <a:gd name="connsiteX15-3755" fmla="*/ 14129 w 3285100"/>
              <a:gd name="connsiteY15-3756" fmla="*/ 358767 h 4819288"/>
              <a:gd name="connsiteX0-3757" fmla="*/ 16238 w 3287209"/>
              <a:gd name="connsiteY0-3758" fmla="*/ 358767 h 4819288"/>
              <a:gd name="connsiteX1-3759" fmla="*/ 280741 w 3287209"/>
              <a:gd name="connsiteY1-3760" fmla="*/ 206607 h 4819288"/>
              <a:gd name="connsiteX2-3761" fmla="*/ 426301 w 3287209"/>
              <a:gd name="connsiteY2-3762" fmla="*/ 562114 h 4819288"/>
              <a:gd name="connsiteX3-3763" fmla="*/ 470197 w 3287209"/>
              <a:gd name="connsiteY3-3764" fmla="*/ 339883 h 4819288"/>
              <a:gd name="connsiteX4-3765" fmla="*/ 564257 w 3287209"/>
              <a:gd name="connsiteY4-3766" fmla="*/ 339884 h 4819288"/>
              <a:gd name="connsiteX5-3767" fmla="*/ 514092 w 3287209"/>
              <a:gd name="connsiteY5-3768" fmla="*/ 78435 h 4819288"/>
              <a:gd name="connsiteX6-3769" fmla="*/ 598746 w 3287209"/>
              <a:gd name="connsiteY6-3770" fmla="*/ 0 h 4819288"/>
              <a:gd name="connsiteX7-3771" fmla="*/ 3169062 w 3287209"/>
              <a:gd name="connsiteY7-3772" fmla="*/ 8802 h 4819288"/>
              <a:gd name="connsiteX8-3773" fmla="*/ 3276349 w 3287209"/>
              <a:gd name="connsiteY8-3774" fmla="*/ 169942 h 4819288"/>
              <a:gd name="connsiteX9-3775" fmla="*/ 3241861 w 3287209"/>
              <a:gd name="connsiteY9-3776" fmla="*/ 2215774 h 4819288"/>
              <a:gd name="connsiteX10-3777" fmla="*/ 3287209 w 3287209"/>
              <a:gd name="connsiteY10-3778" fmla="*/ 4630154 h 4819288"/>
              <a:gd name="connsiteX11-3779" fmla="*/ 3200013 w 3287209"/>
              <a:gd name="connsiteY11-3780" fmla="*/ 4788224 h 4819288"/>
              <a:gd name="connsiteX12-3781" fmla="*/ 2066098 w 3287209"/>
              <a:gd name="connsiteY12-3782" fmla="*/ 4810647 h 4819288"/>
              <a:gd name="connsiteX13-3783" fmla="*/ 62829 w 3287209"/>
              <a:gd name="connsiteY13-3784" fmla="*/ 4763261 h 4819288"/>
              <a:gd name="connsiteX14-3785" fmla="*/ 2109 w 3287209"/>
              <a:gd name="connsiteY14-3786" fmla="*/ 4615988 h 4819288"/>
              <a:gd name="connsiteX15-3787" fmla="*/ 31244 w 3287209"/>
              <a:gd name="connsiteY15-3788" fmla="*/ 2366108 h 4819288"/>
              <a:gd name="connsiteX16" fmla="*/ 16238 w 3287209"/>
              <a:gd name="connsiteY16" fmla="*/ 358767 h 4819288"/>
              <a:gd name="connsiteX0-3789" fmla="*/ 15422 w 3286393"/>
              <a:gd name="connsiteY0-3790" fmla="*/ 358767 h 4819288"/>
              <a:gd name="connsiteX1-3791" fmla="*/ 279925 w 3286393"/>
              <a:gd name="connsiteY1-3792" fmla="*/ 206607 h 4819288"/>
              <a:gd name="connsiteX2-3793" fmla="*/ 425485 w 3286393"/>
              <a:gd name="connsiteY2-3794" fmla="*/ 562114 h 4819288"/>
              <a:gd name="connsiteX3-3795" fmla="*/ 469381 w 3286393"/>
              <a:gd name="connsiteY3-3796" fmla="*/ 339883 h 4819288"/>
              <a:gd name="connsiteX4-3797" fmla="*/ 563441 w 3286393"/>
              <a:gd name="connsiteY4-3798" fmla="*/ 339884 h 4819288"/>
              <a:gd name="connsiteX5-3799" fmla="*/ 513276 w 3286393"/>
              <a:gd name="connsiteY5-3800" fmla="*/ 78435 h 4819288"/>
              <a:gd name="connsiteX6-3801" fmla="*/ 597930 w 3286393"/>
              <a:gd name="connsiteY6-3802" fmla="*/ 0 h 4819288"/>
              <a:gd name="connsiteX7-3803" fmla="*/ 3168246 w 3286393"/>
              <a:gd name="connsiteY7-3804" fmla="*/ 8802 h 4819288"/>
              <a:gd name="connsiteX8-3805" fmla="*/ 3275533 w 3286393"/>
              <a:gd name="connsiteY8-3806" fmla="*/ 169942 h 4819288"/>
              <a:gd name="connsiteX9-3807" fmla="*/ 3241045 w 3286393"/>
              <a:gd name="connsiteY9-3808" fmla="*/ 2215774 h 4819288"/>
              <a:gd name="connsiteX10-3809" fmla="*/ 3286393 w 3286393"/>
              <a:gd name="connsiteY10-3810" fmla="*/ 4630154 h 4819288"/>
              <a:gd name="connsiteX11-3811" fmla="*/ 3199197 w 3286393"/>
              <a:gd name="connsiteY11-3812" fmla="*/ 4788224 h 4819288"/>
              <a:gd name="connsiteX12-3813" fmla="*/ 2065282 w 3286393"/>
              <a:gd name="connsiteY12-3814" fmla="*/ 4810647 h 4819288"/>
              <a:gd name="connsiteX13-3815" fmla="*/ 62013 w 3286393"/>
              <a:gd name="connsiteY13-3816" fmla="*/ 4763261 h 4819288"/>
              <a:gd name="connsiteX14-3817" fmla="*/ 1293 w 3286393"/>
              <a:gd name="connsiteY14-3818" fmla="*/ 4615988 h 4819288"/>
              <a:gd name="connsiteX15-3819" fmla="*/ 30428 w 3286393"/>
              <a:gd name="connsiteY15-3820" fmla="*/ 2366108 h 4819288"/>
              <a:gd name="connsiteX16-3821" fmla="*/ 15422 w 3286393"/>
              <a:gd name="connsiteY16-3822" fmla="*/ 358767 h 4819288"/>
              <a:gd name="connsiteX0-3823" fmla="*/ 15528 w 3286499"/>
              <a:gd name="connsiteY0-3824" fmla="*/ 358767 h 4819288"/>
              <a:gd name="connsiteX1-3825" fmla="*/ 280031 w 3286499"/>
              <a:gd name="connsiteY1-3826" fmla="*/ 206607 h 4819288"/>
              <a:gd name="connsiteX2-3827" fmla="*/ 425591 w 3286499"/>
              <a:gd name="connsiteY2-3828" fmla="*/ 562114 h 4819288"/>
              <a:gd name="connsiteX3-3829" fmla="*/ 469487 w 3286499"/>
              <a:gd name="connsiteY3-3830" fmla="*/ 339883 h 4819288"/>
              <a:gd name="connsiteX4-3831" fmla="*/ 563547 w 3286499"/>
              <a:gd name="connsiteY4-3832" fmla="*/ 339884 h 4819288"/>
              <a:gd name="connsiteX5-3833" fmla="*/ 513382 w 3286499"/>
              <a:gd name="connsiteY5-3834" fmla="*/ 78435 h 4819288"/>
              <a:gd name="connsiteX6-3835" fmla="*/ 598036 w 3286499"/>
              <a:gd name="connsiteY6-3836" fmla="*/ 0 h 4819288"/>
              <a:gd name="connsiteX7-3837" fmla="*/ 3168352 w 3286499"/>
              <a:gd name="connsiteY7-3838" fmla="*/ 8802 h 4819288"/>
              <a:gd name="connsiteX8-3839" fmla="*/ 3275639 w 3286499"/>
              <a:gd name="connsiteY8-3840" fmla="*/ 169942 h 4819288"/>
              <a:gd name="connsiteX9-3841" fmla="*/ 3241151 w 3286499"/>
              <a:gd name="connsiteY9-3842" fmla="*/ 2215774 h 4819288"/>
              <a:gd name="connsiteX10-3843" fmla="*/ 3286499 w 3286499"/>
              <a:gd name="connsiteY10-3844" fmla="*/ 4630154 h 4819288"/>
              <a:gd name="connsiteX11-3845" fmla="*/ 3199303 w 3286499"/>
              <a:gd name="connsiteY11-3846" fmla="*/ 4788224 h 4819288"/>
              <a:gd name="connsiteX12-3847" fmla="*/ 2065388 w 3286499"/>
              <a:gd name="connsiteY12-3848" fmla="*/ 4810647 h 4819288"/>
              <a:gd name="connsiteX13-3849" fmla="*/ 62119 w 3286499"/>
              <a:gd name="connsiteY13-3850" fmla="*/ 4763261 h 4819288"/>
              <a:gd name="connsiteX14-3851" fmla="*/ 1399 w 3286499"/>
              <a:gd name="connsiteY14-3852" fmla="*/ 4615988 h 4819288"/>
              <a:gd name="connsiteX15-3853" fmla="*/ 27399 w 3286499"/>
              <a:gd name="connsiteY15-3854" fmla="*/ 2202704 h 4819288"/>
              <a:gd name="connsiteX16-3855" fmla="*/ 15528 w 3286499"/>
              <a:gd name="connsiteY16-3856" fmla="*/ 358767 h 4819288"/>
              <a:gd name="connsiteX0-3857" fmla="*/ 16153 w 3287124"/>
              <a:gd name="connsiteY0-3858" fmla="*/ 358767 h 4819288"/>
              <a:gd name="connsiteX1-3859" fmla="*/ 280656 w 3287124"/>
              <a:gd name="connsiteY1-3860" fmla="*/ 206607 h 4819288"/>
              <a:gd name="connsiteX2-3861" fmla="*/ 426216 w 3287124"/>
              <a:gd name="connsiteY2-3862" fmla="*/ 562114 h 4819288"/>
              <a:gd name="connsiteX3-3863" fmla="*/ 470112 w 3287124"/>
              <a:gd name="connsiteY3-3864" fmla="*/ 339883 h 4819288"/>
              <a:gd name="connsiteX4-3865" fmla="*/ 564172 w 3287124"/>
              <a:gd name="connsiteY4-3866" fmla="*/ 339884 h 4819288"/>
              <a:gd name="connsiteX5-3867" fmla="*/ 514007 w 3287124"/>
              <a:gd name="connsiteY5-3868" fmla="*/ 78435 h 4819288"/>
              <a:gd name="connsiteX6-3869" fmla="*/ 598661 w 3287124"/>
              <a:gd name="connsiteY6-3870" fmla="*/ 0 h 4819288"/>
              <a:gd name="connsiteX7-3871" fmla="*/ 3168977 w 3287124"/>
              <a:gd name="connsiteY7-3872" fmla="*/ 8802 h 4819288"/>
              <a:gd name="connsiteX8-3873" fmla="*/ 3276264 w 3287124"/>
              <a:gd name="connsiteY8-3874" fmla="*/ 169942 h 4819288"/>
              <a:gd name="connsiteX9-3875" fmla="*/ 3241776 w 3287124"/>
              <a:gd name="connsiteY9-3876" fmla="*/ 2215774 h 4819288"/>
              <a:gd name="connsiteX10-3877" fmla="*/ 3287124 w 3287124"/>
              <a:gd name="connsiteY10-3878" fmla="*/ 4630154 h 4819288"/>
              <a:gd name="connsiteX11-3879" fmla="*/ 3199928 w 3287124"/>
              <a:gd name="connsiteY11-3880" fmla="*/ 4788224 h 4819288"/>
              <a:gd name="connsiteX12-3881" fmla="*/ 2066013 w 3287124"/>
              <a:gd name="connsiteY12-3882" fmla="*/ 4810647 h 4819288"/>
              <a:gd name="connsiteX13-3883" fmla="*/ 62744 w 3287124"/>
              <a:gd name="connsiteY13-3884" fmla="*/ 4763261 h 4819288"/>
              <a:gd name="connsiteX14-3885" fmla="*/ 2024 w 3287124"/>
              <a:gd name="connsiteY14-3886" fmla="*/ 4615988 h 4819288"/>
              <a:gd name="connsiteX15-3887" fmla="*/ 28024 w 3287124"/>
              <a:gd name="connsiteY15-3888" fmla="*/ 2202704 h 4819288"/>
              <a:gd name="connsiteX16-3889" fmla="*/ 16153 w 3287124"/>
              <a:gd name="connsiteY16-3890" fmla="*/ 358767 h 4819288"/>
              <a:gd name="connsiteX0-3891" fmla="*/ 15529 w 3286500"/>
              <a:gd name="connsiteY0-3892" fmla="*/ 358767 h 4819288"/>
              <a:gd name="connsiteX1-3893" fmla="*/ 280032 w 3286500"/>
              <a:gd name="connsiteY1-3894" fmla="*/ 206607 h 4819288"/>
              <a:gd name="connsiteX2-3895" fmla="*/ 425592 w 3286500"/>
              <a:gd name="connsiteY2-3896" fmla="*/ 562114 h 4819288"/>
              <a:gd name="connsiteX3-3897" fmla="*/ 469488 w 3286500"/>
              <a:gd name="connsiteY3-3898" fmla="*/ 339883 h 4819288"/>
              <a:gd name="connsiteX4-3899" fmla="*/ 563548 w 3286500"/>
              <a:gd name="connsiteY4-3900" fmla="*/ 339884 h 4819288"/>
              <a:gd name="connsiteX5-3901" fmla="*/ 513383 w 3286500"/>
              <a:gd name="connsiteY5-3902" fmla="*/ 78435 h 4819288"/>
              <a:gd name="connsiteX6-3903" fmla="*/ 598037 w 3286500"/>
              <a:gd name="connsiteY6-3904" fmla="*/ 0 h 4819288"/>
              <a:gd name="connsiteX7-3905" fmla="*/ 3168353 w 3286500"/>
              <a:gd name="connsiteY7-3906" fmla="*/ 8802 h 4819288"/>
              <a:gd name="connsiteX8-3907" fmla="*/ 3275640 w 3286500"/>
              <a:gd name="connsiteY8-3908" fmla="*/ 169942 h 4819288"/>
              <a:gd name="connsiteX9-3909" fmla="*/ 3241152 w 3286500"/>
              <a:gd name="connsiteY9-3910" fmla="*/ 2215774 h 4819288"/>
              <a:gd name="connsiteX10-3911" fmla="*/ 3286500 w 3286500"/>
              <a:gd name="connsiteY10-3912" fmla="*/ 4630154 h 4819288"/>
              <a:gd name="connsiteX11-3913" fmla="*/ 3199304 w 3286500"/>
              <a:gd name="connsiteY11-3914" fmla="*/ 4788224 h 4819288"/>
              <a:gd name="connsiteX12-3915" fmla="*/ 2065389 w 3286500"/>
              <a:gd name="connsiteY12-3916" fmla="*/ 4810647 h 4819288"/>
              <a:gd name="connsiteX13-3917" fmla="*/ 62120 w 3286500"/>
              <a:gd name="connsiteY13-3918" fmla="*/ 4763261 h 4819288"/>
              <a:gd name="connsiteX14-3919" fmla="*/ 1400 w 3286500"/>
              <a:gd name="connsiteY14-3920" fmla="*/ 4615988 h 4819288"/>
              <a:gd name="connsiteX15-3921" fmla="*/ 27400 w 3286500"/>
              <a:gd name="connsiteY15-3922" fmla="*/ 2202704 h 4819288"/>
              <a:gd name="connsiteX16-3923" fmla="*/ 15529 w 3286500"/>
              <a:gd name="connsiteY16-3924" fmla="*/ 358767 h 4819288"/>
              <a:gd name="connsiteX0-3925" fmla="*/ 15128 w 3286099"/>
              <a:gd name="connsiteY0-3926" fmla="*/ 358767 h 4819288"/>
              <a:gd name="connsiteX1-3927" fmla="*/ 279631 w 3286099"/>
              <a:gd name="connsiteY1-3928" fmla="*/ 206607 h 4819288"/>
              <a:gd name="connsiteX2-3929" fmla="*/ 425191 w 3286099"/>
              <a:gd name="connsiteY2-3930" fmla="*/ 562114 h 4819288"/>
              <a:gd name="connsiteX3-3931" fmla="*/ 469087 w 3286099"/>
              <a:gd name="connsiteY3-3932" fmla="*/ 339883 h 4819288"/>
              <a:gd name="connsiteX4-3933" fmla="*/ 563147 w 3286099"/>
              <a:gd name="connsiteY4-3934" fmla="*/ 339884 h 4819288"/>
              <a:gd name="connsiteX5-3935" fmla="*/ 512982 w 3286099"/>
              <a:gd name="connsiteY5-3936" fmla="*/ 78435 h 4819288"/>
              <a:gd name="connsiteX6-3937" fmla="*/ 597636 w 3286099"/>
              <a:gd name="connsiteY6-3938" fmla="*/ 0 h 4819288"/>
              <a:gd name="connsiteX7-3939" fmla="*/ 3167952 w 3286099"/>
              <a:gd name="connsiteY7-3940" fmla="*/ 8802 h 4819288"/>
              <a:gd name="connsiteX8-3941" fmla="*/ 3275239 w 3286099"/>
              <a:gd name="connsiteY8-3942" fmla="*/ 169942 h 4819288"/>
              <a:gd name="connsiteX9-3943" fmla="*/ 3240751 w 3286099"/>
              <a:gd name="connsiteY9-3944" fmla="*/ 2215774 h 4819288"/>
              <a:gd name="connsiteX10-3945" fmla="*/ 3286099 w 3286099"/>
              <a:gd name="connsiteY10-3946" fmla="*/ 4630154 h 4819288"/>
              <a:gd name="connsiteX11-3947" fmla="*/ 3198903 w 3286099"/>
              <a:gd name="connsiteY11-3948" fmla="*/ 4788224 h 4819288"/>
              <a:gd name="connsiteX12-3949" fmla="*/ 2064988 w 3286099"/>
              <a:gd name="connsiteY12-3950" fmla="*/ 4810647 h 4819288"/>
              <a:gd name="connsiteX13-3951" fmla="*/ 61719 w 3286099"/>
              <a:gd name="connsiteY13-3952" fmla="*/ 4763261 h 4819288"/>
              <a:gd name="connsiteX14-3953" fmla="*/ 999 w 3286099"/>
              <a:gd name="connsiteY14-3954" fmla="*/ 4615988 h 4819288"/>
              <a:gd name="connsiteX15-3955" fmla="*/ 26999 w 3286099"/>
              <a:gd name="connsiteY15-3956" fmla="*/ 2202704 h 4819288"/>
              <a:gd name="connsiteX16-3957" fmla="*/ 15128 w 3286099"/>
              <a:gd name="connsiteY16-3958" fmla="*/ 358767 h 4819288"/>
              <a:gd name="connsiteX0-3959" fmla="*/ 15128 w 3286099"/>
              <a:gd name="connsiteY0-3960" fmla="*/ 358767 h 4819288"/>
              <a:gd name="connsiteX1-3961" fmla="*/ 279631 w 3286099"/>
              <a:gd name="connsiteY1-3962" fmla="*/ 206607 h 4819288"/>
              <a:gd name="connsiteX2-3963" fmla="*/ 425191 w 3286099"/>
              <a:gd name="connsiteY2-3964" fmla="*/ 562114 h 4819288"/>
              <a:gd name="connsiteX3-3965" fmla="*/ 469087 w 3286099"/>
              <a:gd name="connsiteY3-3966" fmla="*/ 339883 h 4819288"/>
              <a:gd name="connsiteX4-3967" fmla="*/ 563147 w 3286099"/>
              <a:gd name="connsiteY4-3968" fmla="*/ 339884 h 4819288"/>
              <a:gd name="connsiteX5-3969" fmla="*/ 512982 w 3286099"/>
              <a:gd name="connsiteY5-3970" fmla="*/ 78435 h 4819288"/>
              <a:gd name="connsiteX6-3971" fmla="*/ 597636 w 3286099"/>
              <a:gd name="connsiteY6-3972" fmla="*/ 0 h 4819288"/>
              <a:gd name="connsiteX7-3973" fmla="*/ 3167952 w 3286099"/>
              <a:gd name="connsiteY7-3974" fmla="*/ 8802 h 4819288"/>
              <a:gd name="connsiteX8-3975" fmla="*/ 3275239 w 3286099"/>
              <a:gd name="connsiteY8-3976" fmla="*/ 169942 h 4819288"/>
              <a:gd name="connsiteX9-3977" fmla="*/ 3240751 w 3286099"/>
              <a:gd name="connsiteY9-3978" fmla="*/ 2215774 h 4819288"/>
              <a:gd name="connsiteX10-3979" fmla="*/ 3286099 w 3286099"/>
              <a:gd name="connsiteY10-3980" fmla="*/ 4630154 h 4819288"/>
              <a:gd name="connsiteX11-3981" fmla="*/ 3198903 w 3286099"/>
              <a:gd name="connsiteY11-3982" fmla="*/ 4788224 h 4819288"/>
              <a:gd name="connsiteX12-3983" fmla="*/ 2064988 w 3286099"/>
              <a:gd name="connsiteY12-3984" fmla="*/ 4810647 h 4819288"/>
              <a:gd name="connsiteX13-3985" fmla="*/ 61719 w 3286099"/>
              <a:gd name="connsiteY13-3986" fmla="*/ 4763261 h 4819288"/>
              <a:gd name="connsiteX14-3987" fmla="*/ 999 w 3286099"/>
              <a:gd name="connsiteY14-3988" fmla="*/ 4615988 h 4819288"/>
              <a:gd name="connsiteX15-3989" fmla="*/ 26999 w 3286099"/>
              <a:gd name="connsiteY15-3990" fmla="*/ 2202704 h 4819288"/>
              <a:gd name="connsiteX16-3991" fmla="*/ 15128 w 3286099"/>
              <a:gd name="connsiteY16-3992" fmla="*/ 358767 h 4819288"/>
              <a:gd name="connsiteX0-3993" fmla="*/ 15072 w 3286043"/>
              <a:gd name="connsiteY0-3994" fmla="*/ 358767 h 4819288"/>
              <a:gd name="connsiteX1-3995" fmla="*/ 279575 w 3286043"/>
              <a:gd name="connsiteY1-3996" fmla="*/ 206607 h 4819288"/>
              <a:gd name="connsiteX2-3997" fmla="*/ 425135 w 3286043"/>
              <a:gd name="connsiteY2-3998" fmla="*/ 562114 h 4819288"/>
              <a:gd name="connsiteX3-3999" fmla="*/ 469031 w 3286043"/>
              <a:gd name="connsiteY3-4000" fmla="*/ 339883 h 4819288"/>
              <a:gd name="connsiteX4-4001" fmla="*/ 563091 w 3286043"/>
              <a:gd name="connsiteY4-4002" fmla="*/ 339884 h 4819288"/>
              <a:gd name="connsiteX5-4003" fmla="*/ 512926 w 3286043"/>
              <a:gd name="connsiteY5-4004" fmla="*/ 78435 h 4819288"/>
              <a:gd name="connsiteX6-4005" fmla="*/ 597580 w 3286043"/>
              <a:gd name="connsiteY6-4006" fmla="*/ 0 h 4819288"/>
              <a:gd name="connsiteX7-4007" fmla="*/ 3167896 w 3286043"/>
              <a:gd name="connsiteY7-4008" fmla="*/ 8802 h 4819288"/>
              <a:gd name="connsiteX8-4009" fmla="*/ 3275183 w 3286043"/>
              <a:gd name="connsiteY8-4010" fmla="*/ 169942 h 4819288"/>
              <a:gd name="connsiteX9-4011" fmla="*/ 3240695 w 3286043"/>
              <a:gd name="connsiteY9-4012" fmla="*/ 2215774 h 4819288"/>
              <a:gd name="connsiteX10-4013" fmla="*/ 3286043 w 3286043"/>
              <a:gd name="connsiteY10-4014" fmla="*/ 4630154 h 4819288"/>
              <a:gd name="connsiteX11-4015" fmla="*/ 3198847 w 3286043"/>
              <a:gd name="connsiteY11-4016" fmla="*/ 4788224 h 4819288"/>
              <a:gd name="connsiteX12-4017" fmla="*/ 2064932 w 3286043"/>
              <a:gd name="connsiteY12-4018" fmla="*/ 4810647 h 4819288"/>
              <a:gd name="connsiteX13-4019" fmla="*/ 61663 w 3286043"/>
              <a:gd name="connsiteY13-4020" fmla="*/ 4763261 h 4819288"/>
              <a:gd name="connsiteX14-4021" fmla="*/ 943 w 3286043"/>
              <a:gd name="connsiteY14-4022" fmla="*/ 4615988 h 4819288"/>
              <a:gd name="connsiteX15-4023" fmla="*/ 30078 w 3286043"/>
              <a:gd name="connsiteY15-4024" fmla="*/ 2013153 h 4819288"/>
              <a:gd name="connsiteX16-4025" fmla="*/ 15072 w 3286043"/>
              <a:gd name="connsiteY16-4026" fmla="*/ 358767 h 4819288"/>
              <a:gd name="connsiteX0-4027" fmla="*/ 15186 w 3286157"/>
              <a:gd name="connsiteY0-4028" fmla="*/ 358767 h 4819288"/>
              <a:gd name="connsiteX1-4029" fmla="*/ 279689 w 3286157"/>
              <a:gd name="connsiteY1-4030" fmla="*/ 206607 h 4819288"/>
              <a:gd name="connsiteX2-4031" fmla="*/ 425249 w 3286157"/>
              <a:gd name="connsiteY2-4032" fmla="*/ 562114 h 4819288"/>
              <a:gd name="connsiteX3-4033" fmla="*/ 469145 w 3286157"/>
              <a:gd name="connsiteY3-4034" fmla="*/ 339883 h 4819288"/>
              <a:gd name="connsiteX4-4035" fmla="*/ 563205 w 3286157"/>
              <a:gd name="connsiteY4-4036" fmla="*/ 339884 h 4819288"/>
              <a:gd name="connsiteX5-4037" fmla="*/ 513040 w 3286157"/>
              <a:gd name="connsiteY5-4038" fmla="*/ 78435 h 4819288"/>
              <a:gd name="connsiteX6-4039" fmla="*/ 597694 w 3286157"/>
              <a:gd name="connsiteY6-4040" fmla="*/ 0 h 4819288"/>
              <a:gd name="connsiteX7-4041" fmla="*/ 3168010 w 3286157"/>
              <a:gd name="connsiteY7-4042" fmla="*/ 8802 h 4819288"/>
              <a:gd name="connsiteX8-4043" fmla="*/ 3275297 w 3286157"/>
              <a:gd name="connsiteY8-4044" fmla="*/ 169942 h 4819288"/>
              <a:gd name="connsiteX9-4045" fmla="*/ 3240809 w 3286157"/>
              <a:gd name="connsiteY9-4046" fmla="*/ 2215774 h 4819288"/>
              <a:gd name="connsiteX10-4047" fmla="*/ 3286157 w 3286157"/>
              <a:gd name="connsiteY10-4048" fmla="*/ 4630154 h 4819288"/>
              <a:gd name="connsiteX11-4049" fmla="*/ 3198961 w 3286157"/>
              <a:gd name="connsiteY11-4050" fmla="*/ 4788224 h 4819288"/>
              <a:gd name="connsiteX12-4051" fmla="*/ 2065046 w 3286157"/>
              <a:gd name="connsiteY12-4052" fmla="*/ 4810647 h 4819288"/>
              <a:gd name="connsiteX13-4053" fmla="*/ 61777 w 3286157"/>
              <a:gd name="connsiteY13-4054" fmla="*/ 4763261 h 4819288"/>
              <a:gd name="connsiteX14-4055" fmla="*/ 1057 w 3286157"/>
              <a:gd name="connsiteY14-4056" fmla="*/ 4615988 h 4819288"/>
              <a:gd name="connsiteX15-4057" fmla="*/ 30192 w 3286157"/>
              <a:gd name="connsiteY15-4058" fmla="*/ 2013153 h 4819288"/>
              <a:gd name="connsiteX16-4059" fmla="*/ 15186 w 3286157"/>
              <a:gd name="connsiteY16-4060" fmla="*/ 358767 h 4819288"/>
              <a:gd name="connsiteX0-4061" fmla="*/ 15186 w 3286157"/>
              <a:gd name="connsiteY0-4062" fmla="*/ 358767 h 4819288"/>
              <a:gd name="connsiteX1-4063" fmla="*/ 204521 w 3286157"/>
              <a:gd name="connsiteY1-4064" fmla="*/ 63733 h 4819288"/>
              <a:gd name="connsiteX2-4065" fmla="*/ 425249 w 3286157"/>
              <a:gd name="connsiteY2-4066" fmla="*/ 562114 h 4819288"/>
              <a:gd name="connsiteX3-4067" fmla="*/ 469145 w 3286157"/>
              <a:gd name="connsiteY3-4068" fmla="*/ 339883 h 4819288"/>
              <a:gd name="connsiteX4-4069" fmla="*/ 563205 w 3286157"/>
              <a:gd name="connsiteY4-4070" fmla="*/ 339884 h 4819288"/>
              <a:gd name="connsiteX5-4071" fmla="*/ 513040 w 3286157"/>
              <a:gd name="connsiteY5-4072" fmla="*/ 78435 h 4819288"/>
              <a:gd name="connsiteX6-4073" fmla="*/ 597694 w 3286157"/>
              <a:gd name="connsiteY6-4074" fmla="*/ 0 h 4819288"/>
              <a:gd name="connsiteX7-4075" fmla="*/ 3168010 w 3286157"/>
              <a:gd name="connsiteY7-4076" fmla="*/ 8802 h 4819288"/>
              <a:gd name="connsiteX8-4077" fmla="*/ 3275297 w 3286157"/>
              <a:gd name="connsiteY8-4078" fmla="*/ 169942 h 4819288"/>
              <a:gd name="connsiteX9-4079" fmla="*/ 3240809 w 3286157"/>
              <a:gd name="connsiteY9-4080" fmla="*/ 2215774 h 4819288"/>
              <a:gd name="connsiteX10-4081" fmla="*/ 3286157 w 3286157"/>
              <a:gd name="connsiteY10-4082" fmla="*/ 4630154 h 4819288"/>
              <a:gd name="connsiteX11-4083" fmla="*/ 3198961 w 3286157"/>
              <a:gd name="connsiteY11-4084" fmla="*/ 4788224 h 4819288"/>
              <a:gd name="connsiteX12-4085" fmla="*/ 2065046 w 3286157"/>
              <a:gd name="connsiteY12-4086" fmla="*/ 4810647 h 4819288"/>
              <a:gd name="connsiteX13-4087" fmla="*/ 61777 w 3286157"/>
              <a:gd name="connsiteY13-4088" fmla="*/ 4763261 h 4819288"/>
              <a:gd name="connsiteX14-4089" fmla="*/ 1057 w 3286157"/>
              <a:gd name="connsiteY14-4090" fmla="*/ 4615988 h 4819288"/>
              <a:gd name="connsiteX15-4091" fmla="*/ 30192 w 3286157"/>
              <a:gd name="connsiteY15-4092" fmla="*/ 2013153 h 4819288"/>
              <a:gd name="connsiteX16-4093" fmla="*/ 15186 w 3286157"/>
              <a:gd name="connsiteY16-4094" fmla="*/ 358767 h 4819288"/>
              <a:gd name="connsiteX0-4095" fmla="*/ 8757 w 3286360"/>
              <a:gd name="connsiteY0-4096" fmla="*/ 202066 h 4819288"/>
              <a:gd name="connsiteX1-4097" fmla="*/ 204724 w 3286360"/>
              <a:gd name="connsiteY1-4098" fmla="*/ 63733 h 4819288"/>
              <a:gd name="connsiteX2-4099" fmla="*/ 425452 w 3286360"/>
              <a:gd name="connsiteY2-4100" fmla="*/ 562114 h 4819288"/>
              <a:gd name="connsiteX3-4101" fmla="*/ 469348 w 3286360"/>
              <a:gd name="connsiteY3-4102" fmla="*/ 339883 h 4819288"/>
              <a:gd name="connsiteX4-4103" fmla="*/ 563408 w 3286360"/>
              <a:gd name="connsiteY4-4104" fmla="*/ 339884 h 4819288"/>
              <a:gd name="connsiteX5-4105" fmla="*/ 513243 w 3286360"/>
              <a:gd name="connsiteY5-4106" fmla="*/ 78435 h 4819288"/>
              <a:gd name="connsiteX6-4107" fmla="*/ 597897 w 3286360"/>
              <a:gd name="connsiteY6-4108" fmla="*/ 0 h 4819288"/>
              <a:gd name="connsiteX7-4109" fmla="*/ 3168213 w 3286360"/>
              <a:gd name="connsiteY7-4110" fmla="*/ 8802 h 4819288"/>
              <a:gd name="connsiteX8-4111" fmla="*/ 3275500 w 3286360"/>
              <a:gd name="connsiteY8-4112" fmla="*/ 169942 h 4819288"/>
              <a:gd name="connsiteX9-4113" fmla="*/ 3241012 w 3286360"/>
              <a:gd name="connsiteY9-4114" fmla="*/ 2215774 h 4819288"/>
              <a:gd name="connsiteX10-4115" fmla="*/ 3286360 w 3286360"/>
              <a:gd name="connsiteY10-4116" fmla="*/ 4630154 h 4819288"/>
              <a:gd name="connsiteX11-4117" fmla="*/ 3199164 w 3286360"/>
              <a:gd name="connsiteY11-4118" fmla="*/ 4788224 h 4819288"/>
              <a:gd name="connsiteX12-4119" fmla="*/ 2065249 w 3286360"/>
              <a:gd name="connsiteY12-4120" fmla="*/ 4810647 h 4819288"/>
              <a:gd name="connsiteX13-4121" fmla="*/ 61980 w 3286360"/>
              <a:gd name="connsiteY13-4122" fmla="*/ 4763261 h 4819288"/>
              <a:gd name="connsiteX14-4123" fmla="*/ 1260 w 3286360"/>
              <a:gd name="connsiteY14-4124" fmla="*/ 4615988 h 4819288"/>
              <a:gd name="connsiteX15-4125" fmla="*/ 30395 w 3286360"/>
              <a:gd name="connsiteY15-4126" fmla="*/ 2013153 h 4819288"/>
              <a:gd name="connsiteX16-4127" fmla="*/ 8757 w 3286360"/>
              <a:gd name="connsiteY16-4128" fmla="*/ 202066 h 4819288"/>
              <a:gd name="connsiteX0-4129" fmla="*/ 8757 w 3286360"/>
              <a:gd name="connsiteY0-4130" fmla="*/ 202066 h 4819288"/>
              <a:gd name="connsiteX1-4131" fmla="*/ 204724 w 3286360"/>
              <a:gd name="connsiteY1-4132" fmla="*/ 63733 h 4819288"/>
              <a:gd name="connsiteX2-4133" fmla="*/ 425452 w 3286360"/>
              <a:gd name="connsiteY2-4134" fmla="*/ 562114 h 4819288"/>
              <a:gd name="connsiteX3-4135" fmla="*/ 469348 w 3286360"/>
              <a:gd name="connsiteY3-4136" fmla="*/ 339883 h 4819288"/>
              <a:gd name="connsiteX4-4137" fmla="*/ 563408 w 3286360"/>
              <a:gd name="connsiteY4-4138" fmla="*/ 339884 h 4819288"/>
              <a:gd name="connsiteX5-4139" fmla="*/ 513243 w 3286360"/>
              <a:gd name="connsiteY5-4140" fmla="*/ 78435 h 4819288"/>
              <a:gd name="connsiteX6-4141" fmla="*/ 597897 w 3286360"/>
              <a:gd name="connsiteY6-4142" fmla="*/ 0 h 4819288"/>
              <a:gd name="connsiteX7-4143" fmla="*/ 3168213 w 3286360"/>
              <a:gd name="connsiteY7-4144" fmla="*/ 8802 h 4819288"/>
              <a:gd name="connsiteX8-4145" fmla="*/ 3275500 w 3286360"/>
              <a:gd name="connsiteY8-4146" fmla="*/ 169942 h 4819288"/>
              <a:gd name="connsiteX9-4147" fmla="*/ 3241012 w 3286360"/>
              <a:gd name="connsiteY9-4148" fmla="*/ 2215774 h 4819288"/>
              <a:gd name="connsiteX10-4149" fmla="*/ 3286360 w 3286360"/>
              <a:gd name="connsiteY10-4150" fmla="*/ 4630154 h 4819288"/>
              <a:gd name="connsiteX11-4151" fmla="*/ 3199164 w 3286360"/>
              <a:gd name="connsiteY11-4152" fmla="*/ 4788224 h 4819288"/>
              <a:gd name="connsiteX12-4153" fmla="*/ 2065249 w 3286360"/>
              <a:gd name="connsiteY12-4154" fmla="*/ 4810647 h 4819288"/>
              <a:gd name="connsiteX13-4155" fmla="*/ 61980 w 3286360"/>
              <a:gd name="connsiteY13-4156" fmla="*/ 4763261 h 4819288"/>
              <a:gd name="connsiteX14-4157" fmla="*/ 1260 w 3286360"/>
              <a:gd name="connsiteY14-4158" fmla="*/ 4615988 h 4819288"/>
              <a:gd name="connsiteX15-4159" fmla="*/ 30395 w 3286360"/>
              <a:gd name="connsiteY15-4160" fmla="*/ 2013153 h 4819288"/>
              <a:gd name="connsiteX16-4161" fmla="*/ 8757 w 3286360"/>
              <a:gd name="connsiteY16-4162" fmla="*/ 202066 h 4819288"/>
              <a:gd name="connsiteX0-4163" fmla="*/ 8757 w 3286360"/>
              <a:gd name="connsiteY0-4164" fmla="*/ 202066 h 4819288"/>
              <a:gd name="connsiteX1-4165" fmla="*/ 204724 w 3286360"/>
              <a:gd name="connsiteY1-4166" fmla="*/ 63733 h 4819288"/>
              <a:gd name="connsiteX2-4167" fmla="*/ 425452 w 3286360"/>
              <a:gd name="connsiteY2-4168" fmla="*/ 562114 h 4819288"/>
              <a:gd name="connsiteX3-4169" fmla="*/ 469348 w 3286360"/>
              <a:gd name="connsiteY3-4170" fmla="*/ 339883 h 4819288"/>
              <a:gd name="connsiteX4-4171" fmla="*/ 563408 w 3286360"/>
              <a:gd name="connsiteY4-4172" fmla="*/ 339884 h 4819288"/>
              <a:gd name="connsiteX5-4173" fmla="*/ 513243 w 3286360"/>
              <a:gd name="connsiteY5-4174" fmla="*/ 78435 h 4819288"/>
              <a:gd name="connsiteX6-4175" fmla="*/ 597897 w 3286360"/>
              <a:gd name="connsiteY6-4176" fmla="*/ 0 h 4819288"/>
              <a:gd name="connsiteX7-4177" fmla="*/ 3168213 w 3286360"/>
              <a:gd name="connsiteY7-4178" fmla="*/ 8802 h 4819288"/>
              <a:gd name="connsiteX8-4179" fmla="*/ 3275500 w 3286360"/>
              <a:gd name="connsiteY8-4180" fmla="*/ 169942 h 4819288"/>
              <a:gd name="connsiteX9-4181" fmla="*/ 3241012 w 3286360"/>
              <a:gd name="connsiteY9-4182" fmla="*/ 2215774 h 4819288"/>
              <a:gd name="connsiteX10-4183" fmla="*/ 3286360 w 3286360"/>
              <a:gd name="connsiteY10-4184" fmla="*/ 4630154 h 4819288"/>
              <a:gd name="connsiteX11-4185" fmla="*/ 3199164 w 3286360"/>
              <a:gd name="connsiteY11-4186" fmla="*/ 4788224 h 4819288"/>
              <a:gd name="connsiteX12-4187" fmla="*/ 2065249 w 3286360"/>
              <a:gd name="connsiteY12-4188" fmla="*/ 4810647 h 4819288"/>
              <a:gd name="connsiteX13-4189" fmla="*/ 61980 w 3286360"/>
              <a:gd name="connsiteY13-4190" fmla="*/ 4763261 h 4819288"/>
              <a:gd name="connsiteX14-4191" fmla="*/ 1260 w 3286360"/>
              <a:gd name="connsiteY14-4192" fmla="*/ 4615988 h 4819288"/>
              <a:gd name="connsiteX15-4193" fmla="*/ 30395 w 3286360"/>
              <a:gd name="connsiteY15-4194" fmla="*/ 2013153 h 4819288"/>
              <a:gd name="connsiteX16-4195" fmla="*/ 8757 w 3286360"/>
              <a:gd name="connsiteY16-4196" fmla="*/ 202066 h 4819288"/>
              <a:gd name="connsiteX0-4197" fmla="*/ 8757 w 3286360"/>
              <a:gd name="connsiteY0-4198" fmla="*/ 202066 h 4819288"/>
              <a:gd name="connsiteX1-4199" fmla="*/ 195880 w 3286360"/>
              <a:gd name="connsiteY1-4200" fmla="*/ 49907 h 4819288"/>
              <a:gd name="connsiteX2-4201" fmla="*/ 425452 w 3286360"/>
              <a:gd name="connsiteY2-4202" fmla="*/ 562114 h 4819288"/>
              <a:gd name="connsiteX3-4203" fmla="*/ 469348 w 3286360"/>
              <a:gd name="connsiteY3-4204" fmla="*/ 339883 h 4819288"/>
              <a:gd name="connsiteX4-4205" fmla="*/ 563408 w 3286360"/>
              <a:gd name="connsiteY4-4206" fmla="*/ 339884 h 4819288"/>
              <a:gd name="connsiteX5-4207" fmla="*/ 513243 w 3286360"/>
              <a:gd name="connsiteY5-4208" fmla="*/ 78435 h 4819288"/>
              <a:gd name="connsiteX6-4209" fmla="*/ 597897 w 3286360"/>
              <a:gd name="connsiteY6-4210" fmla="*/ 0 h 4819288"/>
              <a:gd name="connsiteX7-4211" fmla="*/ 3168213 w 3286360"/>
              <a:gd name="connsiteY7-4212" fmla="*/ 8802 h 4819288"/>
              <a:gd name="connsiteX8-4213" fmla="*/ 3275500 w 3286360"/>
              <a:gd name="connsiteY8-4214" fmla="*/ 169942 h 4819288"/>
              <a:gd name="connsiteX9-4215" fmla="*/ 3241012 w 3286360"/>
              <a:gd name="connsiteY9-4216" fmla="*/ 2215774 h 4819288"/>
              <a:gd name="connsiteX10-4217" fmla="*/ 3286360 w 3286360"/>
              <a:gd name="connsiteY10-4218" fmla="*/ 4630154 h 4819288"/>
              <a:gd name="connsiteX11-4219" fmla="*/ 3199164 w 3286360"/>
              <a:gd name="connsiteY11-4220" fmla="*/ 4788224 h 4819288"/>
              <a:gd name="connsiteX12-4221" fmla="*/ 2065249 w 3286360"/>
              <a:gd name="connsiteY12-4222" fmla="*/ 4810647 h 4819288"/>
              <a:gd name="connsiteX13-4223" fmla="*/ 61980 w 3286360"/>
              <a:gd name="connsiteY13-4224" fmla="*/ 4763261 h 4819288"/>
              <a:gd name="connsiteX14-4225" fmla="*/ 1260 w 3286360"/>
              <a:gd name="connsiteY14-4226" fmla="*/ 4615988 h 4819288"/>
              <a:gd name="connsiteX15-4227" fmla="*/ 30395 w 3286360"/>
              <a:gd name="connsiteY15-4228" fmla="*/ 2013153 h 4819288"/>
              <a:gd name="connsiteX16-4229" fmla="*/ 8757 w 3286360"/>
              <a:gd name="connsiteY16-4230" fmla="*/ 202066 h 4819288"/>
              <a:gd name="connsiteX0-4231" fmla="*/ 8757 w 3286360"/>
              <a:gd name="connsiteY0-4232" fmla="*/ 202066 h 4819288"/>
              <a:gd name="connsiteX1-4233" fmla="*/ 195880 w 3286360"/>
              <a:gd name="connsiteY1-4234" fmla="*/ 49907 h 4819288"/>
              <a:gd name="connsiteX2-4235" fmla="*/ 343651 w 3286360"/>
              <a:gd name="connsiteY2-4236" fmla="*/ 414631 h 4819288"/>
              <a:gd name="connsiteX3-4237" fmla="*/ 469348 w 3286360"/>
              <a:gd name="connsiteY3-4238" fmla="*/ 339883 h 4819288"/>
              <a:gd name="connsiteX4-4239" fmla="*/ 563408 w 3286360"/>
              <a:gd name="connsiteY4-4240" fmla="*/ 339884 h 4819288"/>
              <a:gd name="connsiteX5-4241" fmla="*/ 513243 w 3286360"/>
              <a:gd name="connsiteY5-4242" fmla="*/ 78435 h 4819288"/>
              <a:gd name="connsiteX6-4243" fmla="*/ 597897 w 3286360"/>
              <a:gd name="connsiteY6-4244" fmla="*/ 0 h 4819288"/>
              <a:gd name="connsiteX7-4245" fmla="*/ 3168213 w 3286360"/>
              <a:gd name="connsiteY7-4246" fmla="*/ 8802 h 4819288"/>
              <a:gd name="connsiteX8-4247" fmla="*/ 3275500 w 3286360"/>
              <a:gd name="connsiteY8-4248" fmla="*/ 169942 h 4819288"/>
              <a:gd name="connsiteX9-4249" fmla="*/ 3241012 w 3286360"/>
              <a:gd name="connsiteY9-4250" fmla="*/ 2215774 h 4819288"/>
              <a:gd name="connsiteX10-4251" fmla="*/ 3286360 w 3286360"/>
              <a:gd name="connsiteY10-4252" fmla="*/ 4630154 h 4819288"/>
              <a:gd name="connsiteX11-4253" fmla="*/ 3199164 w 3286360"/>
              <a:gd name="connsiteY11-4254" fmla="*/ 4788224 h 4819288"/>
              <a:gd name="connsiteX12-4255" fmla="*/ 2065249 w 3286360"/>
              <a:gd name="connsiteY12-4256" fmla="*/ 4810647 h 4819288"/>
              <a:gd name="connsiteX13-4257" fmla="*/ 61980 w 3286360"/>
              <a:gd name="connsiteY13-4258" fmla="*/ 4763261 h 4819288"/>
              <a:gd name="connsiteX14-4259" fmla="*/ 1260 w 3286360"/>
              <a:gd name="connsiteY14-4260" fmla="*/ 4615988 h 4819288"/>
              <a:gd name="connsiteX15-4261" fmla="*/ 30395 w 3286360"/>
              <a:gd name="connsiteY15-4262" fmla="*/ 2013153 h 4819288"/>
              <a:gd name="connsiteX16-4263" fmla="*/ 8757 w 3286360"/>
              <a:gd name="connsiteY16-4264" fmla="*/ 202066 h 4819288"/>
              <a:gd name="connsiteX0-4265" fmla="*/ 8757 w 3286360"/>
              <a:gd name="connsiteY0-4266" fmla="*/ 202066 h 4819288"/>
              <a:gd name="connsiteX1-4267" fmla="*/ 195880 w 3286360"/>
              <a:gd name="connsiteY1-4268" fmla="*/ 49907 h 4819288"/>
              <a:gd name="connsiteX2-4269" fmla="*/ 343651 w 3286360"/>
              <a:gd name="connsiteY2-4270" fmla="*/ 414631 h 4819288"/>
              <a:gd name="connsiteX3-4271" fmla="*/ 469348 w 3286360"/>
              <a:gd name="connsiteY3-4272" fmla="*/ 339883 h 4819288"/>
              <a:gd name="connsiteX4-4273" fmla="*/ 563408 w 3286360"/>
              <a:gd name="connsiteY4-4274" fmla="*/ 339884 h 4819288"/>
              <a:gd name="connsiteX5-4275" fmla="*/ 513243 w 3286360"/>
              <a:gd name="connsiteY5-4276" fmla="*/ 78435 h 4819288"/>
              <a:gd name="connsiteX6-4277" fmla="*/ 597897 w 3286360"/>
              <a:gd name="connsiteY6-4278" fmla="*/ 0 h 4819288"/>
              <a:gd name="connsiteX7-4279" fmla="*/ 3168213 w 3286360"/>
              <a:gd name="connsiteY7-4280" fmla="*/ 8802 h 4819288"/>
              <a:gd name="connsiteX8-4281" fmla="*/ 3275500 w 3286360"/>
              <a:gd name="connsiteY8-4282" fmla="*/ 169942 h 4819288"/>
              <a:gd name="connsiteX9-4283" fmla="*/ 3241012 w 3286360"/>
              <a:gd name="connsiteY9-4284" fmla="*/ 2215774 h 4819288"/>
              <a:gd name="connsiteX10-4285" fmla="*/ 3286360 w 3286360"/>
              <a:gd name="connsiteY10-4286" fmla="*/ 4630154 h 4819288"/>
              <a:gd name="connsiteX11-4287" fmla="*/ 3199164 w 3286360"/>
              <a:gd name="connsiteY11-4288" fmla="*/ 4788224 h 4819288"/>
              <a:gd name="connsiteX12-4289" fmla="*/ 2065249 w 3286360"/>
              <a:gd name="connsiteY12-4290" fmla="*/ 4810647 h 4819288"/>
              <a:gd name="connsiteX13-4291" fmla="*/ 61980 w 3286360"/>
              <a:gd name="connsiteY13-4292" fmla="*/ 4763261 h 4819288"/>
              <a:gd name="connsiteX14-4293" fmla="*/ 1260 w 3286360"/>
              <a:gd name="connsiteY14-4294" fmla="*/ 4615988 h 4819288"/>
              <a:gd name="connsiteX15-4295" fmla="*/ 30395 w 3286360"/>
              <a:gd name="connsiteY15-4296" fmla="*/ 2013153 h 4819288"/>
              <a:gd name="connsiteX16-4297" fmla="*/ 8757 w 3286360"/>
              <a:gd name="connsiteY16-4298" fmla="*/ 202066 h 4819288"/>
              <a:gd name="connsiteX0-4299" fmla="*/ 8757 w 3286360"/>
              <a:gd name="connsiteY0-4300" fmla="*/ 202066 h 4819288"/>
              <a:gd name="connsiteX1-4301" fmla="*/ 195880 w 3286360"/>
              <a:gd name="connsiteY1-4302" fmla="*/ 49907 h 4819288"/>
              <a:gd name="connsiteX2-4303" fmla="*/ 343651 w 3286360"/>
              <a:gd name="connsiteY2-4304" fmla="*/ 414631 h 4819288"/>
              <a:gd name="connsiteX3-4305" fmla="*/ 369860 w 3286360"/>
              <a:gd name="connsiteY3-4306" fmla="*/ 164747 h 4819288"/>
              <a:gd name="connsiteX4-4307" fmla="*/ 563408 w 3286360"/>
              <a:gd name="connsiteY4-4308" fmla="*/ 339884 h 4819288"/>
              <a:gd name="connsiteX5-4309" fmla="*/ 513243 w 3286360"/>
              <a:gd name="connsiteY5-4310" fmla="*/ 78435 h 4819288"/>
              <a:gd name="connsiteX6-4311" fmla="*/ 597897 w 3286360"/>
              <a:gd name="connsiteY6-4312" fmla="*/ 0 h 4819288"/>
              <a:gd name="connsiteX7-4313" fmla="*/ 3168213 w 3286360"/>
              <a:gd name="connsiteY7-4314" fmla="*/ 8802 h 4819288"/>
              <a:gd name="connsiteX8-4315" fmla="*/ 3275500 w 3286360"/>
              <a:gd name="connsiteY8-4316" fmla="*/ 169942 h 4819288"/>
              <a:gd name="connsiteX9-4317" fmla="*/ 3241012 w 3286360"/>
              <a:gd name="connsiteY9-4318" fmla="*/ 2215774 h 4819288"/>
              <a:gd name="connsiteX10-4319" fmla="*/ 3286360 w 3286360"/>
              <a:gd name="connsiteY10-4320" fmla="*/ 4630154 h 4819288"/>
              <a:gd name="connsiteX11-4321" fmla="*/ 3199164 w 3286360"/>
              <a:gd name="connsiteY11-4322" fmla="*/ 4788224 h 4819288"/>
              <a:gd name="connsiteX12-4323" fmla="*/ 2065249 w 3286360"/>
              <a:gd name="connsiteY12-4324" fmla="*/ 4810647 h 4819288"/>
              <a:gd name="connsiteX13-4325" fmla="*/ 61980 w 3286360"/>
              <a:gd name="connsiteY13-4326" fmla="*/ 4763261 h 4819288"/>
              <a:gd name="connsiteX14-4327" fmla="*/ 1260 w 3286360"/>
              <a:gd name="connsiteY14-4328" fmla="*/ 4615988 h 4819288"/>
              <a:gd name="connsiteX15-4329" fmla="*/ 30395 w 3286360"/>
              <a:gd name="connsiteY15-4330" fmla="*/ 2013153 h 4819288"/>
              <a:gd name="connsiteX16-4331" fmla="*/ 8757 w 3286360"/>
              <a:gd name="connsiteY16-4332" fmla="*/ 202066 h 4819288"/>
              <a:gd name="connsiteX0-4333" fmla="*/ 8757 w 3286360"/>
              <a:gd name="connsiteY0-4334" fmla="*/ 202066 h 4819288"/>
              <a:gd name="connsiteX1-4335" fmla="*/ 195880 w 3286360"/>
              <a:gd name="connsiteY1-4336" fmla="*/ 49907 h 4819288"/>
              <a:gd name="connsiteX2-4337" fmla="*/ 343651 w 3286360"/>
              <a:gd name="connsiteY2-4338" fmla="*/ 414631 h 4819288"/>
              <a:gd name="connsiteX3-4339" fmla="*/ 369860 w 3286360"/>
              <a:gd name="connsiteY3-4340" fmla="*/ 164747 h 4819288"/>
              <a:gd name="connsiteX4-4341" fmla="*/ 563408 w 3286360"/>
              <a:gd name="connsiteY4-4342" fmla="*/ 339884 h 4819288"/>
              <a:gd name="connsiteX5-4343" fmla="*/ 513243 w 3286360"/>
              <a:gd name="connsiteY5-4344" fmla="*/ 78435 h 4819288"/>
              <a:gd name="connsiteX6-4345" fmla="*/ 597897 w 3286360"/>
              <a:gd name="connsiteY6-4346" fmla="*/ 0 h 4819288"/>
              <a:gd name="connsiteX7-4347" fmla="*/ 3168213 w 3286360"/>
              <a:gd name="connsiteY7-4348" fmla="*/ 8802 h 4819288"/>
              <a:gd name="connsiteX8-4349" fmla="*/ 3275500 w 3286360"/>
              <a:gd name="connsiteY8-4350" fmla="*/ 169942 h 4819288"/>
              <a:gd name="connsiteX9-4351" fmla="*/ 3241012 w 3286360"/>
              <a:gd name="connsiteY9-4352" fmla="*/ 2215774 h 4819288"/>
              <a:gd name="connsiteX10-4353" fmla="*/ 3286360 w 3286360"/>
              <a:gd name="connsiteY10-4354" fmla="*/ 4630154 h 4819288"/>
              <a:gd name="connsiteX11-4355" fmla="*/ 3199164 w 3286360"/>
              <a:gd name="connsiteY11-4356" fmla="*/ 4788224 h 4819288"/>
              <a:gd name="connsiteX12-4357" fmla="*/ 2065249 w 3286360"/>
              <a:gd name="connsiteY12-4358" fmla="*/ 4810647 h 4819288"/>
              <a:gd name="connsiteX13-4359" fmla="*/ 61980 w 3286360"/>
              <a:gd name="connsiteY13-4360" fmla="*/ 4763261 h 4819288"/>
              <a:gd name="connsiteX14-4361" fmla="*/ 1260 w 3286360"/>
              <a:gd name="connsiteY14-4362" fmla="*/ 4615988 h 4819288"/>
              <a:gd name="connsiteX15-4363" fmla="*/ 30395 w 3286360"/>
              <a:gd name="connsiteY15-4364" fmla="*/ 2013153 h 4819288"/>
              <a:gd name="connsiteX16-4365" fmla="*/ 8757 w 3286360"/>
              <a:gd name="connsiteY16-4366" fmla="*/ 202066 h 4819288"/>
              <a:gd name="connsiteX0-4367" fmla="*/ 8757 w 3286360"/>
              <a:gd name="connsiteY0-4368" fmla="*/ 202066 h 4819288"/>
              <a:gd name="connsiteX1-4369" fmla="*/ 195880 w 3286360"/>
              <a:gd name="connsiteY1-4370" fmla="*/ 49907 h 4819288"/>
              <a:gd name="connsiteX2-4371" fmla="*/ 343651 w 3286360"/>
              <a:gd name="connsiteY2-4372" fmla="*/ 414631 h 4819288"/>
              <a:gd name="connsiteX3-4373" fmla="*/ 369860 w 3286360"/>
              <a:gd name="connsiteY3-4374" fmla="*/ 164747 h 4819288"/>
              <a:gd name="connsiteX4-4375" fmla="*/ 563408 w 3286360"/>
              <a:gd name="connsiteY4-4376" fmla="*/ 339884 h 4819288"/>
              <a:gd name="connsiteX5-4377" fmla="*/ 513243 w 3286360"/>
              <a:gd name="connsiteY5-4378" fmla="*/ 78435 h 4819288"/>
              <a:gd name="connsiteX6-4379" fmla="*/ 597897 w 3286360"/>
              <a:gd name="connsiteY6-4380" fmla="*/ 0 h 4819288"/>
              <a:gd name="connsiteX7-4381" fmla="*/ 3168213 w 3286360"/>
              <a:gd name="connsiteY7-4382" fmla="*/ 8802 h 4819288"/>
              <a:gd name="connsiteX8-4383" fmla="*/ 3275500 w 3286360"/>
              <a:gd name="connsiteY8-4384" fmla="*/ 169942 h 4819288"/>
              <a:gd name="connsiteX9-4385" fmla="*/ 3241012 w 3286360"/>
              <a:gd name="connsiteY9-4386" fmla="*/ 2215774 h 4819288"/>
              <a:gd name="connsiteX10-4387" fmla="*/ 3286360 w 3286360"/>
              <a:gd name="connsiteY10-4388" fmla="*/ 4630154 h 4819288"/>
              <a:gd name="connsiteX11-4389" fmla="*/ 3199164 w 3286360"/>
              <a:gd name="connsiteY11-4390" fmla="*/ 4788224 h 4819288"/>
              <a:gd name="connsiteX12-4391" fmla="*/ 2065249 w 3286360"/>
              <a:gd name="connsiteY12-4392" fmla="*/ 4810647 h 4819288"/>
              <a:gd name="connsiteX13-4393" fmla="*/ 61980 w 3286360"/>
              <a:gd name="connsiteY13-4394" fmla="*/ 4763261 h 4819288"/>
              <a:gd name="connsiteX14-4395" fmla="*/ 1260 w 3286360"/>
              <a:gd name="connsiteY14-4396" fmla="*/ 4615988 h 4819288"/>
              <a:gd name="connsiteX15-4397" fmla="*/ 30395 w 3286360"/>
              <a:gd name="connsiteY15-4398" fmla="*/ 2013153 h 4819288"/>
              <a:gd name="connsiteX16-4399" fmla="*/ 8757 w 3286360"/>
              <a:gd name="connsiteY16-4400" fmla="*/ 202066 h 4819288"/>
              <a:gd name="connsiteX0-4401" fmla="*/ 8757 w 3286360"/>
              <a:gd name="connsiteY0-4402" fmla="*/ 202066 h 4819288"/>
              <a:gd name="connsiteX1-4403" fmla="*/ 195880 w 3286360"/>
              <a:gd name="connsiteY1-4404" fmla="*/ 49907 h 4819288"/>
              <a:gd name="connsiteX2-4405" fmla="*/ 343651 w 3286360"/>
              <a:gd name="connsiteY2-4406" fmla="*/ 414631 h 4819288"/>
              <a:gd name="connsiteX3-4407" fmla="*/ 369860 w 3286360"/>
              <a:gd name="connsiteY3-4408" fmla="*/ 164747 h 4819288"/>
              <a:gd name="connsiteX4-4409" fmla="*/ 470553 w 3286360"/>
              <a:gd name="connsiteY4-4410" fmla="*/ 187792 h 4819288"/>
              <a:gd name="connsiteX5-4411" fmla="*/ 513243 w 3286360"/>
              <a:gd name="connsiteY5-4412" fmla="*/ 78435 h 4819288"/>
              <a:gd name="connsiteX6-4413" fmla="*/ 597897 w 3286360"/>
              <a:gd name="connsiteY6-4414" fmla="*/ 0 h 4819288"/>
              <a:gd name="connsiteX7-4415" fmla="*/ 3168213 w 3286360"/>
              <a:gd name="connsiteY7-4416" fmla="*/ 8802 h 4819288"/>
              <a:gd name="connsiteX8-4417" fmla="*/ 3275500 w 3286360"/>
              <a:gd name="connsiteY8-4418" fmla="*/ 169942 h 4819288"/>
              <a:gd name="connsiteX9-4419" fmla="*/ 3241012 w 3286360"/>
              <a:gd name="connsiteY9-4420" fmla="*/ 2215774 h 4819288"/>
              <a:gd name="connsiteX10-4421" fmla="*/ 3286360 w 3286360"/>
              <a:gd name="connsiteY10-4422" fmla="*/ 4630154 h 4819288"/>
              <a:gd name="connsiteX11-4423" fmla="*/ 3199164 w 3286360"/>
              <a:gd name="connsiteY11-4424" fmla="*/ 4788224 h 4819288"/>
              <a:gd name="connsiteX12-4425" fmla="*/ 2065249 w 3286360"/>
              <a:gd name="connsiteY12-4426" fmla="*/ 4810647 h 4819288"/>
              <a:gd name="connsiteX13-4427" fmla="*/ 61980 w 3286360"/>
              <a:gd name="connsiteY13-4428" fmla="*/ 4763261 h 4819288"/>
              <a:gd name="connsiteX14-4429" fmla="*/ 1260 w 3286360"/>
              <a:gd name="connsiteY14-4430" fmla="*/ 4615988 h 4819288"/>
              <a:gd name="connsiteX15-4431" fmla="*/ 30395 w 3286360"/>
              <a:gd name="connsiteY15-4432" fmla="*/ 2013153 h 4819288"/>
              <a:gd name="connsiteX16-4433" fmla="*/ 8757 w 3286360"/>
              <a:gd name="connsiteY16-4434" fmla="*/ 202066 h 4819288"/>
              <a:gd name="connsiteX0-4435" fmla="*/ 8757 w 3286360"/>
              <a:gd name="connsiteY0-4436" fmla="*/ 202066 h 4819288"/>
              <a:gd name="connsiteX1-4437" fmla="*/ 195880 w 3286360"/>
              <a:gd name="connsiteY1-4438" fmla="*/ 49907 h 4819288"/>
              <a:gd name="connsiteX2-4439" fmla="*/ 343651 w 3286360"/>
              <a:gd name="connsiteY2-4440" fmla="*/ 414631 h 4819288"/>
              <a:gd name="connsiteX3-4441" fmla="*/ 369860 w 3286360"/>
              <a:gd name="connsiteY3-4442" fmla="*/ 164747 h 4819288"/>
              <a:gd name="connsiteX4-4443" fmla="*/ 470553 w 3286360"/>
              <a:gd name="connsiteY4-4444" fmla="*/ 187792 h 4819288"/>
              <a:gd name="connsiteX5-4445" fmla="*/ 513243 w 3286360"/>
              <a:gd name="connsiteY5-4446" fmla="*/ 78435 h 4819288"/>
              <a:gd name="connsiteX6-4447" fmla="*/ 597897 w 3286360"/>
              <a:gd name="connsiteY6-4448" fmla="*/ 0 h 4819288"/>
              <a:gd name="connsiteX7-4449" fmla="*/ 3168213 w 3286360"/>
              <a:gd name="connsiteY7-4450" fmla="*/ 8802 h 4819288"/>
              <a:gd name="connsiteX8-4451" fmla="*/ 3275500 w 3286360"/>
              <a:gd name="connsiteY8-4452" fmla="*/ 169942 h 4819288"/>
              <a:gd name="connsiteX9-4453" fmla="*/ 3241012 w 3286360"/>
              <a:gd name="connsiteY9-4454" fmla="*/ 2215774 h 4819288"/>
              <a:gd name="connsiteX10-4455" fmla="*/ 3286360 w 3286360"/>
              <a:gd name="connsiteY10-4456" fmla="*/ 4630154 h 4819288"/>
              <a:gd name="connsiteX11-4457" fmla="*/ 3199164 w 3286360"/>
              <a:gd name="connsiteY11-4458" fmla="*/ 4788224 h 4819288"/>
              <a:gd name="connsiteX12-4459" fmla="*/ 2065249 w 3286360"/>
              <a:gd name="connsiteY12-4460" fmla="*/ 4810647 h 4819288"/>
              <a:gd name="connsiteX13-4461" fmla="*/ 61980 w 3286360"/>
              <a:gd name="connsiteY13-4462" fmla="*/ 4763261 h 4819288"/>
              <a:gd name="connsiteX14-4463" fmla="*/ 1260 w 3286360"/>
              <a:gd name="connsiteY14-4464" fmla="*/ 4615988 h 4819288"/>
              <a:gd name="connsiteX15-4465" fmla="*/ 30395 w 3286360"/>
              <a:gd name="connsiteY15-4466" fmla="*/ 2013153 h 4819288"/>
              <a:gd name="connsiteX16-4467" fmla="*/ 8757 w 3286360"/>
              <a:gd name="connsiteY16-4468" fmla="*/ 202066 h 4819288"/>
              <a:gd name="connsiteX0-4469" fmla="*/ 8757 w 3286360"/>
              <a:gd name="connsiteY0-4470" fmla="*/ 202066 h 4819288"/>
              <a:gd name="connsiteX1-4471" fmla="*/ 195880 w 3286360"/>
              <a:gd name="connsiteY1-4472" fmla="*/ 49907 h 4819288"/>
              <a:gd name="connsiteX2-4473" fmla="*/ 343651 w 3286360"/>
              <a:gd name="connsiteY2-4474" fmla="*/ 414631 h 4819288"/>
              <a:gd name="connsiteX3-4475" fmla="*/ 369860 w 3286360"/>
              <a:gd name="connsiteY3-4476" fmla="*/ 164747 h 4819288"/>
              <a:gd name="connsiteX4-4477" fmla="*/ 470553 w 3286360"/>
              <a:gd name="connsiteY4-4478" fmla="*/ 187792 h 4819288"/>
              <a:gd name="connsiteX5-4479" fmla="*/ 513243 w 3286360"/>
              <a:gd name="connsiteY5-4480" fmla="*/ 78435 h 4819288"/>
              <a:gd name="connsiteX6-4481" fmla="*/ 597897 w 3286360"/>
              <a:gd name="connsiteY6-4482" fmla="*/ 0 h 4819288"/>
              <a:gd name="connsiteX7-4483" fmla="*/ 3168213 w 3286360"/>
              <a:gd name="connsiteY7-4484" fmla="*/ 8802 h 4819288"/>
              <a:gd name="connsiteX8-4485" fmla="*/ 3275500 w 3286360"/>
              <a:gd name="connsiteY8-4486" fmla="*/ 169942 h 4819288"/>
              <a:gd name="connsiteX9-4487" fmla="*/ 3241012 w 3286360"/>
              <a:gd name="connsiteY9-4488" fmla="*/ 2215774 h 4819288"/>
              <a:gd name="connsiteX10-4489" fmla="*/ 3286360 w 3286360"/>
              <a:gd name="connsiteY10-4490" fmla="*/ 4630154 h 4819288"/>
              <a:gd name="connsiteX11-4491" fmla="*/ 3199164 w 3286360"/>
              <a:gd name="connsiteY11-4492" fmla="*/ 4788224 h 4819288"/>
              <a:gd name="connsiteX12-4493" fmla="*/ 2065249 w 3286360"/>
              <a:gd name="connsiteY12-4494" fmla="*/ 4810647 h 4819288"/>
              <a:gd name="connsiteX13-4495" fmla="*/ 61980 w 3286360"/>
              <a:gd name="connsiteY13-4496" fmla="*/ 4763261 h 4819288"/>
              <a:gd name="connsiteX14-4497" fmla="*/ 1260 w 3286360"/>
              <a:gd name="connsiteY14-4498" fmla="*/ 4615988 h 4819288"/>
              <a:gd name="connsiteX15-4499" fmla="*/ 30395 w 3286360"/>
              <a:gd name="connsiteY15-4500" fmla="*/ 2013153 h 4819288"/>
              <a:gd name="connsiteX16-4501" fmla="*/ 8757 w 3286360"/>
              <a:gd name="connsiteY16-4502" fmla="*/ 202066 h 4819288"/>
              <a:gd name="connsiteX0-4503" fmla="*/ 8757 w 3286360"/>
              <a:gd name="connsiteY0-4504" fmla="*/ 211200 h 4828422"/>
              <a:gd name="connsiteX1-4505" fmla="*/ 195880 w 3286360"/>
              <a:gd name="connsiteY1-4506" fmla="*/ 59041 h 4828422"/>
              <a:gd name="connsiteX2-4507" fmla="*/ 343651 w 3286360"/>
              <a:gd name="connsiteY2-4508" fmla="*/ 423765 h 4828422"/>
              <a:gd name="connsiteX3-4509" fmla="*/ 369860 w 3286360"/>
              <a:gd name="connsiteY3-4510" fmla="*/ 173881 h 4828422"/>
              <a:gd name="connsiteX4-4511" fmla="*/ 470553 w 3286360"/>
              <a:gd name="connsiteY4-4512" fmla="*/ 196926 h 4828422"/>
              <a:gd name="connsiteX5-4513" fmla="*/ 435864 w 3286360"/>
              <a:gd name="connsiteY5-4514" fmla="*/ 0 h 4828422"/>
              <a:gd name="connsiteX6-4515" fmla="*/ 597897 w 3286360"/>
              <a:gd name="connsiteY6-4516" fmla="*/ 9134 h 4828422"/>
              <a:gd name="connsiteX7-4517" fmla="*/ 3168213 w 3286360"/>
              <a:gd name="connsiteY7-4518" fmla="*/ 17936 h 4828422"/>
              <a:gd name="connsiteX8-4519" fmla="*/ 3275500 w 3286360"/>
              <a:gd name="connsiteY8-4520" fmla="*/ 179076 h 4828422"/>
              <a:gd name="connsiteX9-4521" fmla="*/ 3241012 w 3286360"/>
              <a:gd name="connsiteY9-4522" fmla="*/ 2224908 h 4828422"/>
              <a:gd name="connsiteX10-4523" fmla="*/ 3286360 w 3286360"/>
              <a:gd name="connsiteY10-4524" fmla="*/ 4639288 h 4828422"/>
              <a:gd name="connsiteX11-4525" fmla="*/ 3199164 w 3286360"/>
              <a:gd name="connsiteY11-4526" fmla="*/ 4797358 h 4828422"/>
              <a:gd name="connsiteX12-4527" fmla="*/ 2065249 w 3286360"/>
              <a:gd name="connsiteY12-4528" fmla="*/ 4819781 h 4828422"/>
              <a:gd name="connsiteX13-4529" fmla="*/ 61980 w 3286360"/>
              <a:gd name="connsiteY13-4530" fmla="*/ 4772395 h 4828422"/>
              <a:gd name="connsiteX14-4531" fmla="*/ 1260 w 3286360"/>
              <a:gd name="connsiteY14-4532" fmla="*/ 4625122 h 4828422"/>
              <a:gd name="connsiteX15-4533" fmla="*/ 30395 w 3286360"/>
              <a:gd name="connsiteY15-4534" fmla="*/ 2022287 h 4828422"/>
              <a:gd name="connsiteX16-4535" fmla="*/ 8757 w 3286360"/>
              <a:gd name="connsiteY16-4536" fmla="*/ 211200 h 4828422"/>
              <a:gd name="connsiteX0-4537" fmla="*/ 8757 w 3286360"/>
              <a:gd name="connsiteY0-4538" fmla="*/ 211200 h 4828422"/>
              <a:gd name="connsiteX1-4539" fmla="*/ 195880 w 3286360"/>
              <a:gd name="connsiteY1-4540" fmla="*/ 59041 h 4828422"/>
              <a:gd name="connsiteX2-4541" fmla="*/ 343651 w 3286360"/>
              <a:gd name="connsiteY2-4542" fmla="*/ 423765 h 4828422"/>
              <a:gd name="connsiteX3-4543" fmla="*/ 369860 w 3286360"/>
              <a:gd name="connsiteY3-4544" fmla="*/ 173881 h 4828422"/>
              <a:gd name="connsiteX4-4545" fmla="*/ 470553 w 3286360"/>
              <a:gd name="connsiteY4-4546" fmla="*/ 196926 h 4828422"/>
              <a:gd name="connsiteX5-4547" fmla="*/ 435864 w 3286360"/>
              <a:gd name="connsiteY5-4548" fmla="*/ 0 h 4828422"/>
              <a:gd name="connsiteX6-4549" fmla="*/ 597897 w 3286360"/>
              <a:gd name="connsiteY6-4550" fmla="*/ 9134 h 4828422"/>
              <a:gd name="connsiteX7-4551" fmla="*/ 3168213 w 3286360"/>
              <a:gd name="connsiteY7-4552" fmla="*/ 17936 h 4828422"/>
              <a:gd name="connsiteX8-4553" fmla="*/ 3275500 w 3286360"/>
              <a:gd name="connsiteY8-4554" fmla="*/ 179076 h 4828422"/>
              <a:gd name="connsiteX9-4555" fmla="*/ 3241012 w 3286360"/>
              <a:gd name="connsiteY9-4556" fmla="*/ 2224908 h 4828422"/>
              <a:gd name="connsiteX10-4557" fmla="*/ 3286360 w 3286360"/>
              <a:gd name="connsiteY10-4558" fmla="*/ 4639288 h 4828422"/>
              <a:gd name="connsiteX11-4559" fmla="*/ 3199164 w 3286360"/>
              <a:gd name="connsiteY11-4560" fmla="*/ 4797358 h 4828422"/>
              <a:gd name="connsiteX12-4561" fmla="*/ 2065249 w 3286360"/>
              <a:gd name="connsiteY12-4562" fmla="*/ 4819781 h 4828422"/>
              <a:gd name="connsiteX13-4563" fmla="*/ 61980 w 3286360"/>
              <a:gd name="connsiteY13-4564" fmla="*/ 4772395 h 4828422"/>
              <a:gd name="connsiteX14-4565" fmla="*/ 1260 w 3286360"/>
              <a:gd name="connsiteY14-4566" fmla="*/ 4625122 h 4828422"/>
              <a:gd name="connsiteX15-4567" fmla="*/ 30395 w 3286360"/>
              <a:gd name="connsiteY15-4568" fmla="*/ 2022287 h 4828422"/>
              <a:gd name="connsiteX16-4569" fmla="*/ 8757 w 3286360"/>
              <a:gd name="connsiteY16-4570" fmla="*/ 211200 h 4828422"/>
              <a:gd name="connsiteX0-4571" fmla="*/ 8757 w 3286360"/>
              <a:gd name="connsiteY0-4572" fmla="*/ 211200 h 4828422"/>
              <a:gd name="connsiteX1-4573" fmla="*/ 195880 w 3286360"/>
              <a:gd name="connsiteY1-4574" fmla="*/ 59041 h 4828422"/>
              <a:gd name="connsiteX2-4575" fmla="*/ 343651 w 3286360"/>
              <a:gd name="connsiteY2-4576" fmla="*/ 423765 h 4828422"/>
              <a:gd name="connsiteX3-4577" fmla="*/ 369860 w 3286360"/>
              <a:gd name="connsiteY3-4578" fmla="*/ 173881 h 4828422"/>
              <a:gd name="connsiteX4-4579" fmla="*/ 470553 w 3286360"/>
              <a:gd name="connsiteY4-4580" fmla="*/ 196926 h 4828422"/>
              <a:gd name="connsiteX5-4581" fmla="*/ 435864 w 3286360"/>
              <a:gd name="connsiteY5-4582" fmla="*/ 0 h 4828422"/>
              <a:gd name="connsiteX6-4583" fmla="*/ 597897 w 3286360"/>
              <a:gd name="connsiteY6-4584" fmla="*/ 9134 h 4828422"/>
              <a:gd name="connsiteX7-4585" fmla="*/ 3168213 w 3286360"/>
              <a:gd name="connsiteY7-4586" fmla="*/ 17936 h 4828422"/>
              <a:gd name="connsiteX8-4587" fmla="*/ 3275500 w 3286360"/>
              <a:gd name="connsiteY8-4588" fmla="*/ 179076 h 4828422"/>
              <a:gd name="connsiteX9-4589" fmla="*/ 3241012 w 3286360"/>
              <a:gd name="connsiteY9-4590" fmla="*/ 2224908 h 4828422"/>
              <a:gd name="connsiteX10-4591" fmla="*/ 3286360 w 3286360"/>
              <a:gd name="connsiteY10-4592" fmla="*/ 4639288 h 4828422"/>
              <a:gd name="connsiteX11-4593" fmla="*/ 3199164 w 3286360"/>
              <a:gd name="connsiteY11-4594" fmla="*/ 4797358 h 4828422"/>
              <a:gd name="connsiteX12-4595" fmla="*/ 2065249 w 3286360"/>
              <a:gd name="connsiteY12-4596" fmla="*/ 4819781 h 4828422"/>
              <a:gd name="connsiteX13-4597" fmla="*/ 61980 w 3286360"/>
              <a:gd name="connsiteY13-4598" fmla="*/ 4772395 h 4828422"/>
              <a:gd name="connsiteX14-4599" fmla="*/ 1260 w 3286360"/>
              <a:gd name="connsiteY14-4600" fmla="*/ 4625122 h 4828422"/>
              <a:gd name="connsiteX15-4601" fmla="*/ 30395 w 3286360"/>
              <a:gd name="connsiteY15-4602" fmla="*/ 2022287 h 4828422"/>
              <a:gd name="connsiteX16-4603" fmla="*/ 8757 w 3286360"/>
              <a:gd name="connsiteY16-4604" fmla="*/ 211200 h 4828422"/>
              <a:gd name="connsiteX0-4605" fmla="*/ 8757 w 3286360"/>
              <a:gd name="connsiteY0-4606" fmla="*/ 211200 h 4828422"/>
              <a:gd name="connsiteX1-4607" fmla="*/ 195880 w 3286360"/>
              <a:gd name="connsiteY1-4608" fmla="*/ 59041 h 4828422"/>
              <a:gd name="connsiteX2-4609" fmla="*/ 343651 w 3286360"/>
              <a:gd name="connsiteY2-4610" fmla="*/ 423765 h 4828422"/>
              <a:gd name="connsiteX3-4611" fmla="*/ 369860 w 3286360"/>
              <a:gd name="connsiteY3-4612" fmla="*/ 173881 h 4828422"/>
              <a:gd name="connsiteX4-4613" fmla="*/ 470553 w 3286360"/>
              <a:gd name="connsiteY4-4614" fmla="*/ 196926 h 4828422"/>
              <a:gd name="connsiteX5-4615" fmla="*/ 435864 w 3286360"/>
              <a:gd name="connsiteY5-4616" fmla="*/ 0 h 4828422"/>
              <a:gd name="connsiteX6-4617" fmla="*/ 907414 w 3286360"/>
              <a:gd name="connsiteY6-4618" fmla="*/ 9134 h 4828422"/>
              <a:gd name="connsiteX7-4619" fmla="*/ 3168213 w 3286360"/>
              <a:gd name="connsiteY7-4620" fmla="*/ 17936 h 4828422"/>
              <a:gd name="connsiteX8-4621" fmla="*/ 3275500 w 3286360"/>
              <a:gd name="connsiteY8-4622" fmla="*/ 179076 h 4828422"/>
              <a:gd name="connsiteX9-4623" fmla="*/ 3241012 w 3286360"/>
              <a:gd name="connsiteY9-4624" fmla="*/ 2224908 h 4828422"/>
              <a:gd name="connsiteX10-4625" fmla="*/ 3286360 w 3286360"/>
              <a:gd name="connsiteY10-4626" fmla="*/ 4639288 h 4828422"/>
              <a:gd name="connsiteX11-4627" fmla="*/ 3199164 w 3286360"/>
              <a:gd name="connsiteY11-4628" fmla="*/ 4797358 h 4828422"/>
              <a:gd name="connsiteX12-4629" fmla="*/ 2065249 w 3286360"/>
              <a:gd name="connsiteY12-4630" fmla="*/ 4819781 h 4828422"/>
              <a:gd name="connsiteX13-4631" fmla="*/ 61980 w 3286360"/>
              <a:gd name="connsiteY13-4632" fmla="*/ 4772395 h 4828422"/>
              <a:gd name="connsiteX14-4633" fmla="*/ 1260 w 3286360"/>
              <a:gd name="connsiteY14-4634" fmla="*/ 4625122 h 4828422"/>
              <a:gd name="connsiteX15-4635" fmla="*/ 30395 w 3286360"/>
              <a:gd name="connsiteY15-4636" fmla="*/ 2022287 h 4828422"/>
              <a:gd name="connsiteX16-4637" fmla="*/ 8757 w 3286360"/>
              <a:gd name="connsiteY16-4638" fmla="*/ 211200 h 4828422"/>
              <a:gd name="connsiteX0-4639" fmla="*/ 8757 w 3286360"/>
              <a:gd name="connsiteY0-4640" fmla="*/ 211200 h 4828422"/>
              <a:gd name="connsiteX1-4641" fmla="*/ 195880 w 3286360"/>
              <a:gd name="connsiteY1-4642" fmla="*/ 59041 h 4828422"/>
              <a:gd name="connsiteX2-4643" fmla="*/ 343651 w 3286360"/>
              <a:gd name="connsiteY2-4644" fmla="*/ 423765 h 4828422"/>
              <a:gd name="connsiteX3-4645" fmla="*/ 369860 w 3286360"/>
              <a:gd name="connsiteY3-4646" fmla="*/ 173881 h 4828422"/>
              <a:gd name="connsiteX4-4647" fmla="*/ 470553 w 3286360"/>
              <a:gd name="connsiteY4-4648" fmla="*/ 196926 h 4828422"/>
              <a:gd name="connsiteX5-4649" fmla="*/ 435864 w 3286360"/>
              <a:gd name="connsiteY5-4650" fmla="*/ 0 h 4828422"/>
              <a:gd name="connsiteX6-4651" fmla="*/ 907414 w 3286360"/>
              <a:gd name="connsiteY6-4652" fmla="*/ 9134 h 4828422"/>
              <a:gd name="connsiteX7-4653" fmla="*/ 3168213 w 3286360"/>
              <a:gd name="connsiteY7-4654" fmla="*/ 17936 h 4828422"/>
              <a:gd name="connsiteX8-4655" fmla="*/ 3275500 w 3286360"/>
              <a:gd name="connsiteY8-4656" fmla="*/ 179076 h 4828422"/>
              <a:gd name="connsiteX9-4657" fmla="*/ 3241012 w 3286360"/>
              <a:gd name="connsiteY9-4658" fmla="*/ 2224908 h 4828422"/>
              <a:gd name="connsiteX10-4659" fmla="*/ 3286360 w 3286360"/>
              <a:gd name="connsiteY10-4660" fmla="*/ 4639288 h 4828422"/>
              <a:gd name="connsiteX11-4661" fmla="*/ 3199164 w 3286360"/>
              <a:gd name="connsiteY11-4662" fmla="*/ 4797358 h 4828422"/>
              <a:gd name="connsiteX12-4663" fmla="*/ 2065249 w 3286360"/>
              <a:gd name="connsiteY12-4664" fmla="*/ 4819781 h 4828422"/>
              <a:gd name="connsiteX13-4665" fmla="*/ 61980 w 3286360"/>
              <a:gd name="connsiteY13-4666" fmla="*/ 4772395 h 4828422"/>
              <a:gd name="connsiteX14-4667" fmla="*/ 1260 w 3286360"/>
              <a:gd name="connsiteY14-4668" fmla="*/ 4625122 h 4828422"/>
              <a:gd name="connsiteX15-4669" fmla="*/ 30395 w 3286360"/>
              <a:gd name="connsiteY15-4670" fmla="*/ 2022287 h 4828422"/>
              <a:gd name="connsiteX16-4671" fmla="*/ 8757 w 3286360"/>
              <a:gd name="connsiteY16-4672" fmla="*/ 211200 h 4828422"/>
              <a:gd name="connsiteX0-4673" fmla="*/ 8757 w 3286360"/>
              <a:gd name="connsiteY0-4674" fmla="*/ 211200 h 4828422"/>
              <a:gd name="connsiteX1-4675" fmla="*/ 195880 w 3286360"/>
              <a:gd name="connsiteY1-4676" fmla="*/ 59041 h 4828422"/>
              <a:gd name="connsiteX2-4677" fmla="*/ 343651 w 3286360"/>
              <a:gd name="connsiteY2-4678" fmla="*/ 423765 h 4828422"/>
              <a:gd name="connsiteX3-4679" fmla="*/ 369860 w 3286360"/>
              <a:gd name="connsiteY3-4680" fmla="*/ 173881 h 4828422"/>
              <a:gd name="connsiteX4-4681" fmla="*/ 470553 w 3286360"/>
              <a:gd name="connsiteY4-4682" fmla="*/ 196926 h 4828422"/>
              <a:gd name="connsiteX5-4683" fmla="*/ 435864 w 3286360"/>
              <a:gd name="connsiteY5-4684" fmla="*/ 0 h 4828422"/>
              <a:gd name="connsiteX6-4685" fmla="*/ 907414 w 3286360"/>
              <a:gd name="connsiteY6-4686" fmla="*/ 9134 h 4828422"/>
              <a:gd name="connsiteX7-4687" fmla="*/ 3168213 w 3286360"/>
              <a:gd name="connsiteY7-4688" fmla="*/ 17936 h 4828422"/>
              <a:gd name="connsiteX8-4689" fmla="*/ 3275500 w 3286360"/>
              <a:gd name="connsiteY8-4690" fmla="*/ 179076 h 4828422"/>
              <a:gd name="connsiteX9-4691" fmla="*/ 3241012 w 3286360"/>
              <a:gd name="connsiteY9-4692" fmla="*/ 2224908 h 4828422"/>
              <a:gd name="connsiteX10-4693" fmla="*/ 3286360 w 3286360"/>
              <a:gd name="connsiteY10-4694" fmla="*/ 4639288 h 4828422"/>
              <a:gd name="connsiteX11-4695" fmla="*/ 3199164 w 3286360"/>
              <a:gd name="connsiteY11-4696" fmla="*/ 4797358 h 4828422"/>
              <a:gd name="connsiteX12-4697" fmla="*/ 2065249 w 3286360"/>
              <a:gd name="connsiteY12-4698" fmla="*/ 4819781 h 4828422"/>
              <a:gd name="connsiteX13-4699" fmla="*/ 61980 w 3286360"/>
              <a:gd name="connsiteY13-4700" fmla="*/ 4772395 h 4828422"/>
              <a:gd name="connsiteX14-4701" fmla="*/ 1260 w 3286360"/>
              <a:gd name="connsiteY14-4702" fmla="*/ 4625122 h 4828422"/>
              <a:gd name="connsiteX15-4703" fmla="*/ 30395 w 3286360"/>
              <a:gd name="connsiteY15-4704" fmla="*/ 2022287 h 4828422"/>
              <a:gd name="connsiteX16-4705" fmla="*/ 8757 w 3286360"/>
              <a:gd name="connsiteY16-4706" fmla="*/ 211200 h 4828422"/>
              <a:gd name="connsiteX0-4707" fmla="*/ 8757 w 3286360"/>
              <a:gd name="connsiteY0-4708" fmla="*/ 211200 h 4828422"/>
              <a:gd name="connsiteX1-4709" fmla="*/ 195880 w 3286360"/>
              <a:gd name="connsiteY1-4710" fmla="*/ 59041 h 4828422"/>
              <a:gd name="connsiteX2-4711" fmla="*/ 343651 w 3286360"/>
              <a:gd name="connsiteY2-4712" fmla="*/ 423765 h 4828422"/>
              <a:gd name="connsiteX3-4713" fmla="*/ 369860 w 3286360"/>
              <a:gd name="connsiteY3-4714" fmla="*/ 173881 h 4828422"/>
              <a:gd name="connsiteX4-4715" fmla="*/ 470553 w 3286360"/>
              <a:gd name="connsiteY4-4716" fmla="*/ 196926 h 4828422"/>
              <a:gd name="connsiteX5-4717" fmla="*/ 435864 w 3286360"/>
              <a:gd name="connsiteY5-4718" fmla="*/ 0 h 4828422"/>
              <a:gd name="connsiteX6-4719" fmla="*/ 907414 w 3286360"/>
              <a:gd name="connsiteY6-4720" fmla="*/ 9134 h 4828422"/>
              <a:gd name="connsiteX7-4721" fmla="*/ 3168213 w 3286360"/>
              <a:gd name="connsiteY7-4722" fmla="*/ 17936 h 4828422"/>
              <a:gd name="connsiteX8-4723" fmla="*/ 3275500 w 3286360"/>
              <a:gd name="connsiteY8-4724" fmla="*/ 179076 h 4828422"/>
              <a:gd name="connsiteX9-4725" fmla="*/ 3241012 w 3286360"/>
              <a:gd name="connsiteY9-4726" fmla="*/ 2224908 h 4828422"/>
              <a:gd name="connsiteX10-4727" fmla="*/ 3286360 w 3286360"/>
              <a:gd name="connsiteY10-4728" fmla="*/ 4639288 h 4828422"/>
              <a:gd name="connsiteX11-4729" fmla="*/ 3199164 w 3286360"/>
              <a:gd name="connsiteY11-4730" fmla="*/ 4797358 h 4828422"/>
              <a:gd name="connsiteX12-4731" fmla="*/ 2065249 w 3286360"/>
              <a:gd name="connsiteY12-4732" fmla="*/ 4819781 h 4828422"/>
              <a:gd name="connsiteX13-4733" fmla="*/ 61980 w 3286360"/>
              <a:gd name="connsiteY13-4734" fmla="*/ 4772395 h 4828422"/>
              <a:gd name="connsiteX14-4735" fmla="*/ 1260 w 3286360"/>
              <a:gd name="connsiteY14-4736" fmla="*/ 4625122 h 4828422"/>
              <a:gd name="connsiteX15-4737" fmla="*/ 30395 w 3286360"/>
              <a:gd name="connsiteY15-4738" fmla="*/ 2022287 h 4828422"/>
              <a:gd name="connsiteX16-4739" fmla="*/ 8757 w 3286360"/>
              <a:gd name="connsiteY16-4740" fmla="*/ 211200 h 4828422"/>
              <a:gd name="connsiteX0-4741" fmla="*/ 8757 w 3286360"/>
              <a:gd name="connsiteY0-4742" fmla="*/ 211200 h 4828422"/>
              <a:gd name="connsiteX1-4743" fmla="*/ 195880 w 3286360"/>
              <a:gd name="connsiteY1-4744" fmla="*/ 59041 h 4828422"/>
              <a:gd name="connsiteX2-4745" fmla="*/ 343651 w 3286360"/>
              <a:gd name="connsiteY2-4746" fmla="*/ 423765 h 4828422"/>
              <a:gd name="connsiteX3-4747" fmla="*/ 369860 w 3286360"/>
              <a:gd name="connsiteY3-4748" fmla="*/ 173881 h 4828422"/>
              <a:gd name="connsiteX4-4749" fmla="*/ 470553 w 3286360"/>
              <a:gd name="connsiteY4-4750" fmla="*/ 196926 h 4828422"/>
              <a:gd name="connsiteX5-4751" fmla="*/ 435864 w 3286360"/>
              <a:gd name="connsiteY5-4752" fmla="*/ 0 h 4828422"/>
              <a:gd name="connsiteX6-4753" fmla="*/ 907414 w 3286360"/>
              <a:gd name="connsiteY6-4754" fmla="*/ 9134 h 4828422"/>
              <a:gd name="connsiteX7-4755" fmla="*/ 3168213 w 3286360"/>
              <a:gd name="connsiteY7-4756" fmla="*/ 17936 h 4828422"/>
              <a:gd name="connsiteX8-4757" fmla="*/ 3275500 w 3286360"/>
              <a:gd name="connsiteY8-4758" fmla="*/ 179076 h 4828422"/>
              <a:gd name="connsiteX9-4759" fmla="*/ 3241012 w 3286360"/>
              <a:gd name="connsiteY9-4760" fmla="*/ 2224908 h 4828422"/>
              <a:gd name="connsiteX10-4761" fmla="*/ 3286360 w 3286360"/>
              <a:gd name="connsiteY10-4762" fmla="*/ 4639288 h 4828422"/>
              <a:gd name="connsiteX11-4763" fmla="*/ 3199164 w 3286360"/>
              <a:gd name="connsiteY11-4764" fmla="*/ 4797358 h 4828422"/>
              <a:gd name="connsiteX12-4765" fmla="*/ 2065249 w 3286360"/>
              <a:gd name="connsiteY12-4766" fmla="*/ 4819781 h 4828422"/>
              <a:gd name="connsiteX13-4767" fmla="*/ 61980 w 3286360"/>
              <a:gd name="connsiteY13-4768" fmla="*/ 4772395 h 4828422"/>
              <a:gd name="connsiteX14-4769" fmla="*/ 1260 w 3286360"/>
              <a:gd name="connsiteY14-4770" fmla="*/ 4625122 h 4828422"/>
              <a:gd name="connsiteX15-4771" fmla="*/ 30395 w 3286360"/>
              <a:gd name="connsiteY15-4772" fmla="*/ 2022287 h 4828422"/>
              <a:gd name="connsiteX16-4773" fmla="*/ 8757 w 3286360"/>
              <a:gd name="connsiteY16-4774" fmla="*/ 211200 h 4828422"/>
              <a:gd name="connsiteX0-4775" fmla="*/ 8757 w 3286360"/>
              <a:gd name="connsiteY0-4776" fmla="*/ 211200 h 4828422"/>
              <a:gd name="connsiteX1-4777" fmla="*/ 195880 w 3286360"/>
              <a:gd name="connsiteY1-4778" fmla="*/ 59041 h 4828422"/>
              <a:gd name="connsiteX2-4779" fmla="*/ 343651 w 3286360"/>
              <a:gd name="connsiteY2-4780" fmla="*/ 423765 h 4828422"/>
              <a:gd name="connsiteX3-4781" fmla="*/ 369860 w 3286360"/>
              <a:gd name="connsiteY3-4782" fmla="*/ 173881 h 4828422"/>
              <a:gd name="connsiteX4-4783" fmla="*/ 470553 w 3286360"/>
              <a:gd name="connsiteY4-4784" fmla="*/ 196926 h 4828422"/>
              <a:gd name="connsiteX5-4785" fmla="*/ 435864 w 3286360"/>
              <a:gd name="connsiteY5-4786" fmla="*/ 0 h 4828422"/>
              <a:gd name="connsiteX6-4787" fmla="*/ 1124076 w 3286360"/>
              <a:gd name="connsiteY6-4788" fmla="*/ 22960 h 4828422"/>
              <a:gd name="connsiteX7-4789" fmla="*/ 3168213 w 3286360"/>
              <a:gd name="connsiteY7-4790" fmla="*/ 17936 h 4828422"/>
              <a:gd name="connsiteX8-4791" fmla="*/ 3275500 w 3286360"/>
              <a:gd name="connsiteY8-4792" fmla="*/ 179076 h 4828422"/>
              <a:gd name="connsiteX9-4793" fmla="*/ 3241012 w 3286360"/>
              <a:gd name="connsiteY9-4794" fmla="*/ 2224908 h 4828422"/>
              <a:gd name="connsiteX10-4795" fmla="*/ 3286360 w 3286360"/>
              <a:gd name="connsiteY10-4796" fmla="*/ 4639288 h 4828422"/>
              <a:gd name="connsiteX11-4797" fmla="*/ 3199164 w 3286360"/>
              <a:gd name="connsiteY11-4798" fmla="*/ 4797358 h 4828422"/>
              <a:gd name="connsiteX12-4799" fmla="*/ 2065249 w 3286360"/>
              <a:gd name="connsiteY12-4800" fmla="*/ 4819781 h 4828422"/>
              <a:gd name="connsiteX13-4801" fmla="*/ 61980 w 3286360"/>
              <a:gd name="connsiteY13-4802" fmla="*/ 4772395 h 4828422"/>
              <a:gd name="connsiteX14-4803" fmla="*/ 1260 w 3286360"/>
              <a:gd name="connsiteY14-4804" fmla="*/ 4625122 h 4828422"/>
              <a:gd name="connsiteX15-4805" fmla="*/ 30395 w 3286360"/>
              <a:gd name="connsiteY15-4806" fmla="*/ 2022287 h 4828422"/>
              <a:gd name="connsiteX16-4807" fmla="*/ 8757 w 3286360"/>
              <a:gd name="connsiteY16-4808" fmla="*/ 211200 h 4828422"/>
              <a:gd name="connsiteX0-4809" fmla="*/ 8757 w 3286360"/>
              <a:gd name="connsiteY0-4810" fmla="*/ 217194 h 4834416"/>
              <a:gd name="connsiteX1-4811" fmla="*/ 195880 w 3286360"/>
              <a:gd name="connsiteY1-4812" fmla="*/ 65035 h 4834416"/>
              <a:gd name="connsiteX2-4813" fmla="*/ 343651 w 3286360"/>
              <a:gd name="connsiteY2-4814" fmla="*/ 429759 h 4834416"/>
              <a:gd name="connsiteX3-4815" fmla="*/ 369860 w 3286360"/>
              <a:gd name="connsiteY3-4816" fmla="*/ 179875 h 4834416"/>
              <a:gd name="connsiteX4-4817" fmla="*/ 470553 w 3286360"/>
              <a:gd name="connsiteY4-4818" fmla="*/ 202920 h 4834416"/>
              <a:gd name="connsiteX5-4819" fmla="*/ 435864 w 3286360"/>
              <a:gd name="connsiteY5-4820" fmla="*/ 5994 h 4834416"/>
              <a:gd name="connsiteX6-4821" fmla="*/ 1124076 w 3286360"/>
              <a:gd name="connsiteY6-4822" fmla="*/ 28954 h 4834416"/>
              <a:gd name="connsiteX7-4823" fmla="*/ 3168213 w 3286360"/>
              <a:gd name="connsiteY7-4824" fmla="*/ 23930 h 4834416"/>
              <a:gd name="connsiteX8-4825" fmla="*/ 3275500 w 3286360"/>
              <a:gd name="connsiteY8-4826" fmla="*/ 185070 h 4834416"/>
              <a:gd name="connsiteX9-4827" fmla="*/ 3241012 w 3286360"/>
              <a:gd name="connsiteY9-4828" fmla="*/ 2230902 h 4834416"/>
              <a:gd name="connsiteX10-4829" fmla="*/ 3286360 w 3286360"/>
              <a:gd name="connsiteY10-4830" fmla="*/ 4645282 h 4834416"/>
              <a:gd name="connsiteX11-4831" fmla="*/ 3199164 w 3286360"/>
              <a:gd name="connsiteY11-4832" fmla="*/ 4803352 h 4834416"/>
              <a:gd name="connsiteX12-4833" fmla="*/ 2065249 w 3286360"/>
              <a:gd name="connsiteY12-4834" fmla="*/ 4825775 h 4834416"/>
              <a:gd name="connsiteX13-4835" fmla="*/ 61980 w 3286360"/>
              <a:gd name="connsiteY13-4836" fmla="*/ 4778389 h 4834416"/>
              <a:gd name="connsiteX14-4837" fmla="*/ 1260 w 3286360"/>
              <a:gd name="connsiteY14-4838" fmla="*/ 4631116 h 4834416"/>
              <a:gd name="connsiteX15-4839" fmla="*/ 30395 w 3286360"/>
              <a:gd name="connsiteY15-4840" fmla="*/ 2028281 h 4834416"/>
              <a:gd name="connsiteX16-4841" fmla="*/ 8757 w 3286360"/>
              <a:gd name="connsiteY16-4842" fmla="*/ 217194 h 4834416"/>
              <a:gd name="connsiteX0-4843" fmla="*/ 8757 w 3286360"/>
              <a:gd name="connsiteY0-4844" fmla="*/ 213600 h 4830822"/>
              <a:gd name="connsiteX1-4845" fmla="*/ 195880 w 3286360"/>
              <a:gd name="connsiteY1-4846" fmla="*/ 61441 h 4830822"/>
              <a:gd name="connsiteX2-4847" fmla="*/ 343651 w 3286360"/>
              <a:gd name="connsiteY2-4848" fmla="*/ 426165 h 4830822"/>
              <a:gd name="connsiteX3-4849" fmla="*/ 369860 w 3286360"/>
              <a:gd name="connsiteY3-4850" fmla="*/ 176281 h 4830822"/>
              <a:gd name="connsiteX4-4851" fmla="*/ 470553 w 3286360"/>
              <a:gd name="connsiteY4-4852" fmla="*/ 199326 h 4830822"/>
              <a:gd name="connsiteX5-4853" fmla="*/ 435864 w 3286360"/>
              <a:gd name="connsiteY5-4854" fmla="*/ 2400 h 4830822"/>
              <a:gd name="connsiteX6-4855" fmla="*/ 1124076 w 3286360"/>
              <a:gd name="connsiteY6-4856" fmla="*/ 25360 h 4830822"/>
              <a:gd name="connsiteX7-4857" fmla="*/ 3168213 w 3286360"/>
              <a:gd name="connsiteY7-4858" fmla="*/ 20336 h 4830822"/>
              <a:gd name="connsiteX8-4859" fmla="*/ 3275500 w 3286360"/>
              <a:gd name="connsiteY8-4860" fmla="*/ 181476 h 4830822"/>
              <a:gd name="connsiteX9-4861" fmla="*/ 3241012 w 3286360"/>
              <a:gd name="connsiteY9-4862" fmla="*/ 2227308 h 4830822"/>
              <a:gd name="connsiteX10-4863" fmla="*/ 3286360 w 3286360"/>
              <a:gd name="connsiteY10-4864" fmla="*/ 4641688 h 4830822"/>
              <a:gd name="connsiteX11-4865" fmla="*/ 3199164 w 3286360"/>
              <a:gd name="connsiteY11-4866" fmla="*/ 4799758 h 4830822"/>
              <a:gd name="connsiteX12-4867" fmla="*/ 2065249 w 3286360"/>
              <a:gd name="connsiteY12-4868" fmla="*/ 4822181 h 4830822"/>
              <a:gd name="connsiteX13-4869" fmla="*/ 61980 w 3286360"/>
              <a:gd name="connsiteY13-4870" fmla="*/ 4774795 h 4830822"/>
              <a:gd name="connsiteX14-4871" fmla="*/ 1260 w 3286360"/>
              <a:gd name="connsiteY14-4872" fmla="*/ 4627522 h 4830822"/>
              <a:gd name="connsiteX15-4873" fmla="*/ 30395 w 3286360"/>
              <a:gd name="connsiteY15-4874" fmla="*/ 2024687 h 4830822"/>
              <a:gd name="connsiteX16-4875" fmla="*/ 8757 w 3286360"/>
              <a:gd name="connsiteY16-4876" fmla="*/ 213600 h 4830822"/>
              <a:gd name="connsiteX0-4877" fmla="*/ 8757 w 3286360"/>
              <a:gd name="connsiteY0-4878" fmla="*/ 214531 h 4831753"/>
              <a:gd name="connsiteX1-4879" fmla="*/ 195880 w 3286360"/>
              <a:gd name="connsiteY1-4880" fmla="*/ 62372 h 4831753"/>
              <a:gd name="connsiteX2-4881" fmla="*/ 343651 w 3286360"/>
              <a:gd name="connsiteY2-4882" fmla="*/ 427096 h 4831753"/>
              <a:gd name="connsiteX3-4883" fmla="*/ 369860 w 3286360"/>
              <a:gd name="connsiteY3-4884" fmla="*/ 177212 h 4831753"/>
              <a:gd name="connsiteX4-4885" fmla="*/ 470553 w 3286360"/>
              <a:gd name="connsiteY4-4886" fmla="*/ 200257 h 4831753"/>
              <a:gd name="connsiteX5-4887" fmla="*/ 435864 w 3286360"/>
              <a:gd name="connsiteY5-4888" fmla="*/ 3331 h 4831753"/>
              <a:gd name="connsiteX6-4889" fmla="*/ 1082070 w 3286360"/>
              <a:gd name="connsiteY6-4890" fmla="*/ 21682 h 4831753"/>
              <a:gd name="connsiteX7-4891" fmla="*/ 3168213 w 3286360"/>
              <a:gd name="connsiteY7-4892" fmla="*/ 21267 h 4831753"/>
              <a:gd name="connsiteX8-4893" fmla="*/ 3275500 w 3286360"/>
              <a:gd name="connsiteY8-4894" fmla="*/ 182407 h 4831753"/>
              <a:gd name="connsiteX9-4895" fmla="*/ 3241012 w 3286360"/>
              <a:gd name="connsiteY9-4896" fmla="*/ 2228239 h 4831753"/>
              <a:gd name="connsiteX10-4897" fmla="*/ 3286360 w 3286360"/>
              <a:gd name="connsiteY10-4898" fmla="*/ 4642619 h 4831753"/>
              <a:gd name="connsiteX11-4899" fmla="*/ 3199164 w 3286360"/>
              <a:gd name="connsiteY11-4900" fmla="*/ 4800689 h 4831753"/>
              <a:gd name="connsiteX12-4901" fmla="*/ 2065249 w 3286360"/>
              <a:gd name="connsiteY12-4902" fmla="*/ 4823112 h 4831753"/>
              <a:gd name="connsiteX13-4903" fmla="*/ 61980 w 3286360"/>
              <a:gd name="connsiteY13-4904" fmla="*/ 4775726 h 4831753"/>
              <a:gd name="connsiteX14-4905" fmla="*/ 1260 w 3286360"/>
              <a:gd name="connsiteY14-4906" fmla="*/ 4628453 h 4831753"/>
              <a:gd name="connsiteX15-4907" fmla="*/ 30395 w 3286360"/>
              <a:gd name="connsiteY15-4908" fmla="*/ 2025618 h 4831753"/>
              <a:gd name="connsiteX16-4909" fmla="*/ 8757 w 3286360"/>
              <a:gd name="connsiteY16-4910" fmla="*/ 214531 h 4831753"/>
              <a:gd name="connsiteX0-4911" fmla="*/ 2712 w 3305148"/>
              <a:gd name="connsiteY0-4912" fmla="*/ 326692 h 4831753"/>
              <a:gd name="connsiteX1-4913" fmla="*/ 214668 w 3305148"/>
              <a:gd name="connsiteY1-4914" fmla="*/ 62372 h 4831753"/>
              <a:gd name="connsiteX2-4915" fmla="*/ 362439 w 3305148"/>
              <a:gd name="connsiteY2-4916" fmla="*/ 427096 h 4831753"/>
              <a:gd name="connsiteX3-4917" fmla="*/ 388648 w 3305148"/>
              <a:gd name="connsiteY3-4918" fmla="*/ 177212 h 4831753"/>
              <a:gd name="connsiteX4-4919" fmla="*/ 489341 w 3305148"/>
              <a:gd name="connsiteY4-4920" fmla="*/ 200257 h 4831753"/>
              <a:gd name="connsiteX5-4921" fmla="*/ 454652 w 3305148"/>
              <a:gd name="connsiteY5-4922" fmla="*/ 3331 h 4831753"/>
              <a:gd name="connsiteX6-4923" fmla="*/ 1100858 w 3305148"/>
              <a:gd name="connsiteY6-4924" fmla="*/ 21682 h 4831753"/>
              <a:gd name="connsiteX7-4925" fmla="*/ 3187001 w 3305148"/>
              <a:gd name="connsiteY7-4926" fmla="*/ 21267 h 4831753"/>
              <a:gd name="connsiteX8-4927" fmla="*/ 3294288 w 3305148"/>
              <a:gd name="connsiteY8-4928" fmla="*/ 182407 h 4831753"/>
              <a:gd name="connsiteX9-4929" fmla="*/ 3259800 w 3305148"/>
              <a:gd name="connsiteY9-4930" fmla="*/ 2228239 h 4831753"/>
              <a:gd name="connsiteX10-4931" fmla="*/ 3305148 w 3305148"/>
              <a:gd name="connsiteY10-4932" fmla="*/ 4642619 h 4831753"/>
              <a:gd name="connsiteX11-4933" fmla="*/ 3217952 w 3305148"/>
              <a:gd name="connsiteY11-4934" fmla="*/ 4800689 h 4831753"/>
              <a:gd name="connsiteX12-4935" fmla="*/ 2084037 w 3305148"/>
              <a:gd name="connsiteY12-4936" fmla="*/ 4823112 h 4831753"/>
              <a:gd name="connsiteX13-4937" fmla="*/ 80768 w 3305148"/>
              <a:gd name="connsiteY13-4938" fmla="*/ 4775726 h 4831753"/>
              <a:gd name="connsiteX14-4939" fmla="*/ 20048 w 3305148"/>
              <a:gd name="connsiteY14-4940" fmla="*/ 4628453 h 4831753"/>
              <a:gd name="connsiteX15-4941" fmla="*/ 49183 w 3305148"/>
              <a:gd name="connsiteY15-4942" fmla="*/ 2025618 h 4831753"/>
              <a:gd name="connsiteX16-4943" fmla="*/ 2712 w 3305148"/>
              <a:gd name="connsiteY16-4944" fmla="*/ 326692 h 4831753"/>
              <a:gd name="connsiteX0-4945" fmla="*/ 2712 w 3305148"/>
              <a:gd name="connsiteY0-4946" fmla="*/ 326692 h 4831753"/>
              <a:gd name="connsiteX1-4947" fmla="*/ 78091 w 3305148"/>
              <a:gd name="connsiteY1-4948" fmla="*/ 157277 h 4831753"/>
              <a:gd name="connsiteX2-4949" fmla="*/ 362439 w 3305148"/>
              <a:gd name="connsiteY2-4950" fmla="*/ 427096 h 4831753"/>
              <a:gd name="connsiteX3-4951" fmla="*/ 388648 w 3305148"/>
              <a:gd name="connsiteY3-4952" fmla="*/ 177212 h 4831753"/>
              <a:gd name="connsiteX4-4953" fmla="*/ 489341 w 3305148"/>
              <a:gd name="connsiteY4-4954" fmla="*/ 200257 h 4831753"/>
              <a:gd name="connsiteX5-4955" fmla="*/ 454652 w 3305148"/>
              <a:gd name="connsiteY5-4956" fmla="*/ 3331 h 4831753"/>
              <a:gd name="connsiteX6-4957" fmla="*/ 1100858 w 3305148"/>
              <a:gd name="connsiteY6-4958" fmla="*/ 21682 h 4831753"/>
              <a:gd name="connsiteX7-4959" fmla="*/ 3187001 w 3305148"/>
              <a:gd name="connsiteY7-4960" fmla="*/ 21267 h 4831753"/>
              <a:gd name="connsiteX8-4961" fmla="*/ 3294288 w 3305148"/>
              <a:gd name="connsiteY8-4962" fmla="*/ 182407 h 4831753"/>
              <a:gd name="connsiteX9-4963" fmla="*/ 3259800 w 3305148"/>
              <a:gd name="connsiteY9-4964" fmla="*/ 2228239 h 4831753"/>
              <a:gd name="connsiteX10-4965" fmla="*/ 3305148 w 3305148"/>
              <a:gd name="connsiteY10-4966" fmla="*/ 4642619 h 4831753"/>
              <a:gd name="connsiteX11-4967" fmla="*/ 3217952 w 3305148"/>
              <a:gd name="connsiteY11-4968" fmla="*/ 4800689 h 4831753"/>
              <a:gd name="connsiteX12-4969" fmla="*/ 2084037 w 3305148"/>
              <a:gd name="connsiteY12-4970" fmla="*/ 4823112 h 4831753"/>
              <a:gd name="connsiteX13-4971" fmla="*/ 80768 w 3305148"/>
              <a:gd name="connsiteY13-4972" fmla="*/ 4775726 h 4831753"/>
              <a:gd name="connsiteX14-4973" fmla="*/ 20048 w 3305148"/>
              <a:gd name="connsiteY14-4974" fmla="*/ 4628453 h 4831753"/>
              <a:gd name="connsiteX15-4975" fmla="*/ 49183 w 3305148"/>
              <a:gd name="connsiteY15-4976" fmla="*/ 2025618 h 4831753"/>
              <a:gd name="connsiteX16-4977" fmla="*/ 2712 w 3305148"/>
              <a:gd name="connsiteY16-4978" fmla="*/ 326692 h 4831753"/>
              <a:gd name="connsiteX0-4979" fmla="*/ 2712 w 3305148"/>
              <a:gd name="connsiteY0-4980" fmla="*/ 326692 h 4831753"/>
              <a:gd name="connsiteX1-4981" fmla="*/ 78091 w 3305148"/>
              <a:gd name="connsiteY1-4982" fmla="*/ 157277 h 4831753"/>
              <a:gd name="connsiteX2-4983" fmla="*/ 362439 w 3305148"/>
              <a:gd name="connsiteY2-4984" fmla="*/ 427096 h 4831753"/>
              <a:gd name="connsiteX3-4985" fmla="*/ 388648 w 3305148"/>
              <a:gd name="connsiteY3-4986" fmla="*/ 177212 h 4831753"/>
              <a:gd name="connsiteX4-4987" fmla="*/ 489341 w 3305148"/>
              <a:gd name="connsiteY4-4988" fmla="*/ 200257 h 4831753"/>
              <a:gd name="connsiteX5-4989" fmla="*/ 454652 w 3305148"/>
              <a:gd name="connsiteY5-4990" fmla="*/ 3331 h 4831753"/>
              <a:gd name="connsiteX6-4991" fmla="*/ 1100858 w 3305148"/>
              <a:gd name="connsiteY6-4992" fmla="*/ 21682 h 4831753"/>
              <a:gd name="connsiteX7-4993" fmla="*/ 3187001 w 3305148"/>
              <a:gd name="connsiteY7-4994" fmla="*/ 21267 h 4831753"/>
              <a:gd name="connsiteX8-4995" fmla="*/ 3294288 w 3305148"/>
              <a:gd name="connsiteY8-4996" fmla="*/ 182407 h 4831753"/>
              <a:gd name="connsiteX9-4997" fmla="*/ 3259800 w 3305148"/>
              <a:gd name="connsiteY9-4998" fmla="*/ 2228239 h 4831753"/>
              <a:gd name="connsiteX10-4999" fmla="*/ 3305148 w 3305148"/>
              <a:gd name="connsiteY10-5000" fmla="*/ 4642619 h 4831753"/>
              <a:gd name="connsiteX11-5001" fmla="*/ 3217952 w 3305148"/>
              <a:gd name="connsiteY11-5002" fmla="*/ 4800689 h 4831753"/>
              <a:gd name="connsiteX12-5003" fmla="*/ 2084037 w 3305148"/>
              <a:gd name="connsiteY12-5004" fmla="*/ 4823112 h 4831753"/>
              <a:gd name="connsiteX13-5005" fmla="*/ 80768 w 3305148"/>
              <a:gd name="connsiteY13-5006" fmla="*/ 4775726 h 4831753"/>
              <a:gd name="connsiteX14-5007" fmla="*/ 20048 w 3305148"/>
              <a:gd name="connsiteY14-5008" fmla="*/ 4628453 h 4831753"/>
              <a:gd name="connsiteX15-5009" fmla="*/ 49183 w 3305148"/>
              <a:gd name="connsiteY15-5010" fmla="*/ 2025618 h 4831753"/>
              <a:gd name="connsiteX16-5011" fmla="*/ 2712 w 3305148"/>
              <a:gd name="connsiteY16-5012" fmla="*/ 326692 h 4831753"/>
              <a:gd name="connsiteX0-5013" fmla="*/ 2712 w 3305148"/>
              <a:gd name="connsiteY0-5014" fmla="*/ 326692 h 4831753"/>
              <a:gd name="connsiteX1-5015" fmla="*/ 78091 w 3305148"/>
              <a:gd name="connsiteY1-5016" fmla="*/ 157277 h 4831753"/>
              <a:gd name="connsiteX2-5017" fmla="*/ 362439 w 3305148"/>
              <a:gd name="connsiteY2-5018" fmla="*/ 427096 h 4831753"/>
              <a:gd name="connsiteX3-5019" fmla="*/ 388648 w 3305148"/>
              <a:gd name="connsiteY3-5020" fmla="*/ 177212 h 4831753"/>
              <a:gd name="connsiteX4-5021" fmla="*/ 489341 w 3305148"/>
              <a:gd name="connsiteY4-5022" fmla="*/ 200257 h 4831753"/>
              <a:gd name="connsiteX5-5023" fmla="*/ 454652 w 3305148"/>
              <a:gd name="connsiteY5-5024" fmla="*/ 3331 h 4831753"/>
              <a:gd name="connsiteX6-5025" fmla="*/ 1100858 w 3305148"/>
              <a:gd name="connsiteY6-5026" fmla="*/ 21682 h 4831753"/>
              <a:gd name="connsiteX7-5027" fmla="*/ 3187001 w 3305148"/>
              <a:gd name="connsiteY7-5028" fmla="*/ 21267 h 4831753"/>
              <a:gd name="connsiteX8-5029" fmla="*/ 3294288 w 3305148"/>
              <a:gd name="connsiteY8-5030" fmla="*/ 182407 h 4831753"/>
              <a:gd name="connsiteX9-5031" fmla="*/ 3259800 w 3305148"/>
              <a:gd name="connsiteY9-5032" fmla="*/ 2228239 h 4831753"/>
              <a:gd name="connsiteX10-5033" fmla="*/ 3305148 w 3305148"/>
              <a:gd name="connsiteY10-5034" fmla="*/ 4642619 h 4831753"/>
              <a:gd name="connsiteX11-5035" fmla="*/ 3217952 w 3305148"/>
              <a:gd name="connsiteY11-5036" fmla="*/ 4800689 h 4831753"/>
              <a:gd name="connsiteX12-5037" fmla="*/ 2084037 w 3305148"/>
              <a:gd name="connsiteY12-5038" fmla="*/ 4823112 h 4831753"/>
              <a:gd name="connsiteX13-5039" fmla="*/ 80768 w 3305148"/>
              <a:gd name="connsiteY13-5040" fmla="*/ 4775726 h 4831753"/>
              <a:gd name="connsiteX14-5041" fmla="*/ 20048 w 3305148"/>
              <a:gd name="connsiteY14-5042" fmla="*/ 4628453 h 4831753"/>
              <a:gd name="connsiteX15-5043" fmla="*/ 49183 w 3305148"/>
              <a:gd name="connsiteY15-5044" fmla="*/ 2025618 h 4831753"/>
              <a:gd name="connsiteX16-5045" fmla="*/ 2712 w 3305148"/>
              <a:gd name="connsiteY16-5046" fmla="*/ 326692 h 4831753"/>
              <a:gd name="connsiteX0-5047" fmla="*/ 2712 w 3305148"/>
              <a:gd name="connsiteY0-5048" fmla="*/ 326692 h 4831753"/>
              <a:gd name="connsiteX1-5049" fmla="*/ 160865 w 3305148"/>
              <a:gd name="connsiteY1-5050" fmla="*/ 234928 h 4831753"/>
              <a:gd name="connsiteX2-5051" fmla="*/ 362439 w 3305148"/>
              <a:gd name="connsiteY2-5052" fmla="*/ 427096 h 4831753"/>
              <a:gd name="connsiteX3-5053" fmla="*/ 388648 w 3305148"/>
              <a:gd name="connsiteY3-5054" fmla="*/ 177212 h 4831753"/>
              <a:gd name="connsiteX4-5055" fmla="*/ 489341 w 3305148"/>
              <a:gd name="connsiteY4-5056" fmla="*/ 200257 h 4831753"/>
              <a:gd name="connsiteX5-5057" fmla="*/ 454652 w 3305148"/>
              <a:gd name="connsiteY5-5058" fmla="*/ 3331 h 4831753"/>
              <a:gd name="connsiteX6-5059" fmla="*/ 1100858 w 3305148"/>
              <a:gd name="connsiteY6-5060" fmla="*/ 21682 h 4831753"/>
              <a:gd name="connsiteX7-5061" fmla="*/ 3187001 w 3305148"/>
              <a:gd name="connsiteY7-5062" fmla="*/ 21267 h 4831753"/>
              <a:gd name="connsiteX8-5063" fmla="*/ 3294288 w 3305148"/>
              <a:gd name="connsiteY8-5064" fmla="*/ 182407 h 4831753"/>
              <a:gd name="connsiteX9-5065" fmla="*/ 3259800 w 3305148"/>
              <a:gd name="connsiteY9-5066" fmla="*/ 2228239 h 4831753"/>
              <a:gd name="connsiteX10-5067" fmla="*/ 3305148 w 3305148"/>
              <a:gd name="connsiteY10-5068" fmla="*/ 4642619 h 4831753"/>
              <a:gd name="connsiteX11-5069" fmla="*/ 3217952 w 3305148"/>
              <a:gd name="connsiteY11-5070" fmla="*/ 4800689 h 4831753"/>
              <a:gd name="connsiteX12-5071" fmla="*/ 2084037 w 3305148"/>
              <a:gd name="connsiteY12-5072" fmla="*/ 4823112 h 4831753"/>
              <a:gd name="connsiteX13-5073" fmla="*/ 80768 w 3305148"/>
              <a:gd name="connsiteY13-5074" fmla="*/ 4775726 h 4831753"/>
              <a:gd name="connsiteX14-5075" fmla="*/ 20048 w 3305148"/>
              <a:gd name="connsiteY14-5076" fmla="*/ 4628453 h 4831753"/>
              <a:gd name="connsiteX15-5077" fmla="*/ 49183 w 3305148"/>
              <a:gd name="connsiteY15-5078" fmla="*/ 2025618 h 4831753"/>
              <a:gd name="connsiteX16-5079" fmla="*/ 2712 w 3305148"/>
              <a:gd name="connsiteY16-5080" fmla="*/ 326692 h 4831753"/>
              <a:gd name="connsiteX0-5081" fmla="*/ 2712 w 3305148"/>
              <a:gd name="connsiteY0-5082" fmla="*/ 326692 h 4831753"/>
              <a:gd name="connsiteX1-5083" fmla="*/ 69814 w 3305148"/>
              <a:gd name="connsiteY1-5084" fmla="*/ 157279 h 4831753"/>
              <a:gd name="connsiteX2-5085" fmla="*/ 362439 w 3305148"/>
              <a:gd name="connsiteY2-5086" fmla="*/ 427096 h 4831753"/>
              <a:gd name="connsiteX3-5087" fmla="*/ 388648 w 3305148"/>
              <a:gd name="connsiteY3-5088" fmla="*/ 177212 h 4831753"/>
              <a:gd name="connsiteX4-5089" fmla="*/ 489341 w 3305148"/>
              <a:gd name="connsiteY4-5090" fmla="*/ 200257 h 4831753"/>
              <a:gd name="connsiteX5-5091" fmla="*/ 454652 w 3305148"/>
              <a:gd name="connsiteY5-5092" fmla="*/ 3331 h 4831753"/>
              <a:gd name="connsiteX6-5093" fmla="*/ 1100858 w 3305148"/>
              <a:gd name="connsiteY6-5094" fmla="*/ 21682 h 4831753"/>
              <a:gd name="connsiteX7-5095" fmla="*/ 3187001 w 3305148"/>
              <a:gd name="connsiteY7-5096" fmla="*/ 21267 h 4831753"/>
              <a:gd name="connsiteX8-5097" fmla="*/ 3294288 w 3305148"/>
              <a:gd name="connsiteY8-5098" fmla="*/ 182407 h 4831753"/>
              <a:gd name="connsiteX9-5099" fmla="*/ 3259800 w 3305148"/>
              <a:gd name="connsiteY9-5100" fmla="*/ 2228239 h 4831753"/>
              <a:gd name="connsiteX10-5101" fmla="*/ 3305148 w 3305148"/>
              <a:gd name="connsiteY10-5102" fmla="*/ 4642619 h 4831753"/>
              <a:gd name="connsiteX11-5103" fmla="*/ 3217952 w 3305148"/>
              <a:gd name="connsiteY11-5104" fmla="*/ 4800689 h 4831753"/>
              <a:gd name="connsiteX12-5105" fmla="*/ 2084037 w 3305148"/>
              <a:gd name="connsiteY12-5106" fmla="*/ 4823112 h 4831753"/>
              <a:gd name="connsiteX13-5107" fmla="*/ 80768 w 3305148"/>
              <a:gd name="connsiteY13-5108" fmla="*/ 4775726 h 4831753"/>
              <a:gd name="connsiteX14-5109" fmla="*/ 20048 w 3305148"/>
              <a:gd name="connsiteY14-5110" fmla="*/ 4628453 h 4831753"/>
              <a:gd name="connsiteX15-5111" fmla="*/ 49183 w 3305148"/>
              <a:gd name="connsiteY15-5112" fmla="*/ 2025618 h 4831753"/>
              <a:gd name="connsiteX16-5113" fmla="*/ 2712 w 3305148"/>
              <a:gd name="connsiteY16-5114" fmla="*/ 326692 h 4831753"/>
              <a:gd name="connsiteX0-5115" fmla="*/ 2712 w 3305148"/>
              <a:gd name="connsiteY0-5116" fmla="*/ 326692 h 4831753"/>
              <a:gd name="connsiteX1-5117" fmla="*/ 69814 w 3305148"/>
              <a:gd name="connsiteY1-5118" fmla="*/ 157279 h 4831753"/>
              <a:gd name="connsiteX2-5119" fmla="*/ 242417 w 3305148"/>
              <a:gd name="connsiteY2-5120" fmla="*/ 142380 h 4831753"/>
              <a:gd name="connsiteX3-5121" fmla="*/ 388648 w 3305148"/>
              <a:gd name="connsiteY3-5122" fmla="*/ 177212 h 4831753"/>
              <a:gd name="connsiteX4-5123" fmla="*/ 489341 w 3305148"/>
              <a:gd name="connsiteY4-5124" fmla="*/ 200257 h 4831753"/>
              <a:gd name="connsiteX5-5125" fmla="*/ 454652 w 3305148"/>
              <a:gd name="connsiteY5-5126" fmla="*/ 3331 h 4831753"/>
              <a:gd name="connsiteX6-5127" fmla="*/ 1100858 w 3305148"/>
              <a:gd name="connsiteY6-5128" fmla="*/ 21682 h 4831753"/>
              <a:gd name="connsiteX7-5129" fmla="*/ 3187001 w 3305148"/>
              <a:gd name="connsiteY7-5130" fmla="*/ 21267 h 4831753"/>
              <a:gd name="connsiteX8-5131" fmla="*/ 3294288 w 3305148"/>
              <a:gd name="connsiteY8-5132" fmla="*/ 182407 h 4831753"/>
              <a:gd name="connsiteX9-5133" fmla="*/ 3259800 w 3305148"/>
              <a:gd name="connsiteY9-5134" fmla="*/ 2228239 h 4831753"/>
              <a:gd name="connsiteX10-5135" fmla="*/ 3305148 w 3305148"/>
              <a:gd name="connsiteY10-5136" fmla="*/ 4642619 h 4831753"/>
              <a:gd name="connsiteX11-5137" fmla="*/ 3217952 w 3305148"/>
              <a:gd name="connsiteY11-5138" fmla="*/ 4800689 h 4831753"/>
              <a:gd name="connsiteX12-5139" fmla="*/ 2084037 w 3305148"/>
              <a:gd name="connsiteY12-5140" fmla="*/ 4823112 h 4831753"/>
              <a:gd name="connsiteX13-5141" fmla="*/ 80768 w 3305148"/>
              <a:gd name="connsiteY13-5142" fmla="*/ 4775726 h 4831753"/>
              <a:gd name="connsiteX14-5143" fmla="*/ 20048 w 3305148"/>
              <a:gd name="connsiteY14-5144" fmla="*/ 4628453 h 4831753"/>
              <a:gd name="connsiteX15-5145" fmla="*/ 49183 w 3305148"/>
              <a:gd name="connsiteY15-5146" fmla="*/ 2025618 h 4831753"/>
              <a:gd name="connsiteX16-5147" fmla="*/ 2712 w 3305148"/>
              <a:gd name="connsiteY16-5148" fmla="*/ 326692 h 4831753"/>
              <a:gd name="connsiteX0-5149" fmla="*/ 2712 w 3305148"/>
              <a:gd name="connsiteY0-5150" fmla="*/ 326692 h 4831753"/>
              <a:gd name="connsiteX1-5151" fmla="*/ 69814 w 3305148"/>
              <a:gd name="connsiteY1-5152" fmla="*/ 157279 h 4831753"/>
              <a:gd name="connsiteX2-5153" fmla="*/ 242417 w 3305148"/>
              <a:gd name="connsiteY2-5154" fmla="*/ 142380 h 4831753"/>
              <a:gd name="connsiteX3-5155" fmla="*/ 388648 w 3305148"/>
              <a:gd name="connsiteY3-5156" fmla="*/ 177212 h 4831753"/>
              <a:gd name="connsiteX4-5157" fmla="*/ 489341 w 3305148"/>
              <a:gd name="connsiteY4-5158" fmla="*/ 200257 h 4831753"/>
              <a:gd name="connsiteX5-5159" fmla="*/ 454652 w 3305148"/>
              <a:gd name="connsiteY5-5160" fmla="*/ 3331 h 4831753"/>
              <a:gd name="connsiteX6-5161" fmla="*/ 1100858 w 3305148"/>
              <a:gd name="connsiteY6-5162" fmla="*/ 21682 h 4831753"/>
              <a:gd name="connsiteX7-5163" fmla="*/ 3187001 w 3305148"/>
              <a:gd name="connsiteY7-5164" fmla="*/ 21267 h 4831753"/>
              <a:gd name="connsiteX8-5165" fmla="*/ 3294288 w 3305148"/>
              <a:gd name="connsiteY8-5166" fmla="*/ 182407 h 4831753"/>
              <a:gd name="connsiteX9-5167" fmla="*/ 3259800 w 3305148"/>
              <a:gd name="connsiteY9-5168" fmla="*/ 2228239 h 4831753"/>
              <a:gd name="connsiteX10-5169" fmla="*/ 3305148 w 3305148"/>
              <a:gd name="connsiteY10-5170" fmla="*/ 4642619 h 4831753"/>
              <a:gd name="connsiteX11-5171" fmla="*/ 3217952 w 3305148"/>
              <a:gd name="connsiteY11-5172" fmla="*/ 4800689 h 4831753"/>
              <a:gd name="connsiteX12-5173" fmla="*/ 2084037 w 3305148"/>
              <a:gd name="connsiteY12-5174" fmla="*/ 4823112 h 4831753"/>
              <a:gd name="connsiteX13-5175" fmla="*/ 80768 w 3305148"/>
              <a:gd name="connsiteY13-5176" fmla="*/ 4775726 h 4831753"/>
              <a:gd name="connsiteX14-5177" fmla="*/ 20048 w 3305148"/>
              <a:gd name="connsiteY14-5178" fmla="*/ 4628453 h 4831753"/>
              <a:gd name="connsiteX15-5179" fmla="*/ 49183 w 3305148"/>
              <a:gd name="connsiteY15-5180" fmla="*/ 2025618 h 4831753"/>
              <a:gd name="connsiteX16-5181" fmla="*/ 2712 w 3305148"/>
              <a:gd name="connsiteY16-5182" fmla="*/ 326692 h 4831753"/>
              <a:gd name="connsiteX0-5183" fmla="*/ 2712 w 3305148"/>
              <a:gd name="connsiteY0-5184" fmla="*/ 326692 h 4831753"/>
              <a:gd name="connsiteX1-5185" fmla="*/ 69814 w 3305148"/>
              <a:gd name="connsiteY1-5186" fmla="*/ 157279 h 4831753"/>
              <a:gd name="connsiteX2-5187" fmla="*/ 242417 w 3305148"/>
              <a:gd name="connsiteY2-5188" fmla="*/ 142380 h 4831753"/>
              <a:gd name="connsiteX3-5189" fmla="*/ 388648 w 3305148"/>
              <a:gd name="connsiteY3-5190" fmla="*/ 177212 h 4831753"/>
              <a:gd name="connsiteX4-5191" fmla="*/ 489341 w 3305148"/>
              <a:gd name="connsiteY4-5192" fmla="*/ 200257 h 4831753"/>
              <a:gd name="connsiteX5-5193" fmla="*/ 454652 w 3305148"/>
              <a:gd name="connsiteY5-5194" fmla="*/ 3331 h 4831753"/>
              <a:gd name="connsiteX6-5195" fmla="*/ 1100858 w 3305148"/>
              <a:gd name="connsiteY6-5196" fmla="*/ 21682 h 4831753"/>
              <a:gd name="connsiteX7-5197" fmla="*/ 3187001 w 3305148"/>
              <a:gd name="connsiteY7-5198" fmla="*/ 21267 h 4831753"/>
              <a:gd name="connsiteX8-5199" fmla="*/ 3294288 w 3305148"/>
              <a:gd name="connsiteY8-5200" fmla="*/ 182407 h 4831753"/>
              <a:gd name="connsiteX9-5201" fmla="*/ 3259800 w 3305148"/>
              <a:gd name="connsiteY9-5202" fmla="*/ 2228239 h 4831753"/>
              <a:gd name="connsiteX10-5203" fmla="*/ 3305148 w 3305148"/>
              <a:gd name="connsiteY10-5204" fmla="*/ 4642619 h 4831753"/>
              <a:gd name="connsiteX11-5205" fmla="*/ 3217952 w 3305148"/>
              <a:gd name="connsiteY11-5206" fmla="*/ 4800689 h 4831753"/>
              <a:gd name="connsiteX12-5207" fmla="*/ 2084037 w 3305148"/>
              <a:gd name="connsiteY12-5208" fmla="*/ 4823112 h 4831753"/>
              <a:gd name="connsiteX13-5209" fmla="*/ 80768 w 3305148"/>
              <a:gd name="connsiteY13-5210" fmla="*/ 4775726 h 4831753"/>
              <a:gd name="connsiteX14-5211" fmla="*/ 20048 w 3305148"/>
              <a:gd name="connsiteY14-5212" fmla="*/ 4628453 h 4831753"/>
              <a:gd name="connsiteX15-5213" fmla="*/ 49183 w 3305148"/>
              <a:gd name="connsiteY15-5214" fmla="*/ 2025618 h 4831753"/>
              <a:gd name="connsiteX16-5215" fmla="*/ 2712 w 3305148"/>
              <a:gd name="connsiteY16-5216" fmla="*/ 326692 h 4831753"/>
              <a:gd name="connsiteX0-5217" fmla="*/ 2712 w 3305148"/>
              <a:gd name="connsiteY0-5218" fmla="*/ 326692 h 4831753"/>
              <a:gd name="connsiteX1-5219" fmla="*/ 69814 w 3305148"/>
              <a:gd name="connsiteY1-5220" fmla="*/ 157279 h 4831753"/>
              <a:gd name="connsiteX2-5221" fmla="*/ 242417 w 3305148"/>
              <a:gd name="connsiteY2-5222" fmla="*/ 142380 h 4831753"/>
              <a:gd name="connsiteX3-5223" fmla="*/ 388648 w 3305148"/>
              <a:gd name="connsiteY3-5224" fmla="*/ 177212 h 4831753"/>
              <a:gd name="connsiteX4-5225" fmla="*/ 489341 w 3305148"/>
              <a:gd name="connsiteY4-5226" fmla="*/ 200257 h 4831753"/>
              <a:gd name="connsiteX5-5227" fmla="*/ 454652 w 3305148"/>
              <a:gd name="connsiteY5-5228" fmla="*/ 3331 h 4831753"/>
              <a:gd name="connsiteX6-5229" fmla="*/ 1100858 w 3305148"/>
              <a:gd name="connsiteY6-5230" fmla="*/ 21682 h 4831753"/>
              <a:gd name="connsiteX7-5231" fmla="*/ 3187001 w 3305148"/>
              <a:gd name="connsiteY7-5232" fmla="*/ 21267 h 4831753"/>
              <a:gd name="connsiteX8-5233" fmla="*/ 3294288 w 3305148"/>
              <a:gd name="connsiteY8-5234" fmla="*/ 182407 h 4831753"/>
              <a:gd name="connsiteX9-5235" fmla="*/ 3259800 w 3305148"/>
              <a:gd name="connsiteY9-5236" fmla="*/ 2228239 h 4831753"/>
              <a:gd name="connsiteX10-5237" fmla="*/ 3305148 w 3305148"/>
              <a:gd name="connsiteY10-5238" fmla="*/ 4642619 h 4831753"/>
              <a:gd name="connsiteX11-5239" fmla="*/ 3217952 w 3305148"/>
              <a:gd name="connsiteY11-5240" fmla="*/ 4800689 h 4831753"/>
              <a:gd name="connsiteX12-5241" fmla="*/ 2084037 w 3305148"/>
              <a:gd name="connsiteY12-5242" fmla="*/ 4823112 h 4831753"/>
              <a:gd name="connsiteX13-5243" fmla="*/ 80768 w 3305148"/>
              <a:gd name="connsiteY13-5244" fmla="*/ 4775726 h 4831753"/>
              <a:gd name="connsiteX14-5245" fmla="*/ 20048 w 3305148"/>
              <a:gd name="connsiteY14-5246" fmla="*/ 4628453 h 4831753"/>
              <a:gd name="connsiteX15-5247" fmla="*/ 49183 w 3305148"/>
              <a:gd name="connsiteY15-5248" fmla="*/ 2025618 h 4831753"/>
              <a:gd name="connsiteX16-5249" fmla="*/ 2712 w 3305148"/>
              <a:gd name="connsiteY16-5250" fmla="*/ 326692 h 4831753"/>
              <a:gd name="connsiteX0-5251" fmla="*/ 2712 w 3305148"/>
              <a:gd name="connsiteY0-5252" fmla="*/ 326692 h 4831753"/>
              <a:gd name="connsiteX1-5253" fmla="*/ 69814 w 3305148"/>
              <a:gd name="connsiteY1-5254" fmla="*/ 157279 h 4831753"/>
              <a:gd name="connsiteX2-5255" fmla="*/ 242417 w 3305148"/>
              <a:gd name="connsiteY2-5256" fmla="*/ 142380 h 4831753"/>
              <a:gd name="connsiteX3-5257" fmla="*/ 471422 w 3305148"/>
              <a:gd name="connsiteY3-5258" fmla="*/ 410162 h 4831753"/>
              <a:gd name="connsiteX4-5259" fmla="*/ 489341 w 3305148"/>
              <a:gd name="connsiteY4-5260" fmla="*/ 200257 h 4831753"/>
              <a:gd name="connsiteX5-5261" fmla="*/ 454652 w 3305148"/>
              <a:gd name="connsiteY5-5262" fmla="*/ 3331 h 4831753"/>
              <a:gd name="connsiteX6-5263" fmla="*/ 1100858 w 3305148"/>
              <a:gd name="connsiteY6-5264" fmla="*/ 21682 h 4831753"/>
              <a:gd name="connsiteX7-5265" fmla="*/ 3187001 w 3305148"/>
              <a:gd name="connsiteY7-5266" fmla="*/ 21267 h 4831753"/>
              <a:gd name="connsiteX8-5267" fmla="*/ 3294288 w 3305148"/>
              <a:gd name="connsiteY8-5268" fmla="*/ 182407 h 4831753"/>
              <a:gd name="connsiteX9-5269" fmla="*/ 3259800 w 3305148"/>
              <a:gd name="connsiteY9-5270" fmla="*/ 2228239 h 4831753"/>
              <a:gd name="connsiteX10-5271" fmla="*/ 3305148 w 3305148"/>
              <a:gd name="connsiteY10-5272" fmla="*/ 4642619 h 4831753"/>
              <a:gd name="connsiteX11-5273" fmla="*/ 3217952 w 3305148"/>
              <a:gd name="connsiteY11-5274" fmla="*/ 4800689 h 4831753"/>
              <a:gd name="connsiteX12-5275" fmla="*/ 2084037 w 3305148"/>
              <a:gd name="connsiteY12-5276" fmla="*/ 4823112 h 4831753"/>
              <a:gd name="connsiteX13-5277" fmla="*/ 80768 w 3305148"/>
              <a:gd name="connsiteY13-5278" fmla="*/ 4775726 h 4831753"/>
              <a:gd name="connsiteX14-5279" fmla="*/ 20048 w 3305148"/>
              <a:gd name="connsiteY14-5280" fmla="*/ 4628453 h 4831753"/>
              <a:gd name="connsiteX15-5281" fmla="*/ 49183 w 3305148"/>
              <a:gd name="connsiteY15-5282" fmla="*/ 2025618 h 4831753"/>
              <a:gd name="connsiteX16-5283" fmla="*/ 2712 w 3305148"/>
              <a:gd name="connsiteY16-5284" fmla="*/ 326692 h 4831753"/>
              <a:gd name="connsiteX0-5285" fmla="*/ 2712 w 3305148"/>
              <a:gd name="connsiteY0-5286" fmla="*/ 326692 h 4831753"/>
              <a:gd name="connsiteX1-5287" fmla="*/ 69814 w 3305148"/>
              <a:gd name="connsiteY1-5288" fmla="*/ 157279 h 4831753"/>
              <a:gd name="connsiteX2-5289" fmla="*/ 242417 w 3305148"/>
              <a:gd name="connsiteY2-5290" fmla="*/ 142380 h 4831753"/>
              <a:gd name="connsiteX3-5291" fmla="*/ 471422 w 3305148"/>
              <a:gd name="connsiteY3-5292" fmla="*/ 410162 h 4831753"/>
              <a:gd name="connsiteX4-5293" fmla="*/ 634195 w 3305148"/>
              <a:gd name="connsiteY4-5294" fmla="*/ 217512 h 4831753"/>
              <a:gd name="connsiteX5-5295" fmla="*/ 454652 w 3305148"/>
              <a:gd name="connsiteY5-5296" fmla="*/ 3331 h 4831753"/>
              <a:gd name="connsiteX6-5297" fmla="*/ 1100858 w 3305148"/>
              <a:gd name="connsiteY6-5298" fmla="*/ 21682 h 4831753"/>
              <a:gd name="connsiteX7-5299" fmla="*/ 3187001 w 3305148"/>
              <a:gd name="connsiteY7-5300" fmla="*/ 21267 h 4831753"/>
              <a:gd name="connsiteX8-5301" fmla="*/ 3294288 w 3305148"/>
              <a:gd name="connsiteY8-5302" fmla="*/ 182407 h 4831753"/>
              <a:gd name="connsiteX9-5303" fmla="*/ 3259800 w 3305148"/>
              <a:gd name="connsiteY9-5304" fmla="*/ 2228239 h 4831753"/>
              <a:gd name="connsiteX10-5305" fmla="*/ 3305148 w 3305148"/>
              <a:gd name="connsiteY10-5306" fmla="*/ 4642619 h 4831753"/>
              <a:gd name="connsiteX11-5307" fmla="*/ 3217952 w 3305148"/>
              <a:gd name="connsiteY11-5308" fmla="*/ 4800689 h 4831753"/>
              <a:gd name="connsiteX12-5309" fmla="*/ 2084037 w 3305148"/>
              <a:gd name="connsiteY12-5310" fmla="*/ 4823112 h 4831753"/>
              <a:gd name="connsiteX13-5311" fmla="*/ 80768 w 3305148"/>
              <a:gd name="connsiteY13-5312" fmla="*/ 4775726 h 4831753"/>
              <a:gd name="connsiteX14-5313" fmla="*/ 20048 w 3305148"/>
              <a:gd name="connsiteY14-5314" fmla="*/ 4628453 h 4831753"/>
              <a:gd name="connsiteX15-5315" fmla="*/ 49183 w 3305148"/>
              <a:gd name="connsiteY15-5316" fmla="*/ 2025618 h 4831753"/>
              <a:gd name="connsiteX16-5317" fmla="*/ 2712 w 3305148"/>
              <a:gd name="connsiteY16-5318" fmla="*/ 326692 h 4831753"/>
              <a:gd name="connsiteX0-5319" fmla="*/ 2712 w 3305148"/>
              <a:gd name="connsiteY0-5320" fmla="*/ 326692 h 4831753"/>
              <a:gd name="connsiteX1-5321" fmla="*/ 69814 w 3305148"/>
              <a:gd name="connsiteY1-5322" fmla="*/ 157279 h 4831753"/>
              <a:gd name="connsiteX2-5323" fmla="*/ 242417 w 3305148"/>
              <a:gd name="connsiteY2-5324" fmla="*/ 142380 h 4831753"/>
              <a:gd name="connsiteX3-5325" fmla="*/ 634195 w 3305148"/>
              <a:gd name="connsiteY3-5326" fmla="*/ 217512 h 4831753"/>
              <a:gd name="connsiteX4-5327" fmla="*/ 454652 w 3305148"/>
              <a:gd name="connsiteY4-5328" fmla="*/ 3331 h 4831753"/>
              <a:gd name="connsiteX5-5329" fmla="*/ 1100858 w 3305148"/>
              <a:gd name="connsiteY5-5330" fmla="*/ 21682 h 4831753"/>
              <a:gd name="connsiteX6-5331" fmla="*/ 3187001 w 3305148"/>
              <a:gd name="connsiteY6-5332" fmla="*/ 21267 h 4831753"/>
              <a:gd name="connsiteX7-5333" fmla="*/ 3294288 w 3305148"/>
              <a:gd name="connsiteY7-5334" fmla="*/ 182407 h 4831753"/>
              <a:gd name="connsiteX8-5335" fmla="*/ 3259800 w 3305148"/>
              <a:gd name="connsiteY8-5336" fmla="*/ 2228239 h 4831753"/>
              <a:gd name="connsiteX9-5337" fmla="*/ 3305148 w 3305148"/>
              <a:gd name="connsiteY9-5338" fmla="*/ 4642619 h 4831753"/>
              <a:gd name="connsiteX10-5339" fmla="*/ 3217952 w 3305148"/>
              <a:gd name="connsiteY10-5340" fmla="*/ 4800689 h 4831753"/>
              <a:gd name="connsiteX11-5341" fmla="*/ 2084037 w 3305148"/>
              <a:gd name="connsiteY11-5342" fmla="*/ 4823112 h 4831753"/>
              <a:gd name="connsiteX12-5343" fmla="*/ 80768 w 3305148"/>
              <a:gd name="connsiteY12-5344" fmla="*/ 4775726 h 4831753"/>
              <a:gd name="connsiteX13-5345" fmla="*/ 20048 w 3305148"/>
              <a:gd name="connsiteY13-5346" fmla="*/ 4628453 h 4831753"/>
              <a:gd name="connsiteX14-5347" fmla="*/ 49183 w 3305148"/>
              <a:gd name="connsiteY14-5348" fmla="*/ 2025618 h 4831753"/>
              <a:gd name="connsiteX15-5349" fmla="*/ 2712 w 3305148"/>
              <a:gd name="connsiteY15-5350" fmla="*/ 326692 h 4831753"/>
              <a:gd name="connsiteX0-5351" fmla="*/ 2712 w 3305148"/>
              <a:gd name="connsiteY0-5352" fmla="*/ 326692 h 4831753"/>
              <a:gd name="connsiteX1-5353" fmla="*/ 69814 w 3305148"/>
              <a:gd name="connsiteY1-5354" fmla="*/ 157279 h 4831753"/>
              <a:gd name="connsiteX2-5355" fmla="*/ 242417 w 3305148"/>
              <a:gd name="connsiteY2-5356" fmla="*/ 142380 h 4831753"/>
              <a:gd name="connsiteX3-5357" fmla="*/ 505896 w 3305148"/>
              <a:gd name="connsiteY3-5358" fmla="*/ 252023 h 4831753"/>
              <a:gd name="connsiteX4-5359" fmla="*/ 454652 w 3305148"/>
              <a:gd name="connsiteY4-5360" fmla="*/ 3331 h 4831753"/>
              <a:gd name="connsiteX5-5361" fmla="*/ 1100858 w 3305148"/>
              <a:gd name="connsiteY5-5362" fmla="*/ 21682 h 4831753"/>
              <a:gd name="connsiteX6-5363" fmla="*/ 3187001 w 3305148"/>
              <a:gd name="connsiteY6-5364" fmla="*/ 21267 h 4831753"/>
              <a:gd name="connsiteX7-5365" fmla="*/ 3294288 w 3305148"/>
              <a:gd name="connsiteY7-5366" fmla="*/ 182407 h 4831753"/>
              <a:gd name="connsiteX8-5367" fmla="*/ 3259800 w 3305148"/>
              <a:gd name="connsiteY8-5368" fmla="*/ 2228239 h 4831753"/>
              <a:gd name="connsiteX9-5369" fmla="*/ 3305148 w 3305148"/>
              <a:gd name="connsiteY9-5370" fmla="*/ 4642619 h 4831753"/>
              <a:gd name="connsiteX10-5371" fmla="*/ 3217952 w 3305148"/>
              <a:gd name="connsiteY10-5372" fmla="*/ 4800689 h 4831753"/>
              <a:gd name="connsiteX11-5373" fmla="*/ 2084037 w 3305148"/>
              <a:gd name="connsiteY11-5374" fmla="*/ 4823112 h 4831753"/>
              <a:gd name="connsiteX12-5375" fmla="*/ 80768 w 3305148"/>
              <a:gd name="connsiteY12-5376" fmla="*/ 4775726 h 4831753"/>
              <a:gd name="connsiteX13-5377" fmla="*/ 20048 w 3305148"/>
              <a:gd name="connsiteY13-5378" fmla="*/ 4628453 h 4831753"/>
              <a:gd name="connsiteX14-5379" fmla="*/ 49183 w 3305148"/>
              <a:gd name="connsiteY14-5380" fmla="*/ 2025618 h 4831753"/>
              <a:gd name="connsiteX15-5381" fmla="*/ 2712 w 3305148"/>
              <a:gd name="connsiteY15-5382" fmla="*/ 326692 h 4831753"/>
              <a:gd name="connsiteX0-5383" fmla="*/ 2712 w 3305148"/>
              <a:gd name="connsiteY0-5384" fmla="*/ 326692 h 4831753"/>
              <a:gd name="connsiteX1-5385" fmla="*/ 69814 w 3305148"/>
              <a:gd name="connsiteY1-5386" fmla="*/ 157279 h 4831753"/>
              <a:gd name="connsiteX2-5387" fmla="*/ 242417 w 3305148"/>
              <a:gd name="connsiteY2-5388" fmla="*/ 142380 h 4831753"/>
              <a:gd name="connsiteX3-5389" fmla="*/ 505896 w 3305148"/>
              <a:gd name="connsiteY3-5390" fmla="*/ 252023 h 4831753"/>
              <a:gd name="connsiteX4-5391" fmla="*/ 454652 w 3305148"/>
              <a:gd name="connsiteY4-5392" fmla="*/ 3331 h 4831753"/>
              <a:gd name="connsiteX5-5393" fmla="*/ 1100858 w 3305148"/>
              <a:gd name="connsiteY5-5394" fmla="*/ 21682 h 4831753"/>
              <a:gd name="connsiteX6-5395" fmla="*/ 3187001 w 3305148"/>
              <a:gd name="connsiteY6-5396" fmla="*/ 21267 h 4831753"/>
              <a:gd name="connsiteX7-5397" fmla="*/ 3294288 w 3305148"/>
              <a:gd name="connsiteY7-5398" fmla="*/ 182407 h 4831753"/>
              <a:gd name="connsiteX8-5399" fmla="*/ 3259800 w 3305148"/>
              <a:gd name="connsiteY8-5400" fmla="*/ 2228239 h 4831753"/>
              <a:gd name="connsiteX9-5401" fmla="*/ 3305148 w 3305148"/>
              <a:gd name="connsiteY9-5402" fmla="*/ 4642619 h 4831753"/>
              <a:gd name="connsiteX10-5403" fmla="*/ 3217952 w 3305148"/>
              <a:gd name="connsiteY10-5404" fmla="*/ 4800689 h 4831753"/>
              <a:gd name="connsiteX11-5405" fmla="*/ 2084037 w 3305148"/>
              <a:gd name="connsiteY11-5406" fmla="*/ 4823112 h 4831753"/>
              <a:gd name="connsiteX12-5407" fmla="*/ 80768 w 3305148"/>
              <a:gd name="connsiteY12-5408" fmla="*/ 4775726 h 4831753"/>
              <a:gd name="connsiteX13-5409" fmla="*/ 20048 w 3305148"/>
              <a:gd name="connsiteY13-5410" fmla="*/ 4628453 h 4831753"/>
              <a:gd name="connsiteX14-5411" fmla="*/ 49183 w 3305148"/>
              <a:gd name="connsiteY14-5412" fmla="*/ 2025618 h 4831753"/>
              <a:gd name="connsiteX15-5413" fmla="*/ 2712 w 3305148"/>
              <a:gd name="connsiteY15-5414" fmla="*/ 326692 h 4831753"/>
              <a:gd name="connsiteX0-5415" fmla="*/ 2712 w 3305148"/>
              <a:gd name="connsiteY0-5416" fmla="*/ 326692 h 4831753"/>
              <a:gd name="connsiteX1-5417" fmla="*/ 69814 w 3305148"/>
              <a:gd name="connsiteY1-5418" fmla="*/ 157279 h 4831753"/>
              <a:gd name="connsiteX2-5419" fmla="*/ 242417 w 3305148"/>
              <a:gd name="connsiteY2-5420" fmla="*/ 142380 h 4831753"/>
              <a:gd name="connsiteX3-5421" fmla="*/ 505896 w 3305148"/>
              <a:gd name="connsiteY3-5422" fmla="*/ 252023 h 4831753"/>
              <a:gd name="connsiteX4-5423" fmla="*/ 454652 w 3305148"/>
              <a:gd name="connsiteY4-5424" fmla="*/ 3331 h 4831753"/>
              <a:gd name="connsiteX5-5425" fmla="*/ 1100858 w 3305148"/>
              <a:gd name="connsiteY5-5426" fmla="*/ 21682 h 4831753"/>
              <a:gd name="connsiteX6-5427" fmla="*/ 3187001 w 3305148"/>
              <a:gd name="connsiteY6-5428" fmla="*/ 21267 h 4831753"/>
              <a:gd name="connsiteX7-5429" fmla="*/ 3294288 w 3305148"/>
              <a:gd name="connsiteY7-5430" fmla="*/ 182407 h 4831753"/>
              <a:gd name="connsiteX8-5431" fmla="*/ 3259800 w 3305148"/>
              <a:gd name="connsiteY8-5432" fmla="*/ 2228239 h 4831753"/>
              <a:gd name="connsiteX9-5433" fmla="*/ 3305148 w 3305148"/>
              <a:gd name="connsiteY9-5434" fmla="*/ 4642619 h 4831753"/>
              <a:gd name="connsiteX10-5435" fmla="*/ 3217952 w 3305148"/>
              <a:gd name="connsiteY10-5436" fmla="*/ 4800689 h 4831753"/>
              <a:gd name="connsiteX11-5437" fmla="*/ 2084037 w 3305148"/>
              <a:gd name="connsiteY11-5438" fmla="*/ 4823112 h 4831753"/>
              <a:gd name="connsiteX12-5439" fmla="*/ 80768 w 3305148"/>
              <a:gd name="connsiteY12-5440" fmla="*/ 4775726 h 4831753"/>
              <a:gd name="connsiteX13-5441" fmla="*/ 20048 w 3305148"/>
              <a:gd name="connsiteY13-5442" fmla="*/ 4628453 h 4831753"/>
              <a:gd name="connsiteX14-5443" fmla="*/ 49183 w 3305148"/>
              <a:gd name="connsiteY14-5444" fmla="*/ 2025618 h 4831753"/>
              <a:gd name="connsiteX15-5445" fmla="*/ 2712 w 3305148"/>
              <a:gd name="connsiteY15-5446" fmla="*/ 326692 h 4831753"/>
              <a:gd name="connsiteX0-5447" fmla="*/ 2712 w 3305148"/>
              <a:gd name="connsiteY0-5448" fmla="*/ 326692 h 4831753"/>
              <a:gd name="connsiteX1-5449" fmla="*/ 69814 w 3305148"/>
              <a:gd name="connsiteY1-5450" fmla="*/ 157279 h 4831753"/>
              <a:gd name="connsiteX2-5451" fmla="*/ 242417 w 3305148"/>
              <a:gd name="connsiteY2-5452" fmla="*/ 142380 h 4831753"/>
              <a:gd name="connsiteX3-5453" fmla="*/ 518312 w 3305148"/>
              <a:gd name="connsiteY3-5454" fmla="*/ 260650 h 4831753"/>
              <a:gd name="connsiteX4-5455" fmla="*/ 454652 w 3305148"/>
              <a:gd name="connsiteY4-5456" fmla="*/ 3331 h 4831753"/>
              <a:gd name="connsiteX5-5457" fmla="*/ 1100858 w 3305148"/>
              <a:gd name="connsiteY5-5458" fmla="*/ 21682 h 4831753"/>
              <a:gd name="connsiteX6-5459" fmla="*/ 3187001 w 3305148"/>
              <a:gd name="connsiteY6-5460" fmla="*/ 21267 h 4831753"/>
              <a:gd name="connsiteX7-5461" fmla="*/ 3294288 w 3305148"/>
              <a:gd name="connsiteY7-5462" fmla="*/ 182407 h 4831753"/>
              <a:gd name="connsiteX8-5463" fmla="*/ 3259800 w 3305148"/>
              <a:gd name="connsiteY8-5464" fmla="*/ 2228239 h 4831753"/>
              <a:gd name="connsiteX9-5465" fmla="*/ 3305148 w 3305148"/>
              <a:gd name="connsiteY9-5466" fmla="*/ 4642619 h 4831753"/>
              <a:gd name="connsiteX10-5467" fmla="*/ 3217952 w 3305148"/>
              <a:gd name="connsiteY10-5468" fmla="*/ 4800689 h 4831753"/>
              <a:gd name="connsiteX11-5469" fmla="*/ 2084037 w 3305148"/>
              <a:gd name="connsiteY11-5470" fmla="*/ 4823112 h 4831753"/>
              <a:gd name="connsiteX12-5471" fmla="*/ 80768 w 3305148"/>
              <a:gd name="connsiteY12-5472" fmla="*/ 4775726 h 4831753"/>
              <a:gd name="connsiteX13-5473" fmla="*/ 20048 w 3305148"/>
              <a:gd name="connsiteY13-5474" fmla="*/ 4628453 h 4831753"/>
              <a:gd name="connsiteX14-5475" fmla="*/ 49183 w 3305148"/>
              <a:gd name="connsiteY14-5476" fmla="*/ 2025618 h 4831753"/>
              <a:gd name="connsiteX15-5477" fmla="*/ 2712 w 3305148"/>
              <a:gd name="connsiteY15-5478" fmla="*/ 326692 h 4831753"/>
              <a:gd name="connsiteX0-5479" fmla="*/ 2712 w 3305148"/>
              <a:gd name="connsiteY0-5480" fmla="*/ 326692 h 4831753"/>
              <a:gd name="connsiteX1-5481" fmla="*/ 69814 w 3305148"/>
              <a:gd name="connsiteY1-5482" fmla="*/ 157279 h 4831753"/>
              <a:gd name="connsiteX2-5483" fmla="*/ 242417 w 3305148"/>
              <a:gd name="connsiteY2-5484" fmla="*/ 142380 h 4831753"/>
              <a:gd name="connsiteX3-5485" fmla="*/ 518312 w 3305148"/>
              <a:gd name="connsiteY3-5486" fmla="*/ 260650 h 4831753"/>
              <a:gd name="connsiteX4-5487" fmla="*/ 454652 w 3305148"/>
              <a:gd name="connsiteY4-5488" fmla="*/ 3331 h 4831753"/>
              <a:gd name="connsiteX5-5489" fmla="*/ 1100858 w 3305148"/>
              <a:gd name="connsiteY5-5490" fmla="*/ 21682 h 4831753"/>
              <a:gd name="connsiteX6-5491" fmla="*/ 3187001 w 3305148"/>
              <a:gd name="connsiteY6-5492" fmla="*/ 21267 h 4831753"/>
              <a:gd name="connsiteX7-5493" fmla="*/ 3294288 w 3305148"/>
              <a:gd name="connsiteY7-5494" fmla="*/ 182407 h 4831753"/>
              <a:gd name="connsiteX8-5495" fmla="*/ 3259800 w 3305148"/>
              <a:gd name="connsiteY8-5496" fmla="*/ 2228239 h 4831753"/>
              <a:gd name="connsiteX9-5497" fmla="*/ 3305148 w 3305148"/>
              <a:gd name="connsiteY9-5498" fmla="*/ 4642619 h 4831753"/>
              <a:gd name="connsiteX10-5499" fmla="*/ 3217952 w 3305148"/>
              <a:gd name="connsiteY10-5500" fmla="*/ 4800689 h 4831753"/>
              <a:gd name="connsiteX11-5501" fmla="*/ 2084037 w 3305148"/>
              <a:gd name="connsiteY11-5502" fmla="*/ 4823112 h 4831753"/>
              <a:gd name="connsiteX12-5503" fmla="*/ 80768 w 3305148"/>
              <a:gd name="connsiteY12-5504" fmla="*/ 4775726 h 4831753"/>
              <a:gd name="connsiteX13-5505" fmla="*/ 20048 w 3305148"/>
              <a:gd name="connsiteY13-5506" fmla="*/ 4628453 h 4831753"/>
              <a:gd name="connsiteX14-5507" fmla="*/ 49183 w 3305148"/>
              <a:gd name="connsiteY14-5508" fmla="*/ 2025618 h 4831753"/>
              <a:gd name="connsiteX15-5509" fmla="*/ 2712 w 3305148"/>
              <a:gd name="connsiteY15-5510" fmla="*/ 326692 h 4831753"/>
              <a:gd name="connsiteX0-5511" fmla="*/ 2712 w 3305148"/>
              <a:gd name="connsiteY0-5512" fmla="*/ 331505 h 4836566"/>
              <a:gd name="connsiteX1-5513" fmla="*/ 69814 w 3305148"/>
              <a:gd name="connsiteY1-5514" fmla="*/ 162092 h 4836566"/>
              <a:gd name="connsiteX2-5515" fmla="*/ 242417 w 3305148"/>
              <a:gd name="connsiteY2-5516" fmla="*/ 147193 h 4836566"/>
              <a:gd name="connsiteX3-5517" fmla="*/ 518312 w 3305148"/>
              <a:gd name="connsiteY3-5518" fmla="*/ 265463 h 4836566"/>
              <a:gd name="connsiteX4-5519" fmla="*/ 504316 w 3305148"/>
              <a:gd name="connsiteY4-5520" fmla="*/ 85794 h 4836566"/>
              <a:gd name="connsiteX5-5521" fmla="*/ 1100858 w 3305148"/>
              <a:gd name="connsiteY5-5522" fmla="*/ 26495 h 4836566"/>
              <a:gd name="connsiteX6-5523" fmla="*/ 3187001 w 3305148"/>
              <a:gd name="connsiteY6-5524" fmla="*/ 26080 h 4836566"/>
              <a:gd name="connsiteX7-5525" fmla="*/ 3294288 w 3305148"/>
              <a:gd name="connsiteY7-5526" fmla="*/ 187220 h 4836566"/>
              <a:gd name="connsiteX8-5527" fmla="*/ 3259800 w 3305148"/>
              <a:gd name="connsiteY8-5528" fmla="*/ 2233052 h 4836566"/>
              <a:gd name="connsiteX9-5529" fmla="*/ 3305148 w 3305148"/>
              <a:gd name="connsiteY9-5530" fmla="*/ 4647432 h 4836566"/>
              <a:gd name="connsiteX10-5531" fmla="*/ 3217952 w 3305148"/>
              <a:gd name="connsiteY10-5532" fmla="*/ 4805502 h 4836566"/>
              <a:gd name="connsiteX11-5533" fmla="*/ 2084037 w 3305148"/>
              <a:gd name="connsiteY11-5534" fmla="*/ 4827925 h 4836566"/>
              <a:gd name="connsiteX12-5535" fmla="*/ 80768 w 3305148"/>
              <a:gd name="connsiteY12-5536" fmla="*/ 4780539 h 4836566"/>
              <a:gd name="connsiteX13-5537" fmla="*/ 20048 w 3305148"/>
              <a:gd name="connsiteY13-5538" fmla="*/ 4633266 h 4836566"/>
              <a:gd name="connsiteX14-5539" fmla="*/ 49183 w 3305148"/>
              <a:gd name="connsiteY14-5540" fmla="*/ 2030431 h 4836566"/>
              <a:gd name="connsiteX15-5541" fmla="*/ 2712 w 3305148"/>
              <a:gd name="connsiteY15-5542" fmla="*/ 331505 h 4836566"/>
              <a:gd name="connsiteX0-5543" fmla="*/ 2712 w 3305148"/>
              <a:gd name="connsiteY0-5544" fmla="*/ 332245 h 4837306"/>
              <a:gd name="connsiteX1-5545" fmla="*/ 69814 w 3305148"/>
              <a:gd name="connsiteY1-5546" fmla="*/ 162832 h 4837306"/>
              <a:gd name="connsiteX2-5547" fmla="*/ 242417 w 3305148"/>
              <a:gd name="connsiteY2-5548" fmla="*/ 147933 h 4837306"/>
              <a:gd name="connsiteX3-5549" fmla="*/ 518312 w 3305148"/>
              <a:gd name="connsiteY3-5550" fmla="*/ 266203 h 4837306"/>
              <a:gd name="connsiteX4-5551" fmla="*/ 533287 w 3305148"/>
              <a:gd name="connsiteY4-5552" fmla="*/ 103791 h 4837306"/>
              <a:gd name="connsiteX5-5553" fmla="*/ 1100858 w 3305148"/>
              <a:gd name="connsiteY5-5554" fmla="*/ 27235 h 4837306"/>
              <a:gd name="connsiteX6-5555" fmla="*/ 3187001 w 3305148"/>
              <a:gd name="connsiteY6-5556" fmla="*/ 26820 h 4837306"/>
              <a:gd name="connsiteX7-5557" fmla="*/ 3294288 w 3305148"/>
              <a:gd name="connsiteY7-5558" fmla="*/ 187960 h 4837306"/>
              <a:gd name="connsiteX8-5559" fmla="*/ 3259800 w 3305148"/>
              <a:gd name="connsiteY8-5560" fmla="*/ 2233792 h 4837306"/>
              <a:gd name="connsiteX9-5561" fmla="*/ 3305148 w 3305148"/>
              <a:gd name="connsiteY9-5562" fmla="*/ 4648172 h 4837306"/>
              <a:gd name="connsiteX10-5563" fmla="*/ 3217952 w 3305148"/>
              <a:gd name="connsiteY10-5564" fmla="*/ 4806242 h 4837306"/>
              <a:gd name="connsiteX11-5565" fmla="*/ 2084037 w 3305148"/>
              <a:gd name="connsiteY11-5566" fmla="*/ 4828665 h 4837306"/>
              <a:gd name="connsiteX12-5567" fmla="*/ 80768 w 3305148"/>
              <a:gd name="connsiteY12-5568" fmla="*/ 4781279 h 4837306"/>
              <a:gd name="connsiteX13-5569" fmla="*/ 20048 w 3305148"/>
              <a:gd name="connsiteY13-5570" fmla="*/ 4634006 h 4837306"/>
              <a:gd name="connsiteX14-5571" fmla="*/ 49183 w 3305148"/>
              <a:gd name="connsiteY14-5572" fmla="*/ 2031171 h 4837306"/>
              <a:gd name="connsiteX15-5573" fmla="*/ 2712 w 3305148"/>
              <a:gd name="connsiteY15-5574" fmla="*/ 332245 h 4837306"/>
              <a:gd name="connsiteX0-5575" fmla="*/ 2712 w 3305148"/>
              <a:gd name="connsiteY0-5576" fmla="*/ 332245 h 4837306"/>
              <a:gd name="connsiteX1-5577" fmla="*/ 69814 w 3305148"/>
              <a:gd name="connsiteY1-5578" fmla="*/ 162832 h 4837306"/>
              <a:gd name="connsiteX2-5579" fmla="*/ 242417 w 3305148"/>
              <a:gd name="connsiteY2-5580" fmla="*/ 147933 h 4837306"/>
              <a:gd name="connsiteX3-5581" fmla="*/ 534867 w 3305148"/>
              <a:gd name="connsiteY3-5582" fmla="*/ 309342 h 4837306"/>
              <a:gd name="connsiteX4-5583" fmla="*/ 533287 w 3305148"/>
              <a:gd name="connsiteY4-5584" fmla="*/ 103791 h 4837306"/>
              <a:gd name="connsiteX5-5585" fmla="*/ 1100858 w 3305148"/>
              <a:gd name="connsiteY5-5586" fmla="*/ 27235 h 4837306"/>
              <a:gd name="connsiteX6-5587" fmla="*/ 3187001 w 3305148"/>
              <a:gd name="connsiteY6-5588" fmla="*/ 26820 h 4837306"/>
              <a:gd name="connsiteX7-5589" fmla="*/ 3294288 w 3305148"/>
              <a:gd name="connsiteY7-5590" fmla="*/ 187960 h 4837306"/>
              <a:gd name="connsiteX8-5591" fmla="*/ 3259800 w 3305148"/>
              <a:gd name="connsiteY8-5592" fmla="*/ 2233792 h 4837306"/>
              <a:gd name="connsiteX9-5593" fmla="*/ 3305148 w 3305148"/>
              <a:gd name="connsiteY9-5594" fmla="*/ 4648172 h 4837306"/>
              <a:gd name="connsiteX10-5595" fmla="*/ 3217952 w 3305148"/>
              <a:gd name="connsiteY10-5596" fmla="*/ 4806242 h 4837306"/>
              <a:gd name="connsiteX11-5597" fmla="*/ 2084037 w 3305148"/>
              <a:gd name="connsiteY11-5598" fmla="*/ 4828665 h 4837306"/>
              <a:gd name="connsiteX12-5599" fmla="*/ 80768 w 3305148"/>
              <a:gd name="connsiteY12-5600" fmla="*/ 4781279 h 4837306"/>
              <a:gd name="connsiteX13-5601" fmla="*/ 20048 w 3305148"/>
              <a:gd name="connsiteY13-5602" fmla="*/ 4634006 h 4837306"/>
              <a:gd name="connsiteX14-5603" fmla="*/ 49183 w 3305148"/>
              <a:gd name="connsiteY14-5604" fmla="*/ 2031171 h 4837306"/>
              <a:gd name="connsiteX15-5605" fmla="*/ 2712 w 3305148"/>
              <a:gd name="connsiteY15-5606" fmla="*/ 332245 h 4837306"/>
              <a:gd name="connsiteX0-5607" fmla="*/ 2712 w 3305148"/>
              <a:gd name="connsiteY0-5608" fmla="*/ 332245 h 4837306"/>
              <a:gd name="connsiteX1-5609" fmla="*/ 69814 w 3305148"/>
              <a:gd name="connsiteY1-5610" fmla="*/ 162832 h 4837306"/>
              <a:gd name="connsiteX2-5611" fmla="*/ 242417 w 3305148"/>
              <a:gd name="connsiteY2-5612" fmla="*/ 147933 h 4837306"/>
              <a:gd name="connsiteX3-5613" fmla="*/ 534867 w 3305148"/>
              <a:gd name="connsiteY3-5614" fmla="*/ 309342 h 4837306"/>
              <a:gd name="connsiteX4-5615" fmla="*/ 533287 w 3305148"/>
              <a:gd name="connsiteY4-5616" fmla="*/ 103791 h 4837306"/>
              <a:gd name="connsiteX5-5617" fmla="*/ 1100858 w 3305148"/>
              <a:gd name="connsiteY5-5618" fmla="*/ 27235 h 4837306"/>
              <a:gd name="connsiteX6-5619" fmla="*/ 3187001 w 3305148"/>
              <a:gd name="connsiteY6-5620" fmla="*/ 26820 h 4837306"/>
              <a:gd name="connsiteX7-5621" fmla="*/ 3294288 w 3305148"/>
              <a:gd name="connsiteY7-5622" fmla="*/ 187960 h 4837306"/>
              <a:gd name="connsiteX8-5623" fmla="*/ 3259800 w 3305148"/>
              <a:gd name="connsiteY8-5624" fmla="*/ 2233792 h 4837306"/>
              <a:gd name="connsiteX9-5625" fmla="*/ 3305148 w 3305148"/>
              <a:gd name="connsiteY9-5626" fmla="*/ 4648172 h 4837306"/>
              <a:gd name="connsiteX10-5627" fmla="*/ 3217952 w 3305148"/>
              <a:gd name="connsiteY10-5628" fmla="*/ 4806242 h 4837306"/>
              <a:gd name="connsiteX11-5629" fmla="*/ 2084037 w 3305148"/>
              <a:gd name="connsiteY11-5630" fmla="*/ 4828665 h 4837306"/>
              <a:gd name="connsiteX12-5631" fmla="*/ 80768 w 3305148"/>
              <a:gd name="connsiteY12-5632" fmla="*/ 4781279 h 4837306"/>
              <a:gd name="connsiteX13-5633" fmla="*/ 20048 w 3305148"/>
              <a:gd name="connsiteY13-5634" fmla="*/ 4634006 h 4837306"/>
              <a:gd name="connsiteX14-5635" fmla="*/ 49183 w 3305148"/>
              <a:gd name="connsiteY14-5636" fmla="*/ 2031171 h 4837306"/>
              <a:gd name="connsiteX15-5637" fmla="*/ 2712 w 3305148"/>
              <a:gd name="connsiteY15-5638" fmla="*/ 332245 h 4837306"/>
              <a:gd name="connsiteX0-5639" fmla="*/ 2712 w 3305148"/>
              <a:gd name="connsiteY0-5640" fmla="*/ 332245 h 4837306"/>
              <a:gd name="connsiteX1-5641" fmla="*/ 69814 w 3305148"/>
              <a:gd name="connsiteY1-5642" fmla="*/ 162832 h 4837306"/>
              <a:gd name="connsiteX2-5643" fmla="*/ 242417 w 3305148"/>
              <a:gd name="connsiteY2-5644" fmla="*/ 147933 h 4837306"/>
              <a:gd name="connsiteX3-5645" fmla="*/ 534867 w 3305148"/>
              <a:gd name="connsiteY3-5646" fmla="*/ 309342 h 4837306"/>
              <a:gd name="connsiteX4-5647" fmla="*/ 533287 w 3305148"/>
              <a:gd name="connsiteY4-5648" fmla="*/ 103791 h 4837306"/>
              <a:gd name="connsiteX5-5649" fmla="*/ 1100858 w 3305148"/>
              <a:gd name="connsiteY5-5650" fmla="*/ 27235 h 4837306"/>
              <a:gd name="connsiteX6-5651" fmla="*/ 3187001 w 3305148"/>
              <a:gd name="connsiteY6-5652" fmla="*/ 26820 h 4837306"/>
              <a:gd name="connsiteX7-5653" fmla="*/ 3294288 w 3305148"/>
              <a:gd name="connsiteY7-5654" fmla="*/ 187960 h 4837306"/>
              <a:gd name="connsiteX8-5655" fmla="*/ 3259800 w 3305148"/>
              <a:gd name="connsiteY8-5656" fmla="*/ 2233792 h 4837306"/>
              <a:gd name="connsiteX9-5657" fmla="*/ 3305148 w 3305148"/>
              <a:gd name="connsiteY9-5658" fmla="*/ 4648172 h 4837306"/>
              <a:gd name="connsiteX10-5659" fmla="*/ 3217952 w 3305148"/>
              <a:gd name="connsiteY10-5660" fmla="*/ 4806242 h 4837306"/>
              <a:gd name="connsiteX11-5661" fmla="*/ 2084037 w 3305148"/>
              <a:gd name="connsiteY11-5662" fmla="*/ 4828665 h 4837306"/>
              <a:gd name="connsiteX12-5663" fmla="*/ 80768 w 3305148"/>
              <a:gd name="connsiteY12-5664" fmla="*/ 4781279 h 4837306"/>
              <a:gd name="connsiteX13-5665" fmla="*/ 20048 w 3305148"/>
              <a:gd name="connsiteY13-5666" fmla="*/ 4634006 h 4837306"/>
              <a:gd name="connsiteX14-5667" fmla="*/ 49183 w 3305148"/>
              <a:gd name="connsiteY14-5668" fmla="*/ 2031171 h 4837306"/>
              <a:gd name="connsiteX15-5669" fmla="*/ 2712 w 3305148"/>
              <a:gd name="connsiteY15-5670" fmla="*/ 332245 h 4837306"/>
              <a:gd name="connsiteX0-5671" fmla="*/ 2712 w 3305148"/>
              <a:gd name="connsiteY0-5672" fmla="*/ 332245 h 4837306"/>
              <a:gd name="connsiteX1-5673" fmla="*/ 69814 w 3305148"/>
              <a:gd name="connsiteY1-5674" fmla="*/ 162832 h 4837306"/>
              <a:gd name="connsiteX2-5675" fmla="*/ 242417 w 3305148"/>
              <a:gd name="connsiteY2-5676" fmla="*/ 147933 h 4837306"/>
              <a:gd name="connsiteX3-5677" fmla="*/ 518313 w 3305148"/>
              <a:gd name="connsiteY3-5678" fmla="*/ 266203 h 4837306"/>
              <a:gd name="connsiteX4-5679" fmla="*/ 533287 w 3305148"/>
              <a:gd name="connsiteY4-5680" fmla="*/ 103791 h 4837306"/>
              <a:gd name="connsiteX5-5681" fmla="*/ 1100858 w 3305148"/>
              <a:gd name="connsiteY5-5682" fmla="*/ 27235 h 4837306"/>
              <a:gd name="connsiteX6-5683" fmla="*/ 3187001 w 3305148"/>
              <a:gd name="connsiteY6-5684" fmla="*/ 26820 h 4837306"/>
              <a:gd name="connsiteX7-5685" fmla="*/ 3294288 w 3305148"/>
              <a:gd name="connsiteY7-5686" fmla="*/ 187960 h 4837306"/>
              <a:gd name="connsiteX8-5687" fmla="*/ 3259800 w 3305148"/>
              <a:gd name="connsiteY8-5688" fmla="*/ 2233792 h 4837306"/>
              <a:gd name="connsiteX9-5689" fmla="*/ 3305148 w 3305148"/>
              <a:gd name="connsiteY9-5690" fmla="*/ 4648172 h 4837306"/>
              <a:gd name="connsiteX10-5691" fmla="*/ 3217952 w 3305148"/>
              <a:gd name="connsiteY10-5692" fmla="*/ 4806242 h 4837306"/>
              <a:gd name="connsiteX11-5693" fmla="*/ 2084037 w 3305148"/>
              <a:gd name="connsiteY11-5694" fmla="*/ 4828665 h 4837306"/>
              <a:gd name="connsiteX12-5695" fmla="*/ 80768 w 3305148"/>
              <a:gd name="connsiteY12-5696" fmla="*/ 4781279 h 4837306"/>
              <a:gd name="connsiteX13-5697" fmla="*/ 20048 w 3305148"/>
              <a:gd name="connsiteY13-5698" fmla="*/ 4634006 h 4837306"/>
              <a:gd name="connsiteX14-5699" fmla="*/ 49183 w 3305148"/>
              <a:gd name="connsiteY14-5700" fmla="*/ 2031171 h 4837306"/>
              <a:gd name="connsiteX15-5701" fmla="*/ 2712 w 3305148"/>
              <a:gd name="connsiteY15-5702" fmla="*/ 332245 h 4837306"/>
              <a:gd name="connsiteX0-5703" fmla="*/ 2712 w 3305148"/>
              <a:gd name="connsiteY0-5704" fmla="*/ 331873 h 4836934"/>
              <a:gd name="connsiteX1-5705" fmla="*/ 69814 w 3305148"/>
              <a:gd name="connsiteY1-5706" fmla="*/ 162460 h 4836934"/>
              <a:gd name="connsiteX2-5707" fmla="*/ 242417 w 3305148"/>
              <a:gd name="connsiteY2-5708" fmla="*/ 147561 h 4836934"/>
              <a:gd name="connsiteX3-5709" fmla="*/ 518313 w 3305148"/>
              <a:gd name="connsiteY3-5710" fmla="*/ 265831 h 4836934"/>
              <a:gd name="connsiteX4-5711" fmla="*/ 500177 w 3305148"/>
              <a:gd name="connsiteY4-5712" fmla="*/ 94792 h 4836934"/>
              <a:gd name="connsiteX5-5713" fmla="*/ 1100858 w 3305148"/>
              <a:gd name="connsiteY5-5714" fmla="*/ 26863 h 4836934"/>
              <a:gd name="connsiteX6-5715" fmla="*/ 3187001 w 3305148"/>
              <a:gd name="connsiteY6-5716" fmla="*/ 26448 h 4836934"/>
              <a:gd name="connsiteX7-5717" fmla="*/ 3294288 w 3305148"/>
              <a:gd name="connsiteY7-5718" fmla="*/ 187588 h 4836934"/>
              <a:gd name="connsiteX8-5719" fmla="*/ 3259800 w 3305148"/>
              <a:gd name="connsiteY8-5720" fmla="*/ 2233420 h 4836934"/>
              <a:gd name="connsiteX9-5721" fmla="*/ 3305148 w 3305148"/>
              <a:gd name="connsiteY9-5722" fmla="*/ 4647800 h 4836934"/>
              <a:gd name="connsiteX10-5723" fmla="*/ 3217952 w 3305148"/>
              <a:gd name="connsiteY10-5724" fmla="*/ 4805870 h 4836934"/>
              <a:gd name="connsiteX11-5725" fmla="*/ 2084037 w 3305148"/>
              <a:gd name="connsiteY11-5726" fmla="*/ 4828293 h 4836934"/>
              <a:gd name="connsiteX12-5727" fmla="*/ 80768 w 3305148"/>
              <a:gd name="connsiteY12-5728" fmla="*/ 4780907 h 4836934"/>
              <a:gd name="connsiteX13-5729" fmla="*/ 20048 w 3305148"/>
              <a:gd name="connsiteY13-5730" fmla="*/ 4633634 h 4836934"/>
              <a:gd name="connsiteX14-5731" fmla="*/ 49183 w 3305148"/>
              <a:gd name="connsiteY14-5732" fmla="*/ 2030799 h 4836934"/>
              <a:gd name="connsiteX15-5733" fmla="*/ 2712 w 3305148"/>
              <a:gd name="connsiteY15-5734" fmla="*/ 331873 h 4836934"/>
              <a:gd name="connsiteX0-5735" fmla="*/ 2712 w 3305148"/>
              <a:gd name="connsiteY0-5736" fmla="*/ 319130 h 4824191"/>
              <a:gd name="connsiteX1-5737" fmla="*/ 69814 w 3305148"/>
              <a:gd name="connsiteY1-5738" fmla="*/ 149717 h 4824191"/>
              <a:gd name="connsiteX2-5739" fmla="*/ 242417 w 3305148"/>
              <a:gd name="connsiteY2-5740" fmla="*/ 134818 h 4824191"/>
              <a:gd name="connsiteX3-5741" fmla="*/ 518313 w 3305148"/>
              <a:gd name="connsiteY3-5742" fmla="*/ 253088 h 4824191"/>
              <a:gd name="connsiteX4-5743" fmla="*/ 500177 w 3305148"/>
              <a:gd name="connsiteY4-5744" fmla="*/ 82049 h 4824191"/>
              <a:gd name="connsiteX5-5745" fmla="*/ 1125690 w 3305148"/>
              <a:gd name="connsiteY5-5746" fmla="*/ 91770 h 4824191"/>
              <a:gd name="connsiteX6-5747" fmla="*/ 3187001 w 3305148"/>
              <a:gd name="connsiteY6-5748" fmla="*/ 13705 h 4824191"/>
              <a:gd name="connsiteX7-5749" fmla="*/ 3294288 w 3305148"/>
              <a:gd name="connsiteY7-5750" fmla="*/ 174845 h 4824191"/>
              <a:gd name="connsiteX8-5751" fmla="*/ 3259800 w 3305148"/>
              <a:gd name="connsiteY8-5752" fmla="*/ 2220677 h 4824191"/>
              <a:gd name="connsiteX9-5753" fmla="*/ 3305148 w 3305148"/>
              <a:gd name="connsiteY9-5754" fmla="*/ 4635057 h 4824191"/>
              <a:gd name="connsiteX10-5755" fmla="*/ 3217952 w 3305148"/>
              <a:gd name="connsiteY10-5756" fmla="*/ 4793127 h 4824191"/>
              <a:gd name="connsiteX11-5757" fmla="*/ 2084037 w 3305148"/>
              <a:gd name="connsiteY11-5758" fmla="*/ 4815550 h 4824191"/>
              <a:gd name="connsiteX12-5759" fmla="*/ 80768 w 3305148"/>
              <a:gd name="connsiteY12-5760" fmla="*/ 4768164 h 4824191"/>
              <a:gd name="connsiteX13-5761" fmla="*/ 20048 w 3305148"/>
              <a:gd name="connsiteY13-5762" fmla="*/ 4620891 h 4824191"/>
              <a:gd name="connsiteX14-5763" fmla="*/ 49183 w 3305148"/>
              <a:gd name="connsiteY14-5764" fmla="*/ 2018056 h 4824191"/>
              <a:gd name="connsiteX15-5765" fmla="*/ 2712 w 3305148"/>
              <a:gd name="connsiteY15-5766" fmla="*/ 319130 h 4824191"/>
              <a:gd name="connsiteX0-5767" fmla="*/ 2712 w 3531055"/>
              <a:gd name="connsiteY0-5768" fmla="*/ 319130 h 4824191"/>
              <a:gd name="connsiteX1-5769" fmla="*/ 69814 w 3531055"/>
              <a:gd name="connsiteY1-5770" fmla="*/ 149717 h 4824191"/>
              <a:gd name="connsiteX2-5771" fmla="*/ 242417 w 3531055"/>
              <a:gd name="connsiteY2-5772" fmla="*/ 134818 h 4824191"/>
              <a:gd name="connsiteX3-5773" fmla="*/ 518313 w 3531055"/>
              <a:gd name="connsiteY3-5774" fmla="*/ 253088 h 4824191"/>
              <a:gd name="connsiteX4-5775" fmla="*/ 500177 w 3531055"/>
              <a:gd name="connsiteY4-5776" fmla="*/ 82049 h 4824191"/>
              <a:gd name="connsiteX5-5777" fmla="*/ 1125690 w 3531055"/>
              <a:gd name="connsiteY5-5778" fmla="*/ 91770 h 4824191"/>
              <a:gd name="connsiteX6-5779" fmla="*/ 3187001 w 3531055"/>
              <a:gd name="connsiteY6-5780" fmla="*/ 13705 h 4824191"/>
              <a:gd name="connsiteX7-5781" fmla="*/ 3530194 w 3531055"/>
              <a:gd name="connsiteY7-5782" fmla="*/ 252495 h 4824191"/>
              <a:gd name="connsiteX8-5783" fmla="*/ 3259800 w 3531055"/>
              <a:gd name="connsiteY8-5784" fmla="*/ 2220677 h 4824191"/>
              <a:gd name="connsiteX9-5785" fmla="*/ 3305148 w 3531055"/>
              <a:gd name="connsiteY9-5786" fmla="*/ 4635057 h 4824191"/>
              <a:gd name="connsiteX10-5787" fmla="*/ 3217952 w 3531055"/>
              <a:gd name="connsiteY10-5788" fmla="*/ 4793127 h 4824191"/>
              <a:gd name="connsiteX11-5789" fmla="*/ 2084037 w 3531055"/>
              <a:gd name="connsiteY11-5790" fmla="*/ 4815550 h 4824191"/>
              <a:gd name="connsiteX12-5791" fmla="*/ 80768 w 3531055"/>
              <a:gd name="connsiteY12-5792" fmla="*/ 4768164 h 4824191"/>
              <a:gd name="connsiteX13-5793" fmla="*/ 20048 w 3531055"/>
              <a:gd name="connsiteY13-5794" fmla="*/ 4620891 h 4824191"/>
              <a:gd name="connsiteX14-5795" fmla="*/ 49183 w 3531055"/>
              <a:gd name="connsiteY14-5796" fmla="*/ 2018056 h 4824191"/>
              <a:gd name="connsiteX15-5797" fmla="*/ 2712 w 3531055"/>
              <a:gd name="connsiteY15-5798" fmla="*/ 319130 h 4824191"/>
              <a:gd name="connsiteX0-5799" fmla="*/ 2712 w 3531055"/>
              <a:gd name="connsiteY0-5800" fmla="*/ 237082 h 4742143"/>
              <a:gd name="connsiteX1-5801" fmla="*/ 69814 w 3531055"/>
              <a:gd name="connsiteY1-5802" fmla="*/ 67669 h 4742143"/>
              <a:gd name="connsiteX2-5803" fmla="*/ 242417 w 3531055"/>
              <a:gd name="connsiteY2-5804" fmla="*/ 52770 h 4742143"/>
              <a:gd name="connsiteX3-5805" fmla="*/ 518313 w 3531055"/>
              <a:gd name="connsiteY3-5806" fmla="*/ 171040 h 4742143"/>
              <a:gd name="connsiteX4-5807" fmla="*/ 500177 w 3531055"/>
              <a:gd name="connsiteY4-5808" fmla="*/ 1 h 4742143"/>
              <a:gd name="connsiteX5-5809" fmla="*/ 1125690 w 3531055"/>
              <a:gd name="connsiteY5-5810" fmla="*/ 9722 h 4742143"/>
              <a:gd name="connsiteX6-5811" fmla="*/ 3456016 w 3531055"/>
              <a:gd name="connsiteY6-5812" fmla="*/ 78329 h 4742143"/>
              <a:gd name="connsiteX7-5813" fmla="*/ 3530194 w 3531055"/>
              <a:gd name="connsiteY7-5814" fmla="*/ 170447 h 4742143"/>
              <a:gd name="connsiteX8-5815" fmla="*/ 3259800 w 3531055"/>
              <a:gd name="connsiteY8-5816" fmla="*/ 2138629 h 4742143"/>
              <a:gd name="connsiteX9-5817" fmla="*/ 3305148 w 3531055"/>
              <a:gd name="connsiteY9-5818" fmla="*/ 4553009 h 4742143"/>
              <a:gd name="connsiteX10-5819" fmla="*/ 3217952 w 3531055"/>
              <a:gd name="connsiteY10-5820" fmla="*/ 4711079 h 4742143"/>
              <a:gd name="connsiteX11-5821" fmla="*/ 2084037 w 3531055"/>
              <a:gd name="connsiteY11-5822" fmla="*/ 4733502 h 4742143"/>
              <a:gd name="connsiteX12-5823" fmla="*/ 80768 w 3531055"/>
              <a:gd name="connsiteY12-5824" fmla="*/ 4686116 h 4742143"/>
              <a:gd name="connsiteX13-5825" fmla="*/ 20048 w 3531055"/>
              <a:gd name="connsiteY13-5826" fmla="*/ 4538843 h 4742143"/>
              <a:gd name="connsiteX14-5827" fmla="*/ 49183 w 3531055"/>
              <a:gd name="connsiteY14-5828" fmla="*/ 1936008 h 4742143"/>
              <a:gd name="connsiteX15-5829" fmla="*/ 2712 w 3531055"/>
              <a:gd name="connsiteY15-5830" fmla="*/ 237082 h 4742143"/>
              <a:gd name="connsiteX0-5831" fmla="*/ 2712 w 3531055"/>
              <a:gd name="connsiteY0-5832" fmla="*/ 237081 h 4742142"/>
              <a:gd name="connsiteX1-5833" fmla="*/ 69814 w 3531055"/>
              <a:gd name="connsiteY1-5834" fmla="*/ 67668 h 4742142"/>
              <a:gd name="connsiteX2-5835" fmla="*/ 242417 w 3531055"/>
              <a:gd name="connsiteY2-5836" fmla="*/ 52769 h 4742142"/>
              <a:gd name="connsiteX3-5837" fmla="*/ 518313 w 3531055"/>
              <a:gd name="connsiteY3-5838" fmla="*/ 171039 h 4742142"/>
              <a:gd name="connsiteX4-5839" fmla="*/ 500177 w 3531055"/>
              <a:gd name="connsiteY4-5840" fmla="*/ 0 h 4742142"/>
              <a:gd name="connsiteX5-5841" fmla="*/ 1125690 w 3531055"/>
              <a:gd name="connsiteY5-5842" fmla="*/ 9721 h 4742142"/>
              <a:gd name="connsiteX6-5843" fmla="*/ 3456016 w 3531055"/>
              <a:gd name="connsiteY6-5844" fmla="*/ 78328 h 4742142"/>
              <a:gd name="connsiteX7-5845" fmla="*/ 3530194 w 3531055"/>
              <a:gd name="connsiteY7-5846" fmla="*/ 170446 h 4742142"/>
              <a:gd name="connsiteX8-5847" fmla="*/ 3259800 w 3531055"/>
              <a:gd name="connsiteY8-5848" fmla="*/ 2138628 h 4742142"/>
              <a:gd name="connsiteX9-5849" fmla="*/ 3305148 w 3531055"/>
              <a:gd name="connsiteY9-5850" fmla="*/ 4553008 h 4742142"/>
              <a:gd name="connsiteX10-5851" fmla="*/ 3217952 w 3531055"/>
              <a:gd name="connsiteY10-5852" fmla="*/ 4711078 h 4742142"/>
              <a:gd name="connsiteX11-5853" fmla="*/ 2084037 w 3531055"/>
              <a:gd name="connsiteY11-5854" fmla="*/ 4733501 h 4742142"/>
              <a:gd name="connsiteX12-5855" fmla="*/ 80768 w 3531055"/>
              <a:gd name="connsiteY12-5856" fmla="*/ 4686115 h 4742142"/>
              <a:gd name="connsiteX13-5857" fmla="*/ 20048 w 3531055"/>
              <a:gd name="connsiteY13-5858" fmla="*/ 4538842 h 4742142"/>
              <a:gd name="connsiteX14-5859" fmla="*/ 49183 w 3531055"/>
              <a:gd name="connsiteY14-5860" fmla="*/ 1936007 h 4742142"/>
              <a:gd name="connsiteX15-5861" fmla="*/ 2712 w 3531055"/>
              <a:gd name="connsiteY15-5862" fmla="*/ 237081 h 4742142"/>
              <a:gd name="connsiteX0-5863" fmla="*/ 2712 w 3531055"/>
              <a:gd name="connsiteY0-5864" fmla="*/ 237081 h 4742142"/>
              <a:gd name="connsiteX1-5865" fmla="*/ 69814 w 3531055"/>
              <a:gd name="connsiteY1-5866" fmla="*/ 67668 h 4742142"/>
              <a:gd name="connsiteX2-5867" fmla="*/ 242417 w 3531055"/>
              <a:gd name="connsiteY2-5868" fmla="*/ 52769 h 4742142"/>
              <a:gd name="connsiteX3-5869" fmla="*/ 518313 w 3531055"/>
              <a:gd name="connsiteY3-5870" fmla="*/ 171039 h 4742142"/>
              <a:gd name="connsiteX4-5871" fmla="*/ 500177 w 3531055"/>
              <a:gd name="connsiteY4-5872" fmla="*/ 0 h 4742142"/>
              <a:gd name="connsiteX5-5873" fmla="*/ 1258128 w 3531055"/>
              <a:gd name="connsiteY5-5874" fmla="*/ 44232 h 4742142"/>
              <a:gd name="connsiteX6-5875" fmla="*/ 3456016 w 3531055"/>
              <a:gd name="connsiteY6-5876" fmla="*/ 78328 h 4742142"/>
              <a:gd name="connsiteX7-5877" fmla="*/ 3530194 w 3531055"/>
              <a:gd name="connsiteY7-5878" fmla="*/ 170446 h 4742142"/>
              <a:gd name="connsiteX8-5879" fmla="*/ 3259800 w 3531055"/>
              <a:gd name="connsiteY8-5880" fmla="*/ 2138628 h 4742142"/>
              <a:gd name="connsiteX9-5881" fmla="*/ 3305148 w 3531055"/>
              <a:gd name="connsiteY9-5882" fmla="*/ 4553008 h 4742142"/>
              <a:gd name="connsiteX10-5883" fmla="*/ 3217952 w 3531055"/>
              <a:gd name="connsiteY10-5884" fmla="*/ 4711078 h 4742142"/>
              <a:gd name="connsiteX11-5885" fmla="*/ 2084037 w 3531055"/>
              <a:gd name="connsiteY11-5886" fmla="*/ 4733501 h 4742142"/>
              <a:gd name="connsiteX12-5887" fmla="*/ 80768 w 3531055"/>
              <a:gd name="connsiteY12-5888" fmla="*/ 4686115 h 4742142"/>
              <a:gd name="connsiteX13-5889" fmla="*/ 20048 w 3531055"/>
              <a:gd name="connsiteY13-5890" fmla="*/ 4538842 h 4742142"/>
              <a:gd name="connsiteX14-5891" fmla="*/ 49183 w 3531055"/>
              <a:gd name="connsiteY14-5892" fmla="*/ 1936007 h 4742142"/>
              <a:gd name="connsiteX15-5893" fmla="*/ 2712 w 3531055"/>
              <a:gd name="connsiteY15-5894" fmla="*/ 237081 h 4742142"/>
              <a:gd name="connsiteX0-5895" fmla="*/ 2712 w 3531055"/>
              <a:gd name="connsiteY0-5896" fmla="*/ 202570 h 4707631"/>
              <a:gd name="connsiteX1-5897" fmla="*/ 69814 w 3531055"/>
              <a:gd name="connsiteY1-5898" fmla="*/ 33157 h 4707631"/>
              <a:gd name="connsiteX2-5899" fmla="*/ 242417 w 3531055"/>
              <a:gd name="connsiteY2-5900" fmla="*/ 18258 h 4707631"/>
              <a:gd name="connsiteX3-5901" fmla="*/ 518313 w 3531055"/>
              <a:gd name="connsiteY3-5902" fmla="*/ 136528 h 4707631"/>
              <a:gd name="connsiteX4-5903" fmla="*/ 520871 w 3531055"/>
              <a:gd name="connsiteY4-5904" fmla="*/ 0 h 4707631"/>
              <a:gd name="connsiteX5-5905" fmla="*/ 1258128 w 3531055"/>
              <a:gd name="connsiteY5-5906" fmla="*/ 9721 h 4707631"/>
              <a:gd name="connsiteX6-5907" fmla="*/ 3456016 w 3531055"/>
              <a:gd name="connsiteY6-5908" fmla="*/ 43817 h 4707631"/>
              <a:gd name="connsiteX7-5909" fmla="*/ 3530194 w 3531055"/>
              <a:gd name="connsiteY7-5910" fmla="*/ 135935 h 4707631"/>
              <a:gd name="connsiteX8-5911" fmla="*/ 3259800 w 3531055"/>
              <a:gd name="connsiteY8-5912" fmla="*/ 2104117 h 4707631"/>
              <a:gd name="connsiteX9-5913" fmla="*/ 3305148 w 3531055"/>
              <a:gd name="connsiteY9-5914" fmla="*/ 4518497 h 4707631"/>
              <a:gd name="connsiteX10-5915" fmla="*/ 3217952 w 3531055"/>
              <a:gd name="connsiteY10-5916" fmla="*/ 4676567 h 4707631"/>
              <a:gd name="connsiteX11-5917" fmla="*/ 2084037 w 3531055"/>
              <a:gd name="connsiteY11-5918" fmla="*/ 4698990 h 4707631"/>
              <a:gd name="connsiteX12-5919" fmla="*/ 80768 w 3531055"/>
              <a:gd name="connsiteY12-5920" fmla="*/ 4651604 h 4707631"/>
              <a:gd name="connsiteX13-5921" fmla="*/ 20048 w 3531055"/>
              <a:gd name="connsiteY13-5922" fmla="*/ 4504331 h 4707631"/>
              <a:gd name="connsiteX14-5923" fmla="*/ 49183 w 3531055"/>
              <a:gd name="connsiteY14-5924" fmla="*/ 1901496 h 4707631"/>
              <a:gd name="connsiteX15-5925" fmla="*/ 2712 w 3531055"/>
              <a:gd name="connsiteY15-5926" fmla="*/ 202570 h 4707631"/>
              <a:gd name="connsiteX0-5927" fmla="*/ 2712 w 3531055"/>
              <a:gd name="connsiteY0-5928" fmla="*/ 202570 h 4707631"/>
              <a:gd name="connsiteX1-5929" fmla="*/ 69814 w 3531055"/>
              <a:gd name="connsiteY1-5930" fmla="*/ 33157 h 4707631"/>
              <a:gd name="connsiteX2-5931" fmla="*/ 242417 w 3531055"/>
              <a:gd name="connsiteY2-5932" fmla="*/ 18258 h 4707631"/>
              <a:gd name="connsiteX3-5933" fmla="*/ 518313 w 3531055"/>
              <a:gd name="connsiteY3-5934" fmla="*/ 136528 h 4707631"/>
              <a:gd name="connsiteX4-5935" fmla="*/ 520871 w 3531055"/>
              <a:gd name="connsiteY4-5936" fmla="*/ 0 h 4707631"/>
              <a:gd name="connsiteX5-5937" fmla="*/ 1258128 w 3531055"/>
              <a:gd name="connsiteY5-5938" fmla="*/ 9721 h 4707631"/>
              <a:gd name="connsiteX6-5939" fmla="*/ 3456016 w 3531055"/>
              <a:gd name="connsiteY6-5940" fmla="*/ 43817 h 4707631"/>
              <a:gd name="connsiteX7-5941" fmla="*/ 3530194 w 3531055"/>
              <a:gd name="connsiteY7-5942" fmla="*/ 135935 h 4707631"/>
              <a:gd name="connsiteX8-5943" fmla="*/ 3259800 w 3531055"/>
              <a:gd name="connsiteY8-5944" fmla="*/ 2104117 h 4707631"/>
              <a:gd name="connsiteX9-5945" fmla="*/ 3305148 w 3531055"/>
              <a:gd name="connsiteY9-5946" fmla="*/ 4518497 h 4707631"/>
              <a:gd name="connsiteX10-5947" fmla="*/ 3217952 w 3531055"/>
              <a:gd name="connsiteY10-5948" fmla="*/ 4676567 h 4707631"/>
              <a:gd name="connsiteX11-5949" fmla="*/ 2084037 w 3531055"/>
              <a:gd name="connsiteY11-5950" fmla="*/ 4698990 h 4707631"/>
              <a:gd name="connsiteX12-5951" fmla="*/ 80768 w 3531055"/>
              <a:gd name="connsiteY12-5952" fmla="*/ 4651604 h 4707631"/>
              <a:gd name="connsiteX13-5953" fmla="*/ 20048 w 3531055"/>
              <a:gd name="connsiteY13-5954" fmla="*/ 4504331 h 4707631"/>
              <a:gd name="connsiteX14-5955" fmla="*/ 49183 w 3531055"/>
              <a:gd name="connsiteY14-5956" fmla="*/ 1901496 h 4707631"/>
              <a:gd name="connsiteX15-5957" fmla="*/ 2712 w 3531055"/>
              <a:gd name="connsiteY15-5958" fmla="*/ 202570 h 4707631"/>
              <a:gd name="connsiteX0-5959" fmla="*/ 5360 w 3533703"/>
              <a:gd name="connsiteY0-5960" fmla="*/ 202570 h 4707631"/>
              <a:gd name="connsiteX1-5961" fmla="*/ 72462 w 3533703"/>
              <a:gd name="connsiteY1-5962" fmla="*/ 33157 h 4707631"/>
              <a:gd name="connsiteX2-5963" fmla="*/ 245065 w 3533703"/>
              <a:gd name="connsiteY2-5964" fmla="*/ 18258 h 4707631"/>
              <a:gd name="connsiteX3-5965" fmla="*/ 520961 w 3533703"/>
              <a:gd name="connsiteY3-5966" fmla="*/ 136528 h 4707631"/>
              <a:gd name="connsiteX4-5967" fmla="*/ 523519 w 3533703"/>
              <a:gd name="connsiteY4-5968" fmla="*/ 0 h 4707631"/>
              <a:gd name="connsiteX5-5969" fmla="*/ 1260776 w 3533703"/>
              <a:gd name="connsiteY5-5970" fmla="*/ 9721 h 4707631"/>
              <a:gd name="connsiteX6-5971" fmla="*/ 3458664 w 3533703"/>
              <a:gd name="connsiteY6-5972" fmla="*/ 43817 h 4707631"/>
              <a:gd name="connsiteX7-5973" fmla="*/ 3532842 w 3533703"/>
              <a:gd name="connsiteY7-5974" fmla="*/ 135935 h 4707631"/>
              <a:gd name="connsiteX8-5975" fmla="*/ 3262448 w 3533703"/>
              <a:gd name="connsiteY8-5976" fmla="*/ 2104117 h 4707631"/>
              <a:gd name="connsiteX9-5977" fmla="*/ 3307796 w 3533703"/>
              <a:gd name="connsiteY9-5978" fmla="*/ 4518497 h 4707631"/>
              <a:gd name="connsiteX10-5979" fmla="*/ 3220600 w 3533703"/>
              <a:gd name="connsiteY10-5980" fmla="*/ 4676567 h 4707631"/>
              <a:gd name="connsiteX11-5981" fmla="*/ 2086685 w 3533703"/>
              <a:gd name="connsiteY11-5982" fmla="*/ 4698990 h 4707631"/>
              <a:gd name="connsiteX12-5983" fmla="*/ 83416 w 3533703"/>
              <a:gd name="connsiteY12-5984" fmla="*/ 4651604 h 4707631"/>
              <a:gd name="connsiteX13-5985" fmla="*/ 22696 w 3533703"/>
              <a:gd name="connsiteY13-5986" fmla="*/ 4504331 h 4707631"/>
              <a:gd name="connsiteX14-5987" fmla="*/ 14583 w 3533703"/>
              <a:gd name="connsiteY14-5988" fmla="*/ 1910123 h 4707631"/>
              <a:gd name="connsiteX15-5989" fmla="*/ 5360 w 3533703"/>
              <a:gd name="connsiteY15-5990" fmla="*/ 202570 h 4707631"/>
              <a:gd name="connsiteX0-5991" fmla="*/ 21172 w 3549515"/>
              <a:gd name="connsiteY0-5992" fmla="*/ 202570 h 4707631"/>
              <a:gd name="connsiteX1-5993" fmla="*/ 88274 w 3549515"/>
              <a:gd name="connsiteY1-5994" fmla="*/ 33157 h 4707631"/>
              <a:gd name="connsiteX2-5995" fmla="*/ 260877 w 3549515"/>
              <a:gd name="connsiteY2-5996" fmla="*/ 18258 h 4707631"/>
              <a:gd name="connsiteX3-5997" fmla="*/ 536773 w 3549515"/>
              <a:gd name="connsiteY3-5998" fmla="*/ 136528 h 4707631"/>
              <a:gd name="connsiteX4-5999" fmla="*/ 539331 w 3549515"/>
              <a:gd name="connsiteY4-6000" fmla="*/ 0 h 4707631"/>
              <a:gd name="connsiteX5-6001" fmla="*/ 1276588 w 3549515"/>
              <a:gd name="connsiteY5-6002" fmla="*/ 9721 h 4707631"/>
              <a:gd name="connsiteX6-6003" fmla="*/ 3474476 w 3549515"/>
              <a:gd name="connsiteY6-6004" fmla="*/ 43817 h 4707631"/>
              <a:gd name="connsiteX7-6005" fmla="*/ 3548654 w 3549515"/>
              <a:gd name="connsiteY7-6006" fmla="*/ 135935 h 4707631"/>
              <a:gd name="connsiteX8-6007" fmla="*/ 3278260 w 3549515"/>
              <a:gd name="connsiteY8-6008" fmla="*/ 2104117 h 4707631"/>
              <a:gd name="connsiteX9-6009" fmla="*/ 3323608 w 3549515"/>
              <a:gd name="connsiteY9-6010" fmla="*/ 4518497 h 4707631"/>
              <a:gd name="connsiteX10-6011" fmla="*/ 3236412 w 3549515"/>
              <a:gd name="connsiteY10-6012" fmla="*/ 4676567 h 4707631"/>
              <a:gd name="connsiteX11-6013" fmla="*/ 2102497 w 3549515"/>
              <a:gd name="connsiteY11-6014" fmla="*/ 4698990 h 4707631"/>
              <a:gd name="connsiteX12-6015" fmla="*/ 99228 w 3549515"/>
              <a:gd name="connsiteY12-6016" fmla="*/ 4651604 h 4707631"/>
              <a:gd name="connsiteX13-6017" fmla="*/ 1260 w 3549515"/>
              <a:gd name="connsiteY13-6018" fmla="*/ 4435308 h 4707631"/>
              <a:gd name="connsiteX14-6019" fmla="*/ 30395 w 3549515"/>
              <a:gd name="connsiteY14-6020" fmla="*/ 1910123 h 4707631"/>
              <a:gd name="connsiteX15-6021" fmla="*/ 21172 w 3549515"/>
              <a:gd name="connsiteY15-6022" fmla="*/ 202570 h 4707631"/>
              <a:gd name="connsiteX0-6023" fmla="*/ 21172 w 3549515"/>
              <a:gd name="connsiteY0-6024" fmla="*/ 202570 h 4698990"/>
              <a:gd name="connsiteX1-6025" fmla="*/ 88274 w 3549515"/>
              <a:gd name="connsiteY1-6026" fmla="*/ 33157 h 4698990"/>
              <a:gd name="connsiteX2-6027" fmla="*/ 260877 w 3549515"/>
              <a:gd name="connsiteY2-6028" fmla="*/ 18258 h 4698990"/>
              <a:gd name="connsiteX3-6029" fmla="*/ 536773 w 3549515"/>
              <a:gd name="connsiteY3-6030" fmla="*/ 136528 h 4698990"/>
              <a:gd name="connsiteX4-6031" fmla="*/ 539331 w 3549515"/>
              <a:gd name="connsiteY4-6032" fmla="*/ 0 h 4698990"/>
              <a:gd name="connsiteX5-6033" fmla="*/ 1276588 w 3549515"/>
              <a:gd name="connsiteY5-6034" fmla="*/ 9721 h 4698990"/>
              <a:gd name="connsiteX6-6035" fmla="*/ 3474476 w 3549515"/>
              <a:gd name="connsiteY6-6036" fmla="*/ 43817 h 4698990"/>
              <a:gd name="connsiteX7-6037" fmla="*/ 3548654 w 3549515"/>
              <a:gd name="connsiteY7-6038" fmla="*/ 135935 h 4698990"/>
              <a:gd name="connsiteX8-6039" fmla="*/ 3278260 w 3549515"/>
              <a:gd name="connsiteY8-6040" fmla="*/ 2104117 h 4698990"/>
              <a:gd name="connsiteX9-6041" fmla="*/ 3323608 w 3549515"/>
              <a:gd name="connsiteY9-6042" fmla="*/ 4518497 h 4698990"/>
              <a:gd name="connsiteX10-6043" fmla="*/ 3236412 w 3549515"/>
              <a:gd name="connsiteY10-6044" fmla="*/ 4676567 h 4698990"/>
              <a:gd name="connsiteX11-6045" fmla="*/ 2102497 w 3549515"/>
              <a:gd name="connsiteY11-6046" fmla="*/ 4698990 h 4698990"/>
              <a:gd name="connsiteX12-6047" fmla="*/ 86812 w 3549515"/>
              <a:gd name="connsiteY12-6048" fmla="*/ 4617093 h 4698990"/>
              <a:gd name="connsiteX13-6049" fmla="*/ 1260 w 3549515"/>
              <a:gd name="connsiteY13-6050" fmla="*/ 4435308 h 4698990"/>
              <a:gd name="connsiteX14-6051" fmla="*/ 30395 w 3549515"/>
              <a:gd name="connsiteY14-6052" fmla="*/ 1910123 h 4698990"/>
              <a:gd name="connsiteX15-6053" fmla="*/ 21172 w 3549515"/>
              <a:gd name="connsiteY15-6054" fmla="*/ 202570 h 4698990"/>
              <a:gd name="connsiteX0-6055" fmla="*/ 21172 w 3549515"/>
              <a:gd name="connsiteY0-6056" fmla="*/ 202570 h 4676760"/>
              <a:gd name="connsiteX1-6057" fmla="*/ 88274 w 3549515"/>
              <a:gd name="connsiteY1-6058" fmla="*/ 33157 h 4676760"/>
              <a:gd name="connsiteX2-6059" fmla="*/ 260877 w 3549515"/>
              <a:gd name="connsiteY2-6060" fmla="*/ 18258 h 4676760"/>
              <a:gd name="connsiteX3-6061" fmla="*/ 536773 w 3549515"/>
              <a:gd name="connsiteY3-6062" fmla="*/ 136528 h 4676760"/>
              <a:gd name="connsiteX4-6063" fmla="*/ 539331 w 3549515"/>
              <a:gd name="connsiteY4-6064" fmla="*/ 0 h 4676760"/>
              <a:gd name="connsiteX5-6065" fmla="*/ 1276588 w 3549515"/>
              <a:gd name="connsiteY5-6066" fmla="*/ 9721 h 4676760"/>
              <a:gd name="connsiteX6-6067" fmla="*/ 3474476 w 3549515"/>
              <a:gd name="connsiteY6-6068" fmla="*/ 43817 h 4676760"/>
              <a:gd name="connsiteX7-6069" fmla="*/ 3548654 w 3549515"/>
              <a:gd name="connsiteY7-6070" fmla="*/ 135935 h 4676760"/>
              <a:gd name="connsiteX8-6071" fmla="*/ 3278260 w 3549515"/>
              <a:gd name="connsiteY8-6072" fmla="*/ 2104117 h 4676760"/>
              <a:gd name="connsiteX9-6073" fmla="*/ 3323608 w 3549515"/>
              <a:gd name="connsiteY9-6074" fmla="*/ 4518497 h 4676760"/>
              <a:gd name="connsiteX10-6075" fmla="*/ 3236412 w 3549515"/>
              <a:gd name="connsiteY10-6076" fmla="*/ 4676567 h 4676760"/>
              <a:gd name="connsiteX11-6077" fmla="*/ 2102497 w 3549515"/>
              <a:gd name="connsiteY11-6078" fmla="*/ 4647223 h 4676760"/>
              <a:gd name="connsiteX12-6079" fmla="*/ 86812 w 3549515"/>
              <a:gd name="connsiteY12-6080" fmla="*/ 4617093 h 4676760"/>
              <a:gd name="connsiteX13-6081" fmla="*/ 1260 w 3549515"/>
              <a:gd name="connsiteY13-6082" fmla="*/ 4435308 h 4676760"/>
              <a:gd name="connsiteX14-6083" fmla="*/ 30395 w 3549515"/>
              <a:gd name="connsiteY14-6084" fmla="*/ 1910123 h 4676760"/>
              <a:gd name="connsiteX15-6085" fmla="*/ 21172 w 3549515"/>
              <a:gd name="connsiteY15-6086" fmla="*/ 202570 h 4676760"/>
              <a:gd name="connsiteX0-6087" fmla="*/ 21172 w 3549414"/>
              <a:gd name="connsiteY0-6088" fmla="*/ 202570 h 4676760"/>
              <a:gd name="connsiteX1-6089" fmla="*/ 88274 w 3549414"/>
              <a:gd name="connsiteY1-6090" fmla="*/ 33157 h 4676760"/>
              <a:gd name="connsiteX2-6091" fmla="*/ 260877 w 3549414"/>
              <a:gd name="connsiteY2-6092" fmla="*/ 18258 h 4676760"/>
              <a:gd name="connsiteX3-6093" fmla="*/ 536773 w 3549414"/>
              <a:gd name="connsiteY3-6094" fmla="*/ 136528 h 4676760"/>
              <a:gd name="connsiteX4-6095" fmla="*/ 539331 w 3549414"/>
              <a:gd name="connsiteY4-6096" fmla="*/ 0 h 4676760"/>
              <a:gd name="connsiteX5-6097" fmla="*/ 1276588 w 3549414"/>
              <a:gd name="connsiteY5-6098" fmla="*/ 9721 h 4676760"/>
              <a:gd name="connsiteX6-6099" fmla="*/ 3474476 w 3549414"/>
              <a:gd name="connsiteY6-6100" fmla="*/ 43817 h 4676760"/>
              <a:gd name="connsiteX7-6101" fmla="*/ 3548654 w 3549414"/>
              <a:gd name="connsiteY7-6102" fmla="*/ 135935 h 4676760"/>
              <a:gd name="connsiteX8-6103" fmla="*/ 3278260 w 3549414"/>
              <a:gd name="connsiteY8-6104" fmla="*/ 2104117 h 4676760"/>
              <a:gd name="connsiteX9-6105" fmla="*/ 3534681 w 3549414"/>
              <a:gd name="connsiteY9-6106" fmla="*/ 4440849 h 4676760"/>
              <a:gd name="connsiteX10-6107" fmla="*/ 3236412 w 3549414"/>
              <a:gd name="connsiteY10-6108" fmla="*/ 4676567 h 4676760"/>
              <a:gd name="connsiteX11-6109" fmla="*/ 2102497 w 3549414"/>
              <a:gd name="connsiteY11-6110" fmla="*/ 4647223 h 4676760"/>
              <a:gd name="connsiteX12-6111" fmla="*/ 86812 w 3549414"/>
              <a:gd name="connsiteY12-6112" fmla="*/ 4617093 h 4676760"/>
              <a:gd name="connsiteX13-6113" fmla="*/ 1260 w 3549414"/>
              <a:gd name="connsiteY13-6114" fmla="*/ 4435308 h 4676760"/>
              <a:gd name="connsiteX14-6115" fmla="*/ 30395 w 3549414"/>
              <a:gd name="connsiteY14-6116" fmla="*/ 1910123 h 4676760"/>
              <a:gd name="connsiteX15-6117" fmla="*/ 21172 w 3549414"/>
              <a:gd name="connsiteY15-6118" fmla="*/ 202570 h 4676760"/>
              <a:gd name="connsiteX0-6119" fmla="*/ 21172 w 3549414"/>
              <a:gd name="connsiteY0-6120" fmla="*/ 202570 h 4666754"/>
              <a:gd name="connsiteX1-6121" fmla="*/ 88274 w 3549414"/>
              <a:gd name="connsiteY1-6122" fmla="*/ 33157 h 4666754"/>
              <a:gd name="connsiteX2-6123" fmla="*/ 260877 w 3549414"/>
              <a:gd name="connsiteY2-6124" fmla="*/ 18258 h 4666754"/>
              <a:gd name="connsiteX3-6125" fmla="*/ 536773 w 3549414"/>
              <a:gd name="connsiteY3-6126" fmla="*/ 136528 h 4666754"/>
              <a:gd name="connsiteX4-6127" fmla="*/ 539331 w 3549414"/>
              <a:gd name="connsiteY4-6128" fmla="*/ 0 h 4666754"/>
              <a:gd name="connsiteX5-6129" fmla="*/ 1276588 w 3549414"/>
              <a:gd name="connsiteY5-6130" fmla="*/ 9721 h 4666754"/>
              <a:gd name="connsiteX6-6131" fmla="*/ 3474476 w 3549414"/>
              <a:gd name="connsiteY6-6132" fmla="*/ 43817 h 4666754"/>
              <a:gd name="connsiteX7-6133" fmla="*/ 3548654 w 3549414"/>
              <a:gd name="connsiteY7-6134" fmla="*/ 135935 h 4666754"/>
              <a:gd name="connsiteX8-6135" fmla="*/ 3278260 w 3549414"/>
              <a:gd name="connsiteY8-6136" fmla="*/ 2104117 h 4666754"/>
              <a:gd name="connsiteX9-6137" fmla="*/ 3534681 w 3549414"/>
              <a:gd name="connsiteY9-6138" fmla="*/ 4440849 h 4666754"/>
              <a:gd name="connsiteX10-6139" fmla="*/ 3476456 w 3549414"/>
              <a:gd name="connsiteY10-6140" fmla="*/ 4607544 h 4666754"/>
              <a:gd name="connsiteX11-6141" fmla="*/ 2102497 w 3549414"/>
              <a:gd name="connsiteY11-6142" fmla="*/ 4647223 h 4666754"/>
              <a:gd name="connsiteX12-6143" fmla="*/ 86812 w 3549414"/>
              <a:gd name="connsiteY12-6144" fmla="*/ 4617093 h 4666754"/>
              <a:gd name="connsiteX13-6145" fmla="*/ 1260 w 3549414"/>
              <a:gd name="connsiteY13-6146" fmla="*/ 4435308 h 4666754"/>
              <a:gd name="connsiteX14-6147" fmla="*/ 30395 w 3549414"/>
              <a:gd name="connsiteY14-6148" fmla="*/ 1910123 h 4666754"/>
              <a:gd name="connsiteX15-6149" fmla="*/ 21172 w 3549414"/>
              <a:gd name="connsiteY15-6150" fmla="*/ 202570 h 4666754"/>
              <a:gd name="connsiteX0-6151" fmla="*/ 21172 w 3551236"/>
              <a:gd name="connsiteY0-6152" fmla="*/ 202570 h 4666754"/>
              <a:gd name="connsiteX1-6153" fmla="*/ 88274 w 3551236"/>
              <a:gd name="connsiteY1-6154" fmla="*/ 33157 h 4666754"/>
              <a:gd name="connsiteX2-6155" fmla="*/ 260877 w 3551236"/>
              <a:gd name="connsiteY2-6156" fmla="*/ 18258 h 4666754"/>
              <a:gd name="connsiteX3-6157" fmla="*/ 536773 w 3551236"/>
              <a:gd name="connsiteY3-6158" fmla="*/ 136528 h 4666754"/>
              <a:gd name="connsiteX4-6159" fmla="*/ 539331 w 3551236"/>
              <a:gd name="connsiteY4-6160" fmla="*/ 0 h 4666754"/>
              <a:gd name="connsiteX5-6161" fmla="*/ 1276588 w 3551236"/>
              <a:gd name="connsiteY5-6162" fmla="*/ 9721 h 4666754"/>
              <a:gd name="connsiteX6-6163" fmla="*/ 3474476 w 3551236"/>
              <a:gd name="connsiteY6-6164" fmla="*/ 43817 h 4666754"/>
              <a:gd name="connsiteX7-6165" fmla="*/ 3548654 w 3551236"/>
              <a:gd name="connsiteY7-6166" fmla="*/ 135935 h 4666754"/>
              <a:gd name="connsiteX8-6167" fmla="*/ 3278260 w 3551236"/>
              <a:gd name="connsiteY8-6168" fmla="*/ 2104117 h 4666754"/>
              <a:gd name="connsiteX9-6169" fmla="*/ 3551236 w 3551236"/>
              <a:gd name="connsiteY9-6170" fmla="*/ 4466733 h 4666754"/>
              <a:gd name="connsiteX10-6171" fmla="*/ 3476456 w 3551236"/>
              <a:gd name="connsiteY10-6172" fmla="*/ 4607544 h 4666754"/>
              <a:gd name="connsiteX11-6173" fmla="*/ 2102497 w 3551236"/>
              <a:gd name="connsiteY11-6174" fmla="*/ 4647223 h 4666754"/>
              <a:gd name="connsiteX12-6175" fmla="*/ 86812 w 3551236"/>
              <a:gd name="connsiteY12-6176" fmla="*/ 4617093 h 4666754"/>
              <a:gd name="connsiteX13-6177" fmla="*/ 1260 w 3551236"/>
              <a:gd name="connsiteY13-6178" fmla="*/ 4435308 h 4666754"/>
              <a:gd name="connsiteX14-6179" fmla="*/ 30395 w 3551236"/>
              <a:gd name="connsiteY14-6180" fmla="*/ 1910123 h 4666754"/>
              <a:gd name="connsiteX15-6181" fmla="*/ 21172 w 3551236"/>
              <a:gd name="connsiteY15-6182" fmla="*/ 202570 h 4666754"/>
              <a:gd name="connsiteX0-6183" fmla="*/ 21172 w 3553415"/>
              <a:gd name="connsiteY0-6184" fmla="*/ 202570 h 4666754"/>
              <a:gd name="connsiteX1-6185" fmla="*/ 88274 w 3553415"/>
              <a:gd name="connsiteY1-6186" fmla="*/ 33157 h 4666754"/>
              <a:gd name="connsiteX2-6187" fmla="*/ 260877 w 3553415"/>
              <a:gd name="connsiteY2-6188" fmla="*/ 18258 h 4666754"/>
              <a:gd name="connsiteX3-6189" fmla="*/ 536773 w 3553415"/>
              <a:gd name="connsiteY3-6190" fmla="*/ 136528 h 4666754"/>
              <a:gd name="connsiteX4-6191" fmla="*/ 539331 w 3553415"/>
              <a:gd name="connsiteY4-6192" fmla="*/ 0 h 4666754"/>
              <a:gd name="connsiteX5-6193" fmla="*/ 1276588 w 3553415"/>
              <a:gd name="connsiteY5-6194" fmla="*/ 9721 h 4666754"/>
              <a:gd name="connsiteX6-6195" fmla="*/ 3474476 w 3553415"/>
              <a:gd name="connsiteY6-6196" fmla="*/ 43817 h 4666754"/>
              <a:gd name="connsiteX7-6197" fmla="*/ 3548654 w 3553415"/>
              <a:gd name="connsiteY7-6198" fmla="*/ 135935 h 4666754"/>
              <a:gd name="connsiteX8-6199" fmla="*/ 3530720 w 3553415"/>
              <a:gd name="connsiteY8-6200" fmla="*/ 2207651 h 4666754"/>
              <a:gd name="connsiteX9-6201" fmla="*/ 3551236 w 3553415"/>
              <a:gd name="connsiteY9-6202" fmla="*/ 4466733 h 4666754"/>
              <a:gd name="connsiteX10-6203" fmla="*/ 3476456 w 3553415"/>
              <a:gd name="connsiteY10-6204" fmla="*/ 4607544 h 4666754"/>
              <a:gd name="connsiteX11-6205" fmla="*/ 2102497 w 3553415"/>
              <a:gd name="connsiteY11-6206" fmla="*/ 4647223 h 4666754"/>
              <a:gd name="connsiteX12-6207" fmla="*/ 86812 w 3553415"/>
              <a:gd name="connsiteY12-6208" fmla="*/ 4617093 h 4666754"/>
              <a:gd name="connsiteX13-6209" fmla="*/ 1260 w 3553415"/>
              <a:gd name="connsiteY13-6210" fmla="*/ 4435308 h 4666754"/>
              <a:gd name="connsiteX14-6211" fmla="*/ 30395 w 3553415"/>
              <a:gd name="connsiteY14-6212" fmla="*/ 1910123 h 4666754"/>
              <a:gd name="connsiteX15-6213" fmla="*/ 21172 w 3553415"/>
              <a:gd name="connsiteY15-6214" fmla="*/ 202570 h 4666754"/>
              <a:gd name="connsiteX0-6215" fmla="*/ 21172 w 3552186"/>
              <a:gd name="connsiteY0-6216" fmla="*/ 202570 h 4666754"/>
              <a:gd name="connsiteX1-6217" fmla="*/ 88274 w 3552186"/>
              <a:gd name="connsiteY1-6218" fmla="*/ 33157 h 4666754"/>
              <a:gd name="connsiteX2-6219" fmla="*/ 260877 w 3552186"/>
              <a:gd name="connsiteY2-6220" fmla="*/ 18258 h 4666754"/>
              <a:gd name="connsiteX3-6221" fmla="*/ 536773 w 3552186"/>
              <a:gd name="connsiteY3-6222" fmla="*/ 136528 h 4666754"/>
              <a:gd name="connsiteX4-6223" fmla="*/ 539331 w 3552186"/>
              <a:gd name="connsiteY4-6224" fmla="*/ 0 h 4666754"/>
              <a:gd name="connsiteX5-6225" fmla="*/ 1276588 w 3552186"/>
              <a:gd name="connsiteY5-6226" fmla="*/ 9721 h 4666754"/>
              <a:gd name="connsiteX6-6227" fmla="*/ 3474476 w 3552186"/>
              <a:gd name="connsiteY6-6228" fmla="*/ 43817 h 4666754"/>
              <a:gd name="connsiteX7-6229" fmla="*/ 3548654 w 3552186"/>
              <a:gd name="connsiteY7-6230" fmla="*/ 135935 h 4666754"/>
              <a:gd name="connsiteX8-6231" fmla="*/ 3514165 w 3552186"/>
              <a:gd name="connsiteY8-6232" fmla="*/ 2207651 h 4666754"/>
              <a:gd name="connsiteX9-6233" fmla="*/ 3551236 w 3552186"/>
              <a:gd name="connsiteY9-6234" fmla="*/ 4466733 h 4666754"/>
              <a:gd name="connsiteX10-6235" fmla="*/ 3476456 w 3552186"/>
              <a:gd name="connsiteY10-6236" fmla="*/ 4607544 h 4666754"/>
              <a:gd name="connsiteX11-6237" fmla="*/ 2102497 w 3552186"/>
              <a:gd name="connsiteY11-6238" fmla="*/ 4647223 h 4666754"/>
              <a:gd name="connsiteX12-6239" fmla="*/ 86812 w 3552186"/>
              <a:gd name="connsiteY12-6240" fmla="*/ 4617093 h 4666754"/>
              <a:gd name="connsiteX13-6241" fmla="*/ 1260 w 3552186"/>
              <a:gd name="connsiteY13-6242" fmla="*/ 4435308 h 4666754"/>
              <a:gd name="connsiteX14-6243" fmla="*/ 30395 w 3552186"/>
              <a:gd name="connsiteY14-6244" fmla="*/ 1910123 h 4666754"/>
              <a:gd name="connsiteX15-6245" fmla="*/ 21172 w 3552186"/>
              <a:gd name="connsiteY15-6246" fmla="*/ 202570 h 4666754"/>
              <a:gd name="connsiteX0-6247" fmla="*/ 21172 w 3552186"/>
              <a:gd name="connsiteY0-6248" fmla="*/ 202570 h 4666754"/>
              <a:gd name="connsiteX1-6249" fmla="*/ 88274 w 3552186"/>
              <a:gd name="connsiteY1-6250" fmla="*/ 33157 h 4666754"/>
              <a:gd name="connsiteX2-6251" fmla="*/ 260877 w 3552186"/>
              <a:gd name="connsiteY2-6252" fmla="*/ 18258 h 4666754"/>
              <a:gd name="connsiteX3-6253" fmla="*/ 536773 w 3552186"/>
              <a:gd name="connsiteY3-6254" fmla="*/ 136528 h 4666754"/>
              <a:gd name="connsiteX4-6255" fmla="*/ 539331 w 3552186"/>
              <a:gd name="connsiteY4-6256" fmla="*/ 0 h 4666754"/>
              <a:gd name="connsiteX5-6257" fmla="*/ 1276588 w 3552186"/>
              <a:gd name="connsiteY5-6258" fmla="*/ 9721 h 4666754"/>
              <a:gd name="connsiteX6-6259" fmla="*/ 3474476 w 3552186"/>
              <a:gd name="connsiteY6-6260" fmla="*/ 43817 h 4666754"/>
              <a:gd name="connsiteX7-6261" fmla="*/ 3548654 w 3552186"/>
              <a:gd name="connsiteY7-6262" fmla="*/ 161817 h 4666754"/>
              <a:gd name="connsiteX8-6263" fmla="*/ 3514165 w 3552186"/>
              <a:gd name="connsiteY8-6264" fmla="*/ 2207651 h 4666754"/>
              <a:gd name="connsiteX9-6265" fmla="*/ 3551236 w 3552186"/>
              <a:gd name="connsiteY9-6266" fmla="*/ 4466733 h 4666754"/>
              <a:gd name="connsiteX10-6267" fmla="*/ 3476456 w 3552186"/>
              <a:gd name="connsiteY10-6268" fmla="*/ 4607544 h 4666754"/>
              <a:gd name="connsiteX11-6269" fmla="*/ 2102497 w 3552186"/>
              <a:gd name="connsiteY11-6270" fmla="*/ 4647223 h 4666754"/>
              <a:gd name="connsiteX12-6271" fmla="*/ 86812 w 3552186"/>
              <a:gd name="connsiteY12-6272" fmla="*/ 4617093 h 4666754"/>
              <a:gd name="connsiteX13-6273" fmla="*/ 1260 w 3552186"/>
              <a:gd name="connsiteY13-6274" fmla="*/ 4435308 h 4666754"/>
              <a:gd name="connsiteX14-6275" fmla="*/ 30395 w 3552186"/>
              <a:gd name="connsiteY14-6276" fmla="*/ 1910123 h 4666754"/>
              <a:gd name="connsiteX15-6277" fmla="*/ 21172 w 3552186"/>
              <a:gd name="connsiteY15-6278" fmla="*/ 202570 h 4666754"/>
              <a:gd name="connsiteX0-6279" fmla="*/ 21172 w 3551236"/>
              <a:gd name="connsiteY0-6280" fmla="*/ 202570 h 4666754"/>
              <a:gd name="connsiteX1-6281" fmla="*/ 88274 w 3551236"/>
              <a:gd name="connsiteY1-6282" fmla="*/ 33157 h 4666754"/>
              <a:gd name="connsiteX2-6283" fmla="*/ 260877 w 3551236"/>
              <a:gd name="connsiteY2-6284" fmla="*/ 18258 h 4666754"/>
              <a:gd name="connsiteX3-6285" fmla="*/ 536773 w 3551236"/>
              <a:gd name="connsiteY3-6286" fmla="*/ 136528 h 4666754"/>
              <a:gd name="connsiteX4-6287" fmla="*/ 539331 w 3551236"/>
              <a:gd name="connsiteY4-6288" fmla="*/ 0 h 4666754"/>
              <a:gd name="connsiteX5-6289" fmla="*/ 1276588 w 3551236"/>
              <a:gd name="connsiteY5-6290" fmla="*/ 9721 h 4666754"/>
              <a:gd name="connsiteX6-6291" fmla="*/ 3474476 w 3551236"/>
              <a:gd name="connsiteY6-6292" fmla="*/ 43817 h 4666754"/>
              <a:gd name="connsiteX7-6293" fmla="*/ 3548654 w 3551236"/>
              <a:gd name="connsiteY7-6294" fmla="*/ 161817 h 4666754"/>
              <a:gd name="connsiteX8-6295" fmla="*/ 3514165 w 3551236"/>
              <a:gd name="connsiteY8-6296" fmla="*/ 2207651 h 4666754"/>
              <a:gd name="connsiteX9-6297" fmla="*/ 3551236 w 3551236"/>
              <a:gd name="connsiteY9-6298" fmla="*/ 4466733 h 4666754"/>
              <a:gd name="connsiteX10-6299" fmla="*/ 3476456 w 3551236"/>
              <a:gd name="connsiteY10-6300" fmla="*/ 4607544 h 4666754"/>
              <a:gd name="connsiteX11-6301" fmla="*/ 2102497 w 3551236"/>
              <a:gd name="connsiteY11-6302" fmla="*/ 4647223 h 4666754"/>
              <a:gd name="connsiteX12-6303" fmla="*/ 86812 w 3551236"/>
              <a:gd name="connsiteY12-6304" fmla="*/ 4617093 h 4666754"/>
              <a:gd name="connsiteX13-6305" fmla="*/ 1260 w 3551236"/>
              <a:gd name="connsiteY13-6306" fmla="*/ 4435308 h 4666754"/>
              <a:gd name="connsiteX14-6307" fmla="*/ 30395 w 3551236"/>
              <a:gd name="connsiteY14-6308" fmla="*/ 1910123 h 4666754"/>
              <a:gd name="connsiteX15-6309" fmla="*/ 21172 w 3551236"/>
              <a:gd name="connsiteY15-6310" fmla="*/ 202570 h 4666754"/>
              <a:gd name="connsiteX0-6311" fmla="*/ 21172 w 3551236"/>
              <a:gd name="connsiteY0-6312" fmla="*/ 202570 h 4666754"/>
              <a:gd name="connsiteX1-6313" fmla="*/ 88274 w 3551236"/>
              <a:gd name="connsiteY1-6314" fmla="*/ 33157 h 4666754"/>
              <a:gd name="connsiteX2-6315" fmla="*/ 260877 w 3551236"/>
              <a:gd name="connsiteY2-6316" fmla="*/ 18258 h 4666754"/>
              <a:gd name="connsiteX3-6317" fmla="*/ 536773 w 3551236"/>
              <a:gd name="connsiteY3-6318" fmla="*/ 136528 h 4666754"/>
              <a:gd name="connsiteX4-6319" fmla="*/ 539331 w 3551236"/>
              <a:gd name="connsiteY4-6320" fmla="*/ 0 h 4666754"/>
              <a:gd name="connsiteX5-6321" fmla="*/ 1276588 w 3551236"/>
              <a:gd name="connsiteY5-6322" fmla="*/ 9721 h 4666754"/>
              <a:gd name="connsiteX6-6323" fmla="*/ 3474476 w 3551236"/>
              <a:gd name="connsiteY6-6324" fmla="*/ 43817 h 4666754"/>
              <a:gd name="connsiteX7-6325" fmla="*/ 3548654 w 3551236"/>
              <a:gd name="connsiteY7-6326" fmla="*/ 161817 h 4666754"/>
              <a:gd name="connsiteX8-6327" fmla="*/ 3505888 w 3551236"/>
              <a:gd name="connsiteY8-6328" fmla="*/ 2207651 h 4666754"/>
              <a:gd name="connsiteX9-6329" fmla="*/ 3551236 w 3551236"/>
              <a:gd name="connsiteY9-6330" fmla="*/ 4466733 h 4666754"/>
              <a:gd name="connsiteX10-6331" fmla="*/ 3476456 w 3551236"/>
              <a:gd name="connsiteY10-6332" fmla="*/ 4607544 h 4666754"/>
              <a:gd name="connsiteX11-6333" fmla="*/ 2102497 w 3551236"/>
              <a:gd name="connsiteY11-6334" fmla="*/ 4647223 h 4666754"/>
              <a:gd name="connsiteX12-6335" fmla="*/ 86812 w 3551236"/>
              <a:gd name="connsiteY12-6336" fmla="*/ 4617093 h 4666754"/>
              <a:gd name="connsiteX13-6337" fmla="*/ 1260 w 3551236"/>
              <a:gd name="connsiteY13-6338" fmla="*/ 4435308 h 4666754"/>
              <a:gd name="connsiteX14-6339" fmla="*/ 30395 w 3551236"/>
              <a:gd name="connsiteY14-6340" fmla="*/ 1910123 h 4666754"/>
              <a:gd name="connsiteX15-6341" fmla="*/ 21172 w 3551236"/>
              <a:gd name="connsiteY15-6342" fmla="*/ 202570 h 4666754"/>
              <a:gd name="connsiteX0-6343" fmla="*/ 21172 w 3551236"/>
              <a:gd name="connsiteY0-6344" fmla="*/ 202570 h 4666754"/>
              <a:gd name="connsiteX1-6345" fmla="*/ 88274 w 3551236"/>
              <a:gd name="connsiteY1-6346" fmla="*/ 33157 h 4666754"/>
              <a:gd name="connsiteX2-6347" fmla="*/ 260877 w 3551236"/>
              <a:gd name="connsiteY2-6348" fmla="*/ 18258 h 4666754"/>
              <a:gd name="connsiteX3-6349" fmla="*/ 536773 w 3551236"/>
              <a:gd name="connsiteY3-6350" fmla="*/ 136528 h 4666754"/>
              <a:gd name="connsiteX4-6351" fmla="*/ 539331 w 3551236"/>
              <a:gd name="connsiteY4-6352" fmla="*/ 0 h 4666754"/>
              <a:gd name="connsiteX5-6353" fmla="*/ 1276588 w 3551236"/>
              <a:gd name="connsiteY5-6354" fmla="*/ 9721 h 4666754"/>
              <a:gd name="connsiteX6-6355" fmla="*/ 3474476 w 3551236"/>
              <a:gd name="connsiteY6-6356" fmla="*/ 43817 h 4666754"/>
              <a:gd name="connsiteX7-6357" fmla="*/ 3548654 w 3551236"/>
              <a:gd name="connsiteY7-6358" fmla="*/ 161817 h 4666754"/>
              <a:gd name="connsiteX8-6359" fmla="*/ 3505888 w 3551236"/>
              <a:gd name="connsiteY8-6360" fmla="*/ 2207651 h 4666754"/>
              <a:gd name="connsiteX9-6361" fmla="*/ 3551236 w 3551236"/>
              <a:gd name="connsiteY9-6362" fmla="*/ 4466733 h 4666754"/>
              <a:gd name="connsiteX10-6363" fmla="*/ 3476456 w 3551236"/>
              <a:gd name="connsiteY10-6364" fmla="*/ 4607544 h 4666754"/>
              <a:gd name="connsiteX11-6365" fmla="*/ 2102497 w 3551236"/>
              <a:gd name="connsiteY11-6366" fmla="*/ 4647223 h 4666754"/>
              <a:gd name="connsiteX12-6367" fmla="*/ 86812 w 3551236"/>
              <a:gd name="connsiteY12-6368" fmla="*/ 4617093 h 4666754"/>
              <a:gd name="connsiteX13-6369" fmla="*/ 1260 w 3551236"/>
              <a:gd name="connsiteY13-6370" fmla="*/ 4435308 h 4666754"/>
              <a:gd name="connsiteX14-6371" fmla="*/ 30395 w 3551236"/>
              <a:gd name="connsiteY14-6372" fmla="*/ 1910123 h 4666754"/>
              <a:gd name="connsiteX15-6373" fmla="*/ 21172 w 3551236"/>
              <a:gd name="connsiteY15-6374" fmla="*/ 202570 h 4666754"/>
              <a:gd name="connsiteX0-6375" fmla="*/ 21172 w 3553689"/>
              <a:gd name="connsiteY0-6376" fmla="*/ 202570 h 4666754"/>
              <a:gd name="connsiteX1-6377" fmla="*/ 88274 w 3553689"/>
              <a:gd name="connsiteY1-6378" fmla="*/ 33157 h 4666754"/>
              <a:gd name="connsiteX2-6379" fmla="*/ 260877 w 3553689"/>
              <a:gd name="connsiteY2-6380" fmla="*/ 18258 h 4666754"/>
              <a:gd name="connsiteX3-6381" fmla="*/ 536773 w 3553689"/>
              <a:gd name="connsiteY3-6382" fmla="*/ 136528 h 4666754"/>
              <a:gd name="connsiteX4-6383" fmla="*/ 539331 w 3553689"/>
              <a:gd name="connsiteY4-6384" fmla="*/ 0 h 4666754"/>
              <a:gd name="connsiteX5-6385" fmla="*/ 1276588 w 3553689"/>
              <a:gd name="connsiteY5-6386" fmla="*/ 9721 h 4666754"/>
              <a:gd name="connsiteX6-6387" fmla="*/ 3474476 w 3553689"/>
              <a:gd name="connsiteY6-6388" fmla="*/ 43817 h 4666754"/>
              <a:gd name="connsiteX7-6389" fmla="*/ 3548654 w 3553689"/>
              <a:gd name="connsiteY7-6390" fmla="*/ 161817 h 4666754"/>
              <a:gd name="connsiteX8-6391" fmla="*/ 3505888 w 3553689"/>
              <a:gd name="connsiteY8-6392" fmla="*/ 2207651 h 4666754"/>
              <a:gd name="connsiteX9-6393" fmla="*/ 3551236 w 3553689"/>
              <a:gd name="connsiteY9-6394" fmla="*/ 4466733 h 4666754"/>
              <a:gd name="connsiteX10-6395" fmla="*/ 3476456 w 3553689"/>
              <a:gd name="connsiteY10-6396" fmla="*/ 4607544 h 4666754"/>
              <a:gd name="connsiteX11-6397" fmla="*/ 2102497 w 3553689"/>
              <a:gd name="connsiteY11-6398" fmla="*/ 4647223 h 4666754"/>
              <a:gd name="connsiteX12-6399" fmla="*/ 86812 w 3553689"/>
              <a:gd name="connsiteY12-6400" fmla="*/ 4617093 h 4666754"/>
              <a:gd name="connsiteX13-6401" fmla="*/ 1260 w 3553689"/>
              <a:gd name="connsiteY13-6402" fmla="*/ 4435308 h 4666754"/>
              <a:gd name="connsiteX14-6403" fmla="*/ 30395 w 3553689"/>
              <a:gd name="connsiteY14-6404" fmla="*/ 1910123 h 4666754"/>
              <a:gd name="connsiteX15-6405" fmla="*/ 21172 w 3553689"/>
              <a:gd name="connsiteY15-6406" fmla="*/ 202570 h 4666754"/>
              <a:gd name="connsiteX0-6407" fmla="*/ 21172 w 3553689"/>
              <a:gd name="connsiteY0-6408" fmla="*/ 202570 h 4666754"/>
              <a:gd name="connsiteX1-6409" fmla="*/ 88274 w 3553689"/>
              <a:gd name="connsiteY1-6410" fmla="*/ 33157 h 4666754"/>
              <a:gd name="connsiteX2-6411" fmla="*/ 260877 w 3553689"/>
              <a:gd name="connsiteY2-6412" fmla="*/ 18258 h 4666754"/>
              <a:gd name="connsiteX3-6413" fmla="*/ 536773 w 3553689"/>
              <a:gd name="connsiteY3-6414" fmla="*/ 136528 h 4666754"/>
              <a:gd name="connsiteX4-6415" fmla="*/ 539331 w 3553689"/>
              <a:gd name="connsiteY4-6416" fmla="*/ 0 h 4666754"/>
              <a:gd name="connsiteX5-6417" fmla="*/ 1276588 w 3553689"/>
              <a:gd name="connsiteY5-6418" fmla="*/ 9721 h 4666754"/>
              <a:gd name="connsiteX6-6419" fmla="*/ 3445506 w 3553689"/>
              <a:gd name="connsiteY6-6420" fmla="*/ 9306 h 4666754"/>
              <a:gd name="connsiteX7-6421" fmla="*/ 3548654 w 3553689"/>
              <a:gd name="connsiteY7-6422" fmla="*/ 161817 h 4666754"/>
              <a:gd name="connsiteX8-6423" fmla="*/ 3505888 w 3553689"/>
              <a:gd name="connsiteY8-6424" fmla="*/ 2207651 h 4666754"/>
              <a:gd name="connsiteX9-6425" fmla="*/ 3551236 w 3553689"/>
              <a:gd name="connsiteY9-6426" fmla="*/ 4466733 h 4666754"/>
              <a:gd name="connsiteX10-6427" fmla="*/ 3476456 w 3553689"/>
              <a:gd name="connsiteY10-6428" fmla="*/ 4607544 h 4666754"/>
              <a:gd name="connsiteX11-6429" fmla="*/ 2102497 w 3553689"/>
              <a:gd name="connsiteY11-6430" fmla="*/ 4647223 h 4666754"/>
              <a:gd name="connsiteX12-6431" fmla="*/ 86812 w 3553689"/>
              <a:gd name="connsiteY12-6432" fmla="*/ 4617093 h 4666754"/>
              <a:gd name="connsiteX13-6433" fmla="*/ 1260 w 3553689"/>
              <a:gd name="connsiteY13-6434" fmla="*/ 4435308 h 4666754"/>
              <a:gd name="connsiteX14-6435" fmla="*/ 30395 w 3553689"/>
              <a:gd name="connsiteY14-6436" fmla="*/ 1910123 h 4666754"/>
              <a:gd name="connsiteX15-6437" fmla="*/ 21172 w 3553689"/>
              <a:gd name="connsiteY15-6438" fmla="*/ 202570 h 4666754"/>
              <a:gd name="connsiteX0-6439" fmla="*/ 21172 w 3553689"/>
              <a:gd name="connsiteY0-6440" fmla="*/ 202570 h 4666754"/>
              <a:gd name="connsiteX1-6441" fmla="*/ 88274 w 3553689"/>
              <a:gd name="connsiteY1-6442" fmla="*/ 33157 h 4666754"/>
              <a:gd name="connsiteX2-6443" fmla="*/ 260877 w 3553689"/>
              <a:gd name="connsiteY2-6444" fmla="*/ 18258 h 4666754"/>
              <a:gd name="connsiteX3-6445" fmla="*/ 536773 w 3553689"/>
              <a:gd name="connsiteY3-6446" fmla="*/ 136528 h 4666754"/>
              <a:gd name="connsiteX4-6447" fmla="*/ 539331 w 3553689"/>
              <a:gd name="connsiteY4-6448" fmla="*/ 0 h 4666754"/>
              <a:gd name="connsiteX5-6449" fmla="*/ 1276588 w 3553689"/>
              <a:gd name="connsiteY5-6450" fmla="*/ 9721 h 4666754"/>
              <a:gd name="connsiteX6-6451" fmla="*/ 3445506 w 3553689"/>
              <a:gd name="connsiteY6-6452" fmla="*/ 9306 h 4666754"/>
              <a:gd name="connsiteX7-6453" fmla="*/ 3548654 w 3553689"/>
              <a:gd name="connsiteY7-6454" fmla="*/ 161817 h 4666754"/>
              <a:gd name="connsiteX8-6455" fmla="*/ 3505888 w 3553689"/>
              <a:gd name="connsiteY8-6456" fmla="*/ 2207651 h 4666754"/>
              <a:gd name="connsiteX9-6457" fmla="*/ 3551236 w 3553689"/>
              <a:gd name="connsiteY9-6458" fmla="*/ 4466733 h 4666754"/>
              <a:gd name="connsiteX10-6459" fmla="*/ 3476456 w 3553689"/>
              <a:gd name="connsiteY10-6460" fmla="*/ 4607544 h 4666754"/>
              <a:gd name="connsiteX11-6461" fmla="*/ 2102497 w 3553689"/>
              <a:gd name="connsiteY11-6462" fmla="*/ 4647223 h 4666754"/>
              <a:gd name="connsiteX12-6463" fmla="*/ 86812 w 3553689"/>
              <a:gd name="connsiteY12-6464" fmla="*/ 4617093 h 4666754"/>
              <a:gd name="connsiteX13-6465" fmla="*/ 1260 w 3553689"/>
              <a:gd name="connsiteY13-6466" fmla="*/ 4435308 h 4666754"/>
              <a:gd name="connsiteX14-6467" fmla="*/ 30395 w 3553689"/>
              <a:gd name="connsiteY14-6468" fmla="*/ 1910123 h 4666754"/>
              <a:gd name="connsiteX15-6469" fmla="*/ 21172 w 3553689"/>
              <a:gd name="connsiteY15-6470" fmla="*/ 202570 h 4666754"/>
              <a:gd name="connsiteX0-6471" fmla="*/ 21172 w 3553689"/>
              <a:gd name="connsiteY0-6472" fmla="*/ 202570 h 4666754"/>
              <a:gd name="connsiteX1-6473" fmla="*/ 88274 w 3553689"/>
              <a:gd name="connsiteY1-6474" fmla="*/ 33157 h 4666754"/>
              <a:gd name="connsiteX2-6475" fmla="*/ 260877 w 3553689"/>
              <a:gd name="connsiteY2-6476" fmla="*/ 18258 h 4666754"/>
              <a:gd name="connsiteX3-6477" fmla="*/ 536773 w 3553689"/>
              <a:gd name="connsiteY3-6478" fmla="*/ 136528 h 4666754"/>
              <a:gd name="connsiteX4-6479" fmla="*/ 539331 w 3553689"/>
              <a:gd name="connsiteY4-6480" fmla="*/ 0 h 4666754"/>
              <a:gd name="connsiteX5-6481" fmla="*/ 1504216 w 3553689"/>
              <a:gd name="connsiteY5-6482" fmla="*/ 26977 h 4666754"/>
              <a:gd name="connsiteX6-6483" fmla="*/ 3445506 w 3553689"/>
              <a:gd name="connsiteY6-6484" fmla="*/ 9306 h 4666754"/>
              <a:gd name="connsiteX7-6485" fmla="*/ 3548654 w 3553689"/>
              <a:gd name="connsiteY7-6486" fmla="*/ 161817 h 4666754"/>
              <a:gd name="connsiteX8-6487" fmla="*/ 3505888 w 3553689"/>
              <a:gd name="connsiteY8-6488" fmla="*/ 2207651 h 4666754"/>
              <a:gd name="connsiteX9-6489" fmla="*/ 3551236 w 3553689"/>
              <a:gd name="connsiteY9-6490" fmla="*/ 4466733 h 4666754"/>
              <a:gd name="connsiteX10-6491" fmla="*/ 3476456 w 3553689"/>
              <a:gd name="connsiteY10-6492" fmla="*/ 4607544 h 4666754"/>
              <a:gd name="connsiteX11-6493" fmla="*/ 2102497 w 3553689"/>
              <a:gd name="connsiteY11-6494" fmla="*/ 4647223 h 4666754"/>
              <a:gd name="connsiteX12-6495" fmla="*/ 86812 w 3553689"/>
              <a:gd name="connsiteY12-6496" fmla="*/ 4617093 h 4666754"/>
              <a:gd name="connsiteX13-6497" fmla="*/ 1260 w 3553689"/>
              <a:gd name="connsiteY13-6498" fmla="*/ 4435308 h 4666754"/>
              <a:gd name="connsiteX14-6499" fmla="*/ 30395 w 3553689"/>
              <a:gd name="connsiteY14-6500" fmla="*/ 1910123 h 4666754"/>
              <a:gd name="connsiteX15-6501" fmla="*/ 21172 w 3553689"/>
              <a:gd name="connsiteY15-6502" fmla="*/ 202570 h 4666754"/>
              <a:gd name="connsiteX0-6503" fmla="*/ 21172 w 3553689"/>
              <a:gd name="connsiteY0-6504" fmla="*/ 210195 h 4674379"/>
              <a:gd name="connsiteX1-6505" fmla="*/ 88274 w 3553689"/>
              <a:gd name="connsiteY1-6506" fmla="*/ 40782 h 4674379"/>
              <a:gd name="connsiteX2-6507" fmla="*/ 223629 w 3553689"/>
              <a:gd name="connsiteY2-6508" fmla="*/ 0 h 4674379"/>
              <a:gd name="connsiteX3-6509" fmla="*/ 536773 w 3553689"/>
              <a:gd name="connsiteY3-6510" fmla="*/ 144153 h 4674379"/>
              <a:gd name="connsiteX4-6511" fmla="*/ 539331 w 3553689"/>
              <a:gd name="connsiteY4-6512" fmla="*/ 7625 h 4674379"/>
              <a:gd name="connsiteX5-6513" fmla="*/ 1504216 w 3553689"/>
              <a:gd name="connsiteY5-6514" fmla="*/ 34602 h 4674379"/>
              <a:gd name="connsiteX6-6515" fmla="*/ 3445506 w 3553689"/>
              <a:gd name="connsiteY6-6516" fmla="*/ 16931 h 4674379"/>
              <a:gd name="connsiteX7-6517" fmla="*/ 3548654 w 3553689"/>
              <a:gd name="connsiteY7-6518" fmla="*/ 169442 h 4674379"/>
              <a:gd name="connsiteX8-6519" fmla="*/ 3505888 w 3553689"/>
              <a:gd name="connsiteY8-6520" fmla="*/ 2215276 h 4674379"/>
              <a:gd name="connsiteX9-6521" fmla="*/ 3551236 w 3553689"/>
              <a:gd name="connsiteY9-6522" fmla="*/ 4474358 h 4674379"/>
              <a:gd name="connsiteX10-6523" fmla="*/ 3476456 w 3553689"/>
              <a:gd name="connsiteY10-6524" fmla="*/ 4615169 h 4674379"/>
              <a:gd name="connsiteX11-6525" fmla="*/ 2102497 w 3553689"/>
              <a:gd name="connsiteY11-6526" fmla="*/ 4654848 h 4674379"/>
              <a:gd name="connsiteX12-6527" fmla="*/ 86812 w 3553689"/>
              <a:gd name="connsiteY12-6528" fmla="*/ 4624718 h 4674379"/>
              <a:gd name="connsiteX13-6529" fmla="*/ 1260 w 3553689"/>
              <a:gd name="connsiteY13-6530" fmla="*/ 4442933 h 4674379"/>
              <a:gd name="connsiteX14-6531" fmla="*/ 30395 w 3553689"/>
              <a:gd name="connsiteY14-6532" fmla="*/ 1917748 h 4674379"/>
              <a:gd name="connsiteX15-6533" fmla="*/ 21172 w 3553689"/>
              <a:gd name="connsiteY15-6534" fmla="*/ 210195 h 4674379"/>
              <a:gd name="connsiteX0-6535" fmla="*/ 21172 w 3551236"/>
              <a:gd name="connsiteY0-6536" fmla="*/ 210195 h 4674379"/>
              <a:gd name="connsiteX1-6537" fmla="*/ 88274 w 3551236"/>
              <a:gd name="connsiteY1-6538" fmla="*/ 40782 h 4674379"/>
              <a:gd name="connsiteX2-6539" fmla="*/ 223629 w 3551236"/>
              <a:gd name="connsiteY2-6540" fmla="*/ 0 h 4674379"/>
              <a:gd name="connsiteX3-6541" fmla="*/ 536773 w 3551236"/>
              <a:gd name="connsiteY3-6542" fmla="*/ 144153 h 4674379"/>
              <a:gd name="connsiteX4-6543" fmla="*/ 539331 w 3551236"/>
              <a:gd name="connsiteY4-6544" fmla="*/ 7625 h 4674379"/>
              <a:gd name="connsiteX5-6545" fmla="*/ 1504216 w 3551236"/>
              <a:gd name="connsiteY5-6546" fmla="*/ 34602 h 4674379"/>
              <a:gd name="connsiteX6-6547" fmla="*/ 3445506 w 3551236"/>
              <a:gd name="connsiteY6-6548" fmla="*/ 16931 h 4674379"/>
              <a:gd name="connsiteX7-6549" fmla="*/ 3536239 w 3551236"/>
              <a:gd name="connsiteY7-6550" fmla="*/ 169442 h 4674379"/>
              <a:gd name="connsiteX8-6551" fmla="*/ 3505888 w 3551236"/>
              <a:gd name="connsiteY8-6552" fmla="*/ 2215276 h 4674379"/>
              <a:gd name="connsiteX9-6553" fmla="*/ 3551236 w 3551236"/>
              <a:gd name="connsiteY9-6554" fmla="*/ 4474358 h 4674379"/>
              <a:gd name="connsiteX10-6555" fmla="*/ 3476456 w 3551236"/>
              <a:gd name="connsiteY10-6556" fmla="*/ 4615169 h 4674379"/>
              <a:gd name="connsiteX11-6557" fmla="*/ 2102497 w 3551236"/>
              <a:gd name="connsiteY11-6558" fmla="*/ 4654848 h 4674379"/>
              <a:gd name="connsiteX12-6559" fmla="*/ 86812 w 3551236"/>
              <a:gd name="connsiteY12-6560" fmla="*/ 4624718 h 4674379"/>
              <a:gd name="connsiteX13-6561" fmla="*/ 1260 w 3551236"/>
              <a:gd name="connsiteY13-6562" fmla="*/ 4442933 h 4674379"/>
              <a:gd name="connsiteX14-6563" fmla="*/ 30395 w 3551236"/>
              <a:gd name="connsiteY14-6564" fmla="*/ 1917748 h 4674379"/>
              <a:gd name="connsiteX15-6565" fmla="*/ 21172 w 3551236"/>
              <a:gd name="connsiteY15-6566" fmla="*/ 210195 h 4674379"/>
              <a:gd name="connsiteX0-6567" fmla="*/ 12895 w 3551236"/>
              <a:gd name="connsiteY0-6568" fmla="*/ 192940 h 4674379"/>
              <a:gd name="connsiteX1-6569" fmla="*/ 88274 w 3551236"/>
              <a:gd name="connsiteY1-6570" fmla="*/ 40782 h 4674379"/>
              <a:gd name="connsiteX2-6571" fmla="*/ 223629 w 3551236"/>
              <a:gd name="connsiteY2-6572" fmla="*/ 0 h 4674379"/>
              <a:gd name="connsiteX3-6573" fmla="*/ 536773 w 3551236"/>
              <a:gd name="connsiteY3-6574" fmla="*/ 144153 h 4674379"/>
              <a:gd name="connsiteX4-6575" fmla="*/ 539331 w 3551236"/>
              <a:gd name="connsiteY4-6576" fmla="*/ 7625 h 4674379"/>
              <a:gd name="connsiteX5-6577" fmla="*/ 1504216 w 3551236"/>
              <a:gd name="connsiteY5-6578" fmla="*/ 34602 h 4674379"/>
              <a:gd name="connsiteX6-6579" fmla="*/ 3445506 w 3551236"/>
              <a:gd name="connsiteY6-6580" fmla="*/ 16931 h 4674379"/>
              <a:gd name="connsiteX7-6581" fmla="*/ 3536239 w 3551236"/>
              <a:gd name="connsiteY7-6582" fmla="*/ 169442 h 4674379"/>
              <a:gd name="connsiteX8-6583" fmla="*/ 3505888 w 3551236"/>
              <a:gd name="connsiteY8-6584" fmla="*/ 2215276 h 4674379"/>
              <a:gd name="connsiteX9-6585" fmla="*/ 3551236 w 3551236"/>
              <a:gd name="connsiteY9-6586" fmla="*/ 4474358 h 4674379"/>
              <a:gd name="connsiteX10-6587" fmla="*/ 3476456 w 3551236"/>
              <a:gd name="connsiteY10-6588" fmla="*/ 4615169 h 4674379"/>
              <a:gd name="connsiteX11-6589" fmla="*/ 2102497 w 3551236"/>
              <a:gd name="connsiteY11-6590" fmla="*/ 4654848 h 4674379"/>
              <a:gd name="connsiteX12-6591" fmla="*/ 86812 w 3551236"/>
              <a:gd name="connsiteY12-6592" fmla="*/ 4624718 h 4674379"/>
              <a:gd name="connsiteX13-6593" fmla="*/ 1260 w 3551236"/>
              <a:gd name="connsiteY13-6594" fmla="*/ 4442933 h 4674379"/>
              <a:gd name="connsiteX14-6595" fmla="*/ 30395 w 3551236"/>
              <a:gd name="connsiteY14-6596" fmla="*/ 1917748 h 4674379"/>
              <a:gd name="connsiteX15-6597" fmla="*/ 12895 w 3551236"/>
              <a:gd name="connsiteY15-6598" fmla="*/ 192940 h 4674379"/>
              <a:gd name="connsiteX0-6599" fmla="*/ 13421 w 3551762"/>
              <a:gd name="connsiteY0-6600" fmla="*/ 192940 h 4674379"/>
              <a:gd name="connsiteX1-6601" fmla="*/ 88800 w 3551762"/>
              <a:gd name="connsiteY1-6602" fmla="*/ 40782 h 4674379"/>
              <a:gd name="connsiteX2-6603" fmla="*/ 224155 w 3551762"/>
              <a:gd name="connsiteY2-6604" fmla="*/ 0 h 4674379"/>
              <a:gd name="connsiteX3-6605" fmla="*/ 537299 w 3551762"/>
              <a:gd name="connsiteY3-6606" fmla="*/ 144153 h 4674379"/>
              <a:gd name="connsiteX4-6607" fmla="*/ 539857 w 3551762"/>
              <a:gd name="connsiteY4-6608" fmla="*/ 7625 h 4674379"/>
              <a:gd name="connsiteX5-6609" fmla="*/ 1504742 w 3551762"/>
              <a:gd name="connsiteY5-6610" fmla="*/ 34602 h 4674379"/>
              <a:gd name="connsiteX6-6611" fmla="*/ 3446032 w 3551762"/>
              <a:gd name="connsiteY6-6612" fmla="*/ 16931 h 4674379"/>
              <a:gd name="connsiteX7-6613" fmla="*/ 3536765 w 3551762"/>
              <a:gd name="connsiteY7-6614" fmla="*/ 169442 h 4674379"/>
              <a:gd name="connsiteX8-6615" fmla="*/ 3506414 w 3551762"/>
              <a:gd name="connsiteY8-6616" fmla="*/ 2215276 h 4674379"/>
              <a:gd name="connsiteX9-6617" fmla="*/ 3551762 w 3551762"/>
              <a:gd name="connsiteY9-6618" fmla="*/ 4474358 h 4674379"/>
              <a:gd name="connsiteX10-6619" fmla="*/ 3476982 w 3551762"/>
              <a:gd name="connsiteY10-6620" fmla="*/ 4615169 h 4674379"/>
              <a:gd name="connsiteX11-6621" fmla="*/ 2103023 w 3551762"/>
              <a:gd name="connsiteY11-6622" fmla="*/ 4654848 h 4674379"/>
              <a:gd name="connsiteX12-6623" fmla="*/ 87338 w 3551762"/>
              <a:gd name="connsiteY12-6624" fmla="*/ 4624718 h 4674379"/>
              <a:gd name="connsiteX13-6625" fmla="*/ 1786 w 3551762"/>
              <a:gd name="connsiteY13-6626" fmla="*/ 4442933 h 4674379"/>
              <a:gd name="connsiteX14-6627" fmla="*/ 18505 w 3551762"/>
              <a:gd name="connsiteY14-6628" fmla="*/ 1978142 h 4674379"/>
              <a:gd name="connsiteX15-6629" fmla="*/ 13421 w 3551762"/>
              <a:gd name="connsiteY15-6630" fmla="*/ 192940 h 4674379"/>
              <a:gd name="connsiteX0-6631" fmla="*/ 13421 w 3551762"/>
              <a:gd name="connsiteY0-6632" fmla="*/ 192940 h 4674379"/>
              <a:gd name="connsiteX1-6633" fmla="*/ 88800 w 3551762"/>
              <a:gd name="connsiteY1-6634" fmla="*/ 40782 h 4674379"/>
              <a:gd name="connsiteX2-6635" fmla="*/ 224155 w 3551762"/>
              <a:gd name="connsiteY2-6636" fmla="*/ 0 h 4674379"/>
              <a:gd name="connsiteX3-6637" fmla="*/ 537299 w 3551762"/>
              <a:gd name="connsiteY3-6638" fmla="*/ 144153 h 4674379"/>
              <a:gd name="connsiteX4-6639" fmla="*/ 539857 w 3551762"/>
              <a:gd name="connsiteY4-6640" fmla="*/ 7625 h 4674379"/>
              <a:gd name="connsiteX5-6641" fmla="*/ 1504742 w 3551762"/>
              <a:gd name="connsiteY5-6642" fmla="*/ 34602 h 4674379"/>
              <a:gd name="connsiteX6-6643" fmla="*/ 3446032 w 3551762"/>
              <a:gd name="connsiteY6-6644" fmla="*/ 16931 h 4674379"/>
              <a:gd name="connsiteX7-6645" fmla="*/ 3536765 w 3551762"/>
              <a:gd name="connsiteY7-6646" fmla="*/ 169442 h 4674379"/>
              <a:gd name="connsiteX8-6647" fmla="*/ 3506414 w 3551762"/>
              <a:gd name="connsiteY8-6648" fmla="*/ 2215276 h 4674379"/>
              <a:gd name="connsiteX9-6649" fmla="*/ 3551762 w 3551762"/>
              <a:gd name="connsiteY9-6650" fmla="*/ 4474358 h 4674379"/>
              <a:gd name="connsiteX10-6651" fmla="*/ 3476982 w 3551762"/>
              <a:gd name="connsiteY10-6652" fmla="*/ 4615169 h 4674379"/>
              <a:gd name="connsiteX11-6653" fmla="*/ 2103023 w 3551762"/>
              <a:gd name="connsiteY11-6654" fmla="*/ 4654848 h 4674379"/>
              <a:gd name="connsiteX12-6655" fmla="*/ 87338 w 3551762"/>
              <a:gd name="connsiteY12-6656" fmla="*/ 4624718 h 4674379"/>
              <a:gd name="connsiteX13-6657" fmla="*/ 1786 w 3551762"/>
              <a:gd name="connsiteY13-6658" fmla="*/ 4442933 h 4674379"/>
              <a:gd name="connsiteX14-6659" fmla="*/ 18505 w 3551762"/>
              <a:gd name="connsiteY14-6660" fmla="*/ 1978142 h 4674379"/>
              <a:gd name="connsiteX15-6661" fmla="*/ 13421 w 3551762"/>
              <a:gd name="connsiteY15-6662" fmla="*/ 192940 h 4674379"/>
              <a:gd name="connsiteX0-6663" fmla="*/ 13421 w 3551762"/>
              <a:gd name="connsiteY0-6664" fmla="*/ 192940 h 4674379"/>
              <a:gd name="connsiteX1-6665" fmla="*/ 88800 w 3551762"/>
              <a:gd name="connsiteY1-6666" fmla="*/ 40782 h 4674379"/>
              <a:gd name="connsiteX2-6667" fmla="*/ 224155 w 3551762"/>
              <a:gd name="connsiteY2-6668" fmla="*/ 0 h 4674379"/>
              <a:gd name="connsiteX3-6669" fmla="*/ 537299 w 3551762"/>
              <a:gd name="connsiteY3-6670" fmla="*/ 144153 h 4674379"/>
              <a:gd name="connsiteX4-6671" fmla="*/ 539857 w 3551762"/>
              <a:gd name="connsiteY4-6672" fmla="*/ 7625 h 4674379"/>
              <a:gd name="connsiteX5-6673" fmla="*/ 1504742 w 3551762"/>
              <a:gd name="connsiteY5-6674" fmla="*/ 34602 h 4674379"/>
              <a:gd name="connsiteX6-6675" fmla="*/ 3446032 w 3551762"/>
              <a:gd name="connsiteY6-6676" fmla="*/ 16931 h 4674379"/>
              <a:gd name="connsiteX7-6677" fmla="*/ 3536765 w 3551762"/>
              <a:gd name="connsiteY7-6678" fmla="*/ 169442 h 4674379"/>
              <a:gd name="connsiteX8-6679" fmla="*/ 3506414 w 3551762"/>
              <a:gd name="connsiteY8-6680" fmla="*/ 2215276 h 4674379"/>
              <a:gd name="connsiteX9-6681" fmla="*/ 3551762 w 3551762"/>
              <a:gd name="connsiteY9-6682" fmla="*/ 4474358 h 4674379"/>
              <a:gd name="connsiteX10-6683" fmla="*/ 3476982 w 3551762"/>
              <a:gd name="connsiteY10-6684" fmla="*/ 4615169 h 4674379"/>
              <a:gd name="connsiteX11-6685" fmla="*/ 2103023 w 3551762"/>
              <a:gd name="connsiteY11-6686" fmla="*/ 4654848 h 4674379"/>
              <a:gd name="connsiteX12-6687" fmla="*/ 87338 w 3551762"/>
              <a:gd name="connsiteY12-6688" fmla="*/ 4624718 h 4674379"/>
              <a:gd name="connsiteX13-6689" fmla="*/ 1786 w 3551762"/>
              <a:gd name="connsiteY13-6690" fmla="*/ 4442933 h 4674379"/>
              <a:gd name="connsiteX14-6691" fmla="*/ 18505 w 3551762"/>
              <a:gd name="connsiteY14-6692" fmla="*/ 1978142 h 4674379"/>
              <a:gd name="connsiteX15-6693" fmla="*/ 13421 w 3551762"/>
              <a:gd name="connsiteY15-6694" fmla="*/ 192940 h 4674379"/>
              <a:gd name="connsiteX0-6695" fmla="*/ 13421 w 3551762"/>
              <a:gd name="connsiteY0-6696" fmla="*/ 192940 h 4674379"/>
              <a:gd name="connsiteX1-6697" fmla="*/ 88800 w 3551762"/>
              <a:gd name="connsiteY1-6698" fmla="*/ 40782 h 4674379"/>
              <a:gd name="connsiteX2-6699" fmla="*/ 224155 w 3551762"/>
              <a:gd name="connsiteY2-6700" fmla="*/ 0 h 4674379"/>
              <a:gd name="connsiteX3-6701" fmla="*/ 537299 w 3551762"/>
              <a:gd name="connsiteY3-6702" fmla="*/ 144153 h 4674379"/>
              <a:gd name="connsiteX4-6703" fmla="*/ 539857 w 3551762"/>
              <a:gd name="connsiteY4-6704" fmla="*/ 7625 h 4674379"/>
              <a:gd name="connsiteX5-6705" fmla="*/ 1504742 w 3551762"/>
              <a:gd name="connsiteY5-6706" fmla="*/ 34602 h 4674379"/>
              <a:gd name="connsiteX6-6707" fmla="*/ 3446032 w 3551762"/>
              <a:gd name="connsiteY6-6708" fmla="*/ 16931 h 4674379"/>
              <a:gd name="connsiteX7-6709" fmla="*/ 3536765 w 3551762"/>
              <a:gd name="connsiteY7-6710" fmla="*/ 169442 h 4674379"/>
              <a:gd name="connsiteX8-6711" fmla="*/ 3506414 w 3551762"/>
              <a:gd name="connsiteY8-6712" fmla="*/ 2215276 h 4674379"/>
              <a:gd name="connsiteX9-6713" fmla="*/ 3551762 w 3551762"/>
              <a:gd name="connsiteY9-6714" fmla="*/ 4474358 h 4674379"/>
              <a:gd name="connsiteX10-6715" fmla="*/ 3476982 w 3551762"/>
              <a:gd name="connsiteY10-6716" fmla="*/ 4615169 h 4674379"/>
              <a:gd name="connsiteX11-6717" fmla="*/ 2103023 w 3551762"/>
              <a:gd name="connsiteY11-6718" fmla="*/ 4654848 h 4674379"/>
              <a:gd name="connsiteX12-6719" fmla="*/ 87338 w 3551762"/>
              <a:gd name="connsiteY12-6720" fmla="*/ 4624718 h 4674379"/>
              <a:gd name="connsiteX13-6721" fmla="*/ 1786 w 3551762"/>
              <a:gd name="connsiteY13-6722" fmla="*/ 4442933 h 4674379"/>
              <a:gd name="connsiteX14-6723" fmla="*/ 18505 w 3551762"/>
              <a:gd name="connsiteY14-6724" fmla="*/ 1978142 h 4674379"/>
              <a:gd name="connsiteX15-6725" fmla="*/ 13421 w 3551762"/>
              <a:gd name="connsiteY15-6726" fmla="*/ 192940 h 4674379"/>
              <a:gd name="connsiteX0-6727" fmla="*/ 13421 w 3551762"/>
              <a:gd name="connsiteY0-6728" fmla="*/ 192940 h 4674379"/>
              <a:gd name="connsiteX1-6729" fmla="*/ 88800 w 3551762"/>
              <a:gd name="connsiteY1-6730" fmla="*/ 40782 h 4674379"/>
              <a:gd name="connsiteX2-6731" fmla="*/ 224155 w 3551762"/>
              <a:gd name="connsiteY2-6732" fmla="*/ 0 h 4674379"/>
              <a:gd name="connsiteX3-6733" fmla="*/ 537299 w 3551762"/>
              <a:gd name="connsiteY3-6734" fmla="*/ 144153 h 4674379"/>
              <a:gd name="connsiteX4-6735" fmla="*/ 539857 w 3551762"/>
              <a:gd name="connsiteY4-6736" fmla="*/ 7625 h 4674379"/>
              <a:gd name="connsiteX5-6737" fmla="*/ 1504742 w 3551762"/>
              <a:gd name="connsiteY5-6738" fmla="*/ 34602 h 4674379"/>
              <a:gd name="connsiteX6-6739" fmla="*/ 3446032 w 3551762"/>
              <a:gd name="connsiteY6-6740" fmla="*/ 16931 h 4674379"/>
              <a:gd name="connsiteX7-6741" fmla="*/ 3536765 w 3551762"/>
              <a:gd name="connsiteY7-6742" fmla="*/ 169442 h 4674379"/>
              <a:gd name="connsiteX8-6743" fmla="*/ 3506414 w 3551762"/>
              <a:gd name="connsiteY8-6744" fmla="*/ 2215276 h 4674379"/>
              <a:gd name="connsiteX9-6745" fmla="*/ 3551762 w 3551762"/>
              <a:gd name="connsiteY9-6746" fmla="*/ 4474358 h 4674379"/>
              <a:gd name="connsiteX10-6747" fmla="*/ 3476982 w 3551762"/>
              <a:gd name="connsiteY10-6748" fmla="*/ 4615169 h 4674379"/>
              <a:gd name="connsiteX11-6749" fmla="*/ 2103023 w 3551762"/>
              <a:gd name="connsiteY11-6750" fmla="*/ 4654848 h 4674379"/>
              <a:gd name="connsiteX12-6751" fmla="*/ 87338 w 3551762"/>
              <a:gd name="connsiteY12-6752" fmla="*/ 4624718 h 4674379"/>
              <a:gd name="connsiteX13-6753" fmla="*/ 1786 w 3551762"/>
              <a:gd name="connsiteY13-6754" fmla="*/ 4442933 h 4674379"/>
              <a:gd name="connsiteX14-6755" fmla="*/ 18505 w 3551762"/>
              <a:gd name="connsiteY14-6756" fmla="*/ 1978142 h 4674379"/>
              <a:gd name="connsiteX15-6757" fmla="*/ 13421 w 3551762"/>
              <a:gd name="connsiteY15-6758" fmla="*/ 192940 h 4674379"/>
              <a:gd name="connsiteX0-6759" fmla="*/ 13421 w 3551762"/>
              <a:gd name="connsiteY0-6760" fmla="*/ 192940 h 4674379"/>
              <a:gd name="connsiteX1-6761" fmla="*/ 79562 w 3551762"/>
              <a:gd name="connsiteY1-6762" fmla="*/ 17673 h 4674379"/>
              <a:gd name="connsiteX2-6763" fmla="*/ 224155 w 3551762"/>
              <a:gd name="connsiteY2-6764" fmla="*/ 0 h 4674379"/>
              <a:gd name="connsiteX3-6765" fmla="*/ 537299 w 3551762"/>
              <a:gd name="connsiteY3-6766" fmla="*/ 144153 h 4674379"/>
              <a:gd name="connsiteX4-6767" fmla="*/ 539857 w 3551762"/>
              <a:gd name="connsiteY4-6768" fmla="*/ 7625 h 4674379"/>
              <a:gd name="connsiteX5-6769" fmla="*/ 1504742 w 3551762"/>
              <a:gd name="connsiteY5-6770" fmla="*/ 34602 h 4674379"/>
              <a:gd name="connsiteX6-6771" fmla="*/ 3446032 w 3551762"/>
              <a:gd name="connsiteY6-6772" fmla="*/ 16931 h 4674379"/>
              <a:gd name="connsiteX7-6773" fmla="*/ 3536765 w 3551762"/>
              <a:gd name="connsiteY7-6774" fmla="*/ 169442 h 4674379"/>
              <a:gd name="connsiteX8-6775" fmla="*/ 3506414 w 3551762"/>
              <a:gd name="connsiteY8-6776" fmla="*/ 2215276 h 4674379"/>
              <a:gd name="connsiteX9-6777" fmla="*/ 3551762 w 3551762"/>
              <a:gd name="connsiteY9-6778" fmla="*/ 4474358 h 4674379"/>
              <a:gd name="connsiteX10-6779" fmla="*/ 3476982 w 3551762"/>
              <a:gd name="connsiteY10-6780" fmla="*/ 4615169 h 4674379"/>
              <a:gd name="connsiteX11-6781" fmla="*/ 2103023 w 3551762"/>
              <a:gd name="connsiteY11-6782" fmla="*/ 4654848 h 4674379"/>
              <a:gd name="connsiteX12-6783" fmla="*/ 87338 w 3551762"/>
              <a:gd name="connsiteY12-6784" fmla="*/ 4624718 h 4674379"/>
              <a:gd name="connsiteX13-6785" fmla="*/ 1786 w 3551762"/>
              <a:gd name="connsiteY13-6786" fmla="*/ 4442933 h 4674379"/>
              <a:gd name="connsiteX14-6787" fmla="*/ 18505 w 3551762"/>
              <a:gd name="connsiteY14-6788" fmla="*/ 1978142 h 4674379"/>
              <a:gd name="connsiteX15-6789" fmla="*/ 13421 w 3551762"/>
              <a:gd name="connsiteY15-6790" fmla="*/ 192940 h 4674379"/>
              <a:gd name="connsiteX0-6791" fmla="*/ 13421 w 3551762"/>
              <a:gd name="connsiteY0-6792" fmla="*/ 192940 h 4674379"/>
              <a:gd name="connsiteX1-6793" fmla="*/ 79562 w 3551762"/>
              <a:gd name="connsiteY1-6794" fmla="*/ 17673 h 4674379"/>
              <a:gd name="connsiteX2-6795" fmla="*/ 224155 w 3551762"/>
              <a:gd name="connsiteY2-6796" fmla="*/ 0 h 4674379"/>
              <a:gd name="connsiteX3-6797" fmla="*/ 537299 w 3551762"/>
              <a:gd name="connsiteY3-6798" fmla="*/ 144153 h 4674379"/>
              <a:gd name="connsiteX4-6799" fmla="*/ 539857 w 3551762"/>
              <a:gd name="connsiteY4-6800" fmla="*/ 7625 h 4674379"/>
              <a:gd name="connsiteX5-6801" fmla="*/ 1504742 w 3551762"/>
              <a:gd name="connsiteY5-6802" fmla="*/ 34602 h 4674379"/>
              <a:gd name="connsiteX6-6803" fmla="*/ 3446032 w 3551762"/>
              <a:gd name="connsiteY6-6804" fmla="*/ 16931 h 4674379"/>
              <a:gd name="connsiteX7-6805" fmla="*/ 3536765 w 3551762"/>
              <a:gd name="connsiteY7-6806" fmla="*/ 169442 h 4674379"/>
              <a:gd name="connsiteX8-6807" fmla="*/ 3506414 w 3551762"/>
              <a:gd name="connsiteY8-6808" fmla="*/ 2215276 h 4674379"/>
              <a:gd name="connsiteX9-6809" fmla="*/ 3551762 w 3551762"/>
              <a:gd name="connsiteY9-6810" fmla="*/ 4474358 h 4674379"/>
              <a:gd name="connsiteX10-6811" fmla="*/ 3476982 w 3551762"/>
              <a:gd name="connsiteY10-6812" fmla="*/ 4615169 h 4674379"/>
              <a:gd name="connsiteX11-6813" fmla="*/ 2103023 w 3551762"/>
              <a:gd name="connsiteY11-6814" fmla="*/ 4654848 h 4674379"/>
              <a:gd name="connsiteX12-6815" fmla="*/ 87338 w 3551762"/>
              <a:gd name="connsiteY12-6816" fmla="*/ 4624718 h 4674379"/>
              <a:gd name="connsiteX13-6817" fmla="*/ 1786 w 3551762"/>
              <a:gd name="connsiteY13-6818" fmla="*/ 4442933 h 4674379"/>
              <a:gd name="connsiteX14-6819" fmla="*/ 18505 w 3551762"/>
              <a:gd name="connsiteY14-6820" fmla="*/ 1978142 h 4674379"/>
              <a:gd name="connsiteX15-6821" fmla="*/ 13421 w 3551762"/>
              <a:gd name="connsiteY15-6822" fmla="*/ 192940 h 4674379"/>
              <a:gd name="connsiteX0-6823" fmla="*/ 13421 w 3551762"/>
              <a:gd name="connsiteY0-6824" fmla="*/ 192940 h 4674379"/>
              <a:gd name="connsiteX1-6825" fmla="*/ 79562 w 3551762"/>
              <a:gd name="connsiteY1-6826" fmla="*/ 17673 h 4674379"/>
              <a:gd name="connsiteX2-6827" fmla="*/ 224155 w 3551762"/>
              <a:gd name="connsiteY2-6828" fmla="*/ 0 h 4674379"/>
              <a:gd name="connsiteX3-6829" fmla="*/ 537299 w 3551762"/>
              <a:gd name="connsiteY3-6830" fmla="*/ 144153 h 4674379"/>
              <a:gd name="connsiteX4-6831" fmla="*/ 539857 w 3551762"/>
              <a:gd name="connsiteY4-6832" fmla="*/ 7625 h 4674379"/>
              <a:gd name="connsiteX5-6833" fmla="*/ 1504742 w 3551762"/>
              <a:gd name="connsiteY5-6834" fmla="*/ 34602 h 4674379"/>
              <a:gd name="connsiteX6-6835" fmla="*/ 3446032 w 3551762"/>
              <a:gd name="connsiteY6-6836" fmla="*/ 16931 h 4674379"/>
              <a:gd name="connsiteX7-6837" fmla="*/ 3536765 w 3551762"/>
              <a:gd name="connsiteY7-6838" fmla="*/ 169442 h 4674379"/>
              <a:gd name="connsiteX8-6839" fmla="*/ 3506414 w 3551762"/>
              <a:gd name="connsiteY8-6840" fmla="*/ 2215276 h 4674379"/>
              <a:gd name="connsiteX9-6841" fmla="*/ 3551762 w 3551762"/>
              <a:gd name="connsiteY9-6842" fmla="*/ 4474358 h 4674379"/>
              <a:gd name="connsiteX10-6843" fmla="*/ 3476982 w 3551762"/>
              <a:gd name="connsiteY10-6844" fmla="*/ 4615169 h 4674379"/>
              <a:gd name="connsiteX11-6845" fmla="*/ 2103023 w 3551762"/>
              <a:gd name="connsiteY11-6846" fmla="*/ 4654848 h 4674379"/>
              <a:gd name="connsiteX12-6847" fmla="*/ 87338 w 3551762"/>
              <a:gd name="connsiteY12-6848" fmla="*/ 4624718 h 4674379"/>
              <a:gd name="connsiteX13-6849" fmla="*/ 1786 w 3551762"/>
              <a:gd name="connsiteY13-6850" fmla="*/ 4442933 h 4674379"/>
              <a:gd name="connsiteX14-6851" fmla="*/ 18505 w 3551762"/>
              <a:gd name="connsiteY14-6852" fmla="*/ 1978142 h 4674379"/>
              <a:gd name="connsiteX15-6853" fmla="*/ 13421 w 3551762"/>
              <a:gd name="connsiteY15-6854" fmla="*/ 192940 h 4674379"/>
              <a:gd name="connsiteX0-6855" fmla="*/ 13421 w 3551762"/>
              <a:gd name="connsiteY0-6856" fmla="*/ 204495 h 4685934"/>
              <a:gd name="connsiteX1-6857" fmla="*/ 79562 w 3551762"/>
              <a:gd name="connsiteY1-6858" fmla="*/ 29228 h 4685934"/>
              <a:gd name="connsiteX2-6859" fmla="*/ 259260 w 3551762"/>
              <a:gd name="connsiteY2-6860" fmla="*/ 0 h 4685934"/>
              <a:gd name="connsiteX3-6861" fmla="*/ 537299 w 3551762"/>
              <a:gd name="connsiteY3-6862" fmla="*/ 155708 h 4685934"/>
              <a:gd name="connsiteX4-6863" fmla="*/ 539857 w 3551762"/>
              <a:gd name="connsiteY4-6864" fmla="*/ 19180 h 4685934"/>
              <a:gd name="connsiteX5-6865" fmla="*/ 1504742 w 3551762"/>
              <a:gd name="connsiteY5-6866" fmla="*/ 46157 h 4685934"/>
              <a:gd name="connsiteX6-6867" fmla="*/ 3446032 w 3551762"/>
              <a:gd name="connsiteY6-6868" fmla="*/ 28486 h 4685934"/>
              <a:gd name="connsiteX7-6869" fmla="*/ 3536765 w 3551762"/>
              <a:gd name="connsiteY7-6870" fmla="*/ 180997 h 4685934"/>
              <a:gd name="connsiteX8-6871" fmla="*/ 3506414 w 3551762"/>
              <a:gd name="connsiteY8-6872" fmla="*/ 2226831 h 4685934"/>
              <a:gd name="connsiteX9-6873" fmla="*/ 3551762 w 3551762"/>
              <a:gd name="connsiteY9-6874" fmla="*/ 4485913 h 4685934"/>
              <a:gd name="connsiteX10-6875" fmla="*/ 3476982 w 3551762"/>
              <a:gd name="connsiteY10-6876" fmla="*/ 4626724 h 4685934"/>
              <a:gd name="connsiteX11-6877" fmla="*/ 2103023 w 3551762"/>
              <a:gd name="connsiteY11-6878" fmla="*/ 4666403 h 4685934"/>
              <a:gd name="connsiteX12-6879" fmla="*/ 87338 w 3551762"/>
              <a:gd name="connsiteY12-6880" fmla="*/ 4636273 h 4685934"/>
              <a:gd name="connsiteX13-6881" fmla="*/ 1786 w 3551762"/>
              <a:gd name="connsiteY13-6882" fmla="*/ 4454488 h 4685934"/>
              <a:gd name="connsiteX14-6883" fmla="*/ 18505 w 3551762"/>
              <a:gd name="connsiteY14-6884" fmla="*/ 1989697 h 4685934"/>
              <a:gd name="connsiteX15-6885" fmla="*/ 13421 w 3551762"/>
              <a:gd name="connsiteY15-6886" fmla="*/ 204495 h 4685934"/>
              <a:gd name="connsiteX0-6887" fmla="*/ 13421 w 3551762"/>
              <a:gd name="connsiteY0-6888" fmla="*/ 204495 h 4685934"/>
              <a:gd name="connsiteX1-6889" fmla="*/ 79562 w 3551762"/>
              <a:gd name="connsiteY1-6890" fmla="*/ 29228 h 4685934"/>
              <a:gd name="connsiteX2-6891" fmla="*/ 259260 w 3551762"/>
              <a:gd name="connsiteY2-6892" fmla="*/ 0 h 4685934"/>
              <a:gd name="connsiteX3-6893" fmla="*/ 537299 w 3551762"/>
              <a:gd name="connsiteY3-6894" fmla="*/ 155708 h 4685934"/>
              <a:gd name="connsiteX4-6895" fmla="*/ 539857 w 3551762"/>
              <a:gd name="connsiteY4-6896" fmla="*/ 19180 h 4685934"/>
              <a:gd name="connsiteX5-6897" fmla="*/ 1504742 w 3551762"/>
              <a:gd name="connsiteY5-6898" fmla="*/ 46157 h 4685934"/>
              <a:gd name="connsiteX6-6899" fmla="*/ 3446032 w 3551762"/>
              <a:gd name="connsiteY6-6900" fmla="*/ 28486 h 4685934"/>
              <a:gd name="connsiteX7-6901" fmla="*/ 3536765 w 3551762"/>
              <a:gd name="connsiteY7-6902" fmla="*/ 180997 h 4685934"/>
              <a:gd name="connsiteX8-6903" fmla="*/ 3506414 w 3551762"/>
              <a:gd name="connsiteY8-6904" fmla="*/ 2226831 h 4685934"/>
              <a:gd name="connsiteX9-6905" fmla="*/ 3551762 w 3551762"/>
              <a:gd name="connsiteY9-6906" fmla="*/ 4485913 h 4685934"/>
              <a:gd name="connsiteX10-6907" fmla="*/ 3476982 w 3551762"/>
              <a:gd name="connsiteY10-6908" fmla="*/ 4626724 h 4685934"/>
              <a:gd name="connsiteX11-6909" fmla="*/ 2103023 w 3551762"/>
              <a:gd name="connsiteY11-6910" fmla="*/ 4666403 h 4685934"/>
              <a:gd name="connsiteX12-6911" fmla="*/ 87338 w 3551762"/>
              <a:gd name="connsiteY12-6912" fmla="*/ 4636273 h 4685934"/>
              <a:gd name="connsiteX13-6913" fmla="*/ 1786 w 3551762"/>
              <a:gd name="connsiteY13-6914" fmla="*/ 4454488 h 4685934"/>
              <a:gd name="connsiteX14-6915" fmla="*/ 18505 w 3551762"/>
              <a:gd name="connsiteY14-6916" fmla="*/ 1989697 h 4685934"/>
              <a:gd name="connsiteX15-6917" fmla="*/ 13421 w 3551762"/>
              <a:gd name="connsiteY15-6918" fmla="*/ 204495 h 4685934"/>
              <a:gd name="connsiteX0-6919" fmla="*/ 13421 w 3551762"/>
              <a:gd name="connsiteY0-6920" fmla="*/ 212277 h 4693716"/>
              <a:gd name="connsiteX1-6921" fmla="*/ 79562 w 3551762"/>
              <a:gd name="connsiteY1-6922" fmla="*/ 37010 h 4693716"/>
              <a:gd name="connsiteX2-6923" fmla="*/ 259260 w 3551762"/>
              <a:gd name="connsiteY2-6924" fmla="*/ 7782 h 4693716"/>
              <a:gd name="connsiteX3-6925" fmla="*/ 537299 w 3551762"/>
              <a:gd name="connsiteY3-6926" fmla="*/ 163490 h 4693716"/>
              <a:gd name="connsiteX4-6927" fmla="*/ 532467 w 3551762"/>
              <a:gd name="connsiteY4-6928" fmla="*/ 0 h 4693716"/>
              <a:gd name="connsiteX5-6929" fmla="*/ 1504742 w 3551762"/>
              <a:gd name="connsiteY5-6930" fmla="*/ 53939 h 4693716"/>
              <a:gd name="connsiteX6-6931" fmla="*/ 3446032 w 3551762"/>
              <a:gd name="connsiteY6-6932" fmla="*/ 36268 h 4693716"/>
              <a:gd name="connsiteX7-6933" fmla="*/ 3536765 w 3551762"/>
              <a:gd name="connsiteY7-6934" fmla="*/ 188779 h 4693716"/>
              <a:gd name="connsiteX8-6935" fmla="*/ 3506414 w 3551762"/>
              <a:gd name="connsiteY8-6936" fmla="*/ 2234613 h 4693716"/>
              <a:gd name="connsiteX9-6937" fmla="*/ 3551762 w 3551762"/>
              <a:gd name="connsiteY9-6938" fmla="*/ 4493695 h 4693716"/>
              <a:gd name="connsiteX10-6939" fmla="*/ 3476982 w 3551762"/>
              <a:gd name="connsiteY10-6940" fmla="*/ 4634506 h 4693716"/>
              <a:gd name="connsiteX11-6941" fmla="*/ 2103023 w 3551762"/>
              <a:gd name="connsiteY11-6942" fmla="*/ 4674185 h 4693716"/>
              <a:gd name="connsiteX12-6943" fmla="*/ 87338 w 3551762"/>
              <a:gd name="connsiteY12-6944" fmla="*/ 4644055 h 4693716"/>
              <a:gd name="connsiteX13-6945" fmla="*/ 1786 w 3551762"/>
              <a:gd name="connsiteY13-6946" fmla="*/ 4462270 h 4693716"/>
              <a:gd name="connsiteX14-6947" fmla="*/ 18505 w 3551762"/>
              <a:gd name="connsiteY14-6948" fmla="*/ 1997479 h 4693716"/>
              <a:gd name="connsiteX15-6949" fmla="*/ 13421 w 3551762"/>
              <a:gd name="connsiteY15-6950" fmla="*/ 212277 h 4693716"/>
              <a:gd name="connsiteX0-6951" fmla="*/ 13421 w 3551762"/>
              <a:gd name="connsiteY0-6952" fmla="*/ 212277 h 4693716"/>
              <a:gd name="connsiteX1-6953" fmla="*/ 79562 w 3551762"/>
              <a:gd name="connsiteY1-6954" fmla="*/ 37010 h 4693716"/>
              <a:gd name="connsiteX2-6955" fmla="*/ 259260 w 3551762"/>
              <a:gd name="connsiteY2-6956" fmla="*/ 7782 h 4693716"/>
              <a:gd name="connsiteX3-6957" fmla="*/ 535451 w 3551762"/>
              <a:gd name="connsiteY3-6958" fmla="*/ 132676 h 4693716"/>
              <a:gd name="connsiteX4-6959" fmla="*/ 532467 w 3551762"/>
              <a:gd name="connsiteY4-6960" fmla="*/ 0 h 4693716"/>
              <a:gd name="connsiteX5-6961" fmla="*/ 1504742 w 3551762"/>
              <a:gd name="connsiteY5-6962" fmla="*/ 53939 h 4693716"/>
              <a:gd name="connsiteX6-6963" fmla="*/ 3446032 w 3551762"/>
              <a:gd name="connsiteY6-6964" fmla="*/ 36268 h 4693716"/>
              <a:gd name="connsiteX7-6965" fmla="*/ 3536765 w 3551762"/>
              <a:gd name="connsiteY7-6966" fmla="*/ 188779 h 4693716"/>
              <a:gd name="connsiteX8-6967" fmla="*/ 3506414 w 3551762"/>
              <a:gd name="connsiteY8-6968" fmla="*/ 2234613 h 4693716"/>
              <a:gd name="connsiteX9-6969" fmla="*/ 3551762 w 3551762"/>
              <a:gd name="connsiteY9-6970" fmla="*/ 4493695 h 4693716"/>
              <a:gd name="connsiteX10-6971" fmla="*/ 3476982 w 3551762"/>
              <a:gd name="connsiteY10-6972" fmla="*/ 4634506 h 4693716"/>
              <a:gd name="connsiteX11-6973" fmla="*/ 2103023 w 3551762"/>
              <a:gd name="connsiteY11-6974" fmla="*/ 4674185 h 4693716"/>
              <a:gd name="connsiteX12-6975" fmla="*/ 87338 w 3551762"/>
              <a:gd name="connsiteY12-6976" fmla="*/ 4644055 h 4693716"/>
              <a:gd name="connsiteX13-6977" fmla="*/ 1786 w 3551762"/>
              <a:gd name="connsiteY13-6978" fmla="*/ 4462270 h 4693716"/>
              <a:gd name="connsiteX14-6979" fmla="*/ 18505 w 3551762"/>
              <a:gd name="connsiteY14-6980" fmla="*/ 1997479 h 4693716"/>
              <a:gd name="connsiteX15-6981" fmla="*/ 13421 w 3551762"/>
              <a:gd name="connsiteY15-6982" fmla="*/ 212277 h 4693716"/>
              <a:gd name="connsiteX0-6983" fmla="*/ 13421 w 3551762"/>
              <a:gd name="connsiteY0-6984" fmla="*/ 212277 h 4693716"/>
              <a:gd name="connsiteX1-6985" fmla="*/ 79562 w 3551762"/>
              <a:gd name="connsiteY1-6986" fmla="*/ 37010 h 4693716"/>
              <a:gd name="connsiteX2-6987" fmla="*/ 259260 w 3551762"/>
              <a:gd name="connsiteY2-6988" fmla="*/ 7782 h 4693716"/>
              <a:gd name="connsiteX3-6989" fmla="*/ 535451 w 3551762"/>
              <a:gd name="connsiteY3-6990" fmla="*/ 132676 h 4693716"/>
              <a:gd name="connsiteX4-6991" fmla="*/ 532467 w 3551762"/>
              <a:gd name="connsiteY4-6992" fmla="*/ 0 h 4693716"/>
              <a:gd name="connsiteX5-6993" fmla="*/ 1504742 w 3551762"/>
              <a:gd name="connsiteY5-6994" fmla="*/ 53939 h 4693716"/>
              <a:gd name="connsiteX6-6995" fmla="*/ 3446032 w 3551762"/>
              <a:gd name="connsiteY6-6996" fmla="*/ 36268 h 4693716"/>
              <a:gd name="connsiteX7-6997" fmla="*/ 3536765 w 3551762"/>
              <a:gd name="connsiteY7-6998" fmla="*/ 188779 h 4693716"/>
              <a:gd name="connsiteX8-6999" fmla="*/ 3506414 w 3551762"/>
              <a:gd name="connsiteY8-7000" fmla="*/ 2234613 h 4693716"/>
              <a:gd name="connsiteX9-7001" fmla="*/ 3551762 w 3551762"/>
              <a:gd name="connsiteY9-7002" fmla="*/ 4493695 h 4693716"/>
              <a:gd name="connsiteX10-7003" fmla="*/ 3476982 w 3551762"/>
              <a:gd name="connsiteY10-7004" fmla="*/ 4634506 h 4693716"/>
              <a:gd name="connsiteX11-7005" fmla="*/ 2103023 w 3551762"/>
              <a:gd name="connsiteY11-7006" fmla="*/ 4674185 h 4693716"/>
              <a:gd name="connsiteX12-7007" fmla="*/ 87338 w 3551762"/>
              <a:gd name="connsiteY12-7008" fmla="*/ 4644055 h 4693716"/>
              <a:gd name="connsiteX13-7009" fmla="*/ 1786 w 3551762"/>
              <a:gd name="connsiteY13-7010" fmla="*/ 4462270 h 4693716"/>
              <a:gd name="connsiteX14-7011" fmla="*/ 18505 w 3551762"/>
              <a:gd name="connsiteY14-7012" fmla="*/ 1997479 h 4693716"/>
              <a:gd name="connsiteX15-7013" fmla="*/ 13421 w 3551762"/>
              <a:gd name="connsiteY15-7014" fmla="*/ 212277 h 4693716"/>
              <a:gd name="connsiteX0-7015" fmla="*/ 13421 w 3551762"/>
              <a:gd name="connsiteY0-7016" fmla="*/ 212277 h 4693716"/>
              <a:gd name="connsiteX1-7017" fmla="*/ 79562 w 3551762"/>
              <a:gd name="connsiteY1-7018" fmla="*/ 37010 h 4693716"/>
              <a:gd name="connsiteX2-7019" fmla="*/ 259260 w 3551762"/>
              <a:gd name="connsiteY2-7020" fmla="*/ 7782 h 4693716"/>
              <a:gd name="connsiteX3-7021" fmla="*/ 535451 w 3551762"/>
              <a:gd name="connsiteY3-7022" fmla="*/ 132676 h 4693716"/>
              <a:gd name="connsiteX4-7023" fmla="*/ 532467 w 3551762"/>
              <a:gd name="connsiteY4-7024" fmla="*/ 0 h 4693716"/>
              <a:gd name="connsiteX5-7025" fmla="*/ 1504742 w 3551762"/>
              <a:gd name="connsiteY5-7026" fmla="*/ 53939 h 4693716"/>
              <a:gd name="connsiteX6-7027" fmla="*/ 3446032 w 3551762"/>
              <a:gd name="connsiteY6-7028" fmla="*/ 36268 h 4693716"/>
              <a:gd name="connsiteX7-7029" fmla="*/ 3536765 w 3551762"/>
              <a:gd name="connsiteY7-7030" fmla="*/ 188779 h 4693716"/>
              <a:gd name="connsiteX8-7031" fmla="*/ 3506414 w 3551762"/>
              <a:gd name="connsiteY8-7032" fmla="*/ 2234613 h 4693716"/>
              <a:gd name="connsiteX9-7033" fmla="*/ 3551762 w 3551762"/>
              <a:gd name="connsiteY9-7034" fmla="*/ 4493695 h 4693716"/>
              <a:gd name="connsiteX10-7035" fmla="*/ 3476982 w 3551762"/>
              <a:gd name="connsiteY10-7036" fmla="*/ 4634506 h 4693716"/>
              <a:gd name="connsiteX11-7037" fmla="*/ 2103023 w 3551762"/>
              <a:gd name="connsiteY11-7038" fmla="*/ 4674185 h 4693716"/>
              <a:gd name="connsiteX12-7039" fmla="*/ 87338 w 3551762"/>
              <a:gd name="connsiteY12-7040" fmla="*/ 4644055 h 4693716"/>
              <a:gd name="connsiteX13-7041" fmla="*/ 1786 w 3551762"/>
              <a:gd name="connsiteY13-7042" fmla="*/ 4462270 h 4693716"/>
              <a:gd name="connsiteX14-7043" fmla="*/ 18505 w 3551762"/>
              <a:gd name="connsiteY14-7044" fmla="*/ 1997479 h 4693716"/>
              <a:gd name="connsiteX15-7045" fmla="*/ 13421 w 3551762"/>
              <a:gd name="connsiteY15-7046" fmla="*/ 212277 h 4693716"/>
              <a:gd name="connsiteX0-7047" fmla="*/ 13421 w 3551762"/>
              <a:gd name="connsiteY0-7048" fmla="*/ 204495 h 4685934"/>
              <a:gd name="connsiteX1-7049" fmla="*/ 79562 w 3551762"/>
              <a:gd name="connsiteY1-7050" fmla="*/ 29228 h 4685934"/>
              <a:gd name="connsiteX2-7051" fmla="*/ 259260 w 3551762"/>
              <a:gd name="connsiteY2-7052" fmla="*/ 0 h 4685934"/>
              <a:gd name="connsiteX3-7053" fmla="*/ 535451 w 3551762"/>
              <a:gd name="connsiteY3-7054" fmla="*/ 124894 h 4685934"/>
              <a:gd name="connsiteX4-7055" fmla="*/ 526924 w 3551762"/>
              <a:gd name="connsiteY4-7056" fmla="*/ 7625 h 4685934"/>
              <a:gd name="connsiteX5-7057" fmla="*/ 1504742 w 3551762"/>
              <a:gd name="connsiteY5-7058" fmla="*/ 46157 h 4685934"/>
              <a:gd name="connsiteX6-7059" fmla="*/ 3446032 w 3551762"/>
              <a:gd name="connsiteY6-7060" fmla="*/ 28486 h 4685934"/>
              <a:gd name="connsiteX7-7061" fmla="*/ 3536765 w 3551762"/>
              <a:gd name="connsiteY7-7062" fmla="*/ 180997 h 4685934"/>
              <a:gd name="connsiteX8-7063" fmla="*/ 3506414 w 3551762"/>
              <a:gd name="connsiteY8-7064" fmla="*/ 2226831 h 4685934"/>
              <a:gd name="connsiteX9-7065" fmla="*/ 3551762 w 3551762"/>
              <a:gd name="connsiteY9-7066" fmla="*/ 4485913 h 4685934"/>
              <a:gd name="connsiteX10-7067" fmla="*/ 3476982 w 3551762"/>
              <a:gd name="connsiteY10-7068" fmla="*/ 4626724 h 4685934"/>
              <a:gd name="connsiteX11-7069" fmla="*/ 2103023 w 3551762"/>
              <a:gd name="connsiteY11-7070" fmla="*/ 4666403 h 4685934"/>
              <a:gd name="connsiteX12-7071" fmla="*/ 87338 w 3551762"/>
              <a:gd name="connsiteY12-7072" fmla="*/ 4636273 h 4685934"/>
              <a:gd name="connsiteX13-7073" fmla="*/ 1786 w 3551762"/>
              <a:gd name="connsiteY13-7074" fmla="*/ 4454488 h 4685934"/>
              <a:gd name="connsiteX14-7075" fmla="*/ 18505 w 3551762"/>
              <a:gd name="connsiteY14-7076" fmla="*/ 1989697 h 4685934"/>
              <a:gd name="connsiteX15-7077" fmla="*/ 13421 w 3551762"/>
              <a:gd name="connsiteY15-7078" fmla="*/ 204495 h 4685934"/>
              <a:gd name="connsiteX0-7079" fmla="*/ 13421 w 3551762"/>
              <a:gd name="connsiteY0-7080" fmla="*/ 204495 h 4685934"/>
              <a:gd name="connsiteX1-7081" fmla="*/ 79562 w 3551762"/>
              <a:gd name="connsiteY1-7082" fmla="*/ 33080 h 4685934"/>
              <a:gd name="connsiteX2-7083" fmla="*/ 259260 w 3551762"/>
              <a:gd name="connsiteY2-7084" fmla="*/ 0 h 4685934"/>
              <a:gd name="connsiteX3-7085" fmla="*/ 535451 w 3551762"/>
              <a:gd name="connsiteY3-7086" fmla="*/ 124894 h 4685934"/>
              <a:gd name="connsiteX4-7087" fmla="*/ 526924 w 3551762"/>
              <a:gd name="connsiteY4-7088" fmla="*/ 7625 h 4685934"/>
              <a:gd name="connsiteX5-7089" fmla="*/ 1504742 w 3551762"/>
              <a:gd name="connsiteY5-7090" fmla="*/ 46157 h 4685934"/>
              <a:gd name="connsiteX6-7091" fmla="*/ 3446032 w 3551762"/>
              <a:gd name="connsiteY6-7092" fmla="*/ 28486 h 4685934"/>
              <a:gd name="connsiteX7-7093" fmla="*/ 3536765 w 3551762"/>
              <a:gd name="connsiteY7-7094" fmla="*/ 180997 h 4685934"/>
              <a:gd name="connsiteX8-7095" fmla="*/ 3506414 w 3551762"/>
              <a:gd name="connsiteY8-7096" fmla="*/ 2226831 h 4685934"/>
              <a:gd name="connsiteX9-7097" fmla="*/ 3551762 w 3551762"/>
              <a:gd name="connsiteY9-7098" fmla="*/ 4485913 h 4685934"/>
              <a:gd name="connsiteX10-7099" fmla="*/ 3476982 w 3551762"/>
              <a:gd name="connsiteY10-7100" fmla="*/ 4626724 h 4685934"/>
              <a:gd name="connsiteX11-7101" fmla="*/ 2103023 w 3551762"/>
              <a:gd name="connsiteY11-7102" fmla="*/ 4666403 h 4685934"/>
              <a:gd name="connsiteX12-7103" fmla="*/ 87338 w 3551762"/>
              <a:gd name="connsiteY12-7104" fmla="*/ 4636273 h 4685934"/>
              <a:gd name="connsiteX13-7105" fmla="*/ 1786 w 3551762"/>
              <a:gd name="connsiteY13-7106" fmla="*/ 4454488 h 4685934"/>
              <a:gd name="connsiteX14-7107" fmla="*/ 18505 w 3551762"/>
              <a:gd name="connsiteY14-7108" fmla="*/ 1989697 h 4685934"/>
              <a:gd name="connsiteX15-7109" fmla="*/ 13421 w 3551762"/>
              <a:gd name="connsiteY15-7110" fmla="*/ 204495 h 4685934"/>
              <a:gd name="connsiteX0-7111" fmla="*/ 13421 w 3551762"/>
              <a:gd name="connsiteY0-7112" fmla="*/ 200643 h 4682082"/>
              <a:gd name="connsiteX1-7113" fmla="*/ 79562 w 3551762"/>
              <a:gd name="connsiteY1-7114" fmla="*/ 29228 h 4682082"/>
              <a:gd name="connsiteX2-7115" fmla="*/ 259260 w 3551762"/>
              <a:gd name="connsiteY2-7116" fmla="*/ 0 h 4682082"/>
              <a:gd name="connsiteX3-7117" fmla="*/ 535451 w 3551762"/>
              <a:gd name="connsiteY3-7118" fmla="*/ 121042 h 4682082"/>
              <a:gd name="connsiteX4-7119" fmla="*/ 526924 w 3551762"/>
              <a:gd name="connsiteY4-7120" fmla="*/ 3773 h 4682082"/>
              <a:gd name="connsiteX5-7121" fmla="*/ 1504742 w 3551762"/>
              <a:gd name="connsiteY5-7122" fmla="*/ 42305 h 4682082"/>
              <a:gd name="connsiteX6-7123" fmla="*/ 3446032 w 3551762"/>
              <a:gd name="connsiteY6-7124" fmla="*/ 24634 h 4682082"/>
              <a:gd name="connsiteX7-7125" fmla="*/ 3536765 w 3551762"/>
              <a:gd name="connsiteY7-7126" fmla="*/ 177145 h 4682082"/>
              <a:gd name="connsiteX8-7127" fmla="*/ 3506414 w 3551762"/>
              <a:gd name="connsiteY8-7128" fmla="*/ 2222979 h 4682082"/>
              <a:gd name="connsiteX9-7129" fmla="*/ 3551762 w 3551762"/>
              <a:gd name="connsiteY9-7130" fmla="*/ 4482061 h 4682082"/>
              <a:gd name="connsiteX10-7131" fmla="*/ 3476982 w 3551762"/>
              <a:gd name="connsiteY10-7132" fmla="*/ 4622872 h 4682082"/>
              <a:gd name="connsiteX11-7133" fmla="*/ 2103023 w 3551762"/>
              <a:gd name="connsiteY11-7134" fmla="*/ 4662551 h 4682082"/>
              <a:gd name="connsiteX12-7135" fmla="*/ 87338 w 3551762"/>
              <a:gd name="connsiteY12-7136" fmla="*/ 4632421 h 4682082"/>
              <a:gd name="connsiteX13-7137" fmla="*/ 1786 w 3551762"/>
              <a:gd name="connsiteY13-7138" fmla="*/ 4450636 h 4682082"/>
              <a:gd name="connsiteX14-7139" fmla="*/ 18505 w 3551762"/>
              <a:gd name="connsiteY14-7140" fmla="*/ 1985845 h 4682082"/>
              <a:gd name="connsiteX15-7141" fmla="*/ 13421 w 3551762"/>
              <a:gd name="connsiteY15-7142" fmla="*/ 200643 h 4682082"/>
              <a:gd name="connsiteX0-7143" fmla="*/ 13421 w 3551762"/>
              <a:gd name="connsiteY0-7144" fmla="*/ 200643 h 4682082"/>
              <a:gd name="connsiteX1-7145" fmla="*/ 79562 w 3551762"/>
              <a:gd name="connsiteY1-7146" fmla="*/ 29228 h 4682082"/>
              <a:gd name="connsiteX2-7147" fmla="*/ 259260 w 3551762"/>
              <a:gd name="connsiteY2-7148" fmla="*/ 0 h 4682082"/>
              <a:gd name="connsiteX3-7149" fmla="*/ 542842 w 3551762"/>
              <a:gd name="connsiteY3-7150" fmla="*/ 121042 h 4682082"/>
              <a:gd name="connsiteX4-7151" fmla="*/ 526924 w 3551762"/>
              <a:gd name="connsiteY4-7152" fmla="*/ 3773 h 4682082"/>
              <a:gd name="connsiteX5-7153" fmla="*/ 1504742 w 3551762"/>
              <a:gd name="connsiteY5-7154" fmla="*/ 42305 h 4682082"/>
              <a:gd name="connsiteX6-7155" fmla="*/ 3446032 w 3551762"/>
              <a:gd name="connsiteY6-7156" fmla="*/ 24634 h 4682082"/>
              <a:gd name="connsiteX7-7157" fmla="*/ 3536765 w 3551762"/>
              <a:gd name="connsiteY7-7158" fmla="*/ 177145 h 4682082"/>
              <a:gd name="connsiteX8-7159" fmla="*/ 3506414 w 3551762"/>
              <a:gd name="connsiteY8-7160" fmla="*/ 2222979 h 4682082"/>
              <a:gd name="connsiteX9-7161" fmla="*/ 3551762 w 3551762"/>
              <a:gd name="connsiteY9-7162" fmla="*/ 4482061 h 4682082"/>
              <a:gd name="connsiteX10-7163" fmla="*/ 3476982 w 3551762"/>
              <a:gd name="connsiteY10-7164" fmla="*/ 4622872 h 4682082"/>
              <a:gd name="connsiteX11-7165" fmla="*/ 2103023 w 3551762"/>
              <a:gd name="connsiteY11-7166" fmla="*/ 4662551 h 4682082"/>
              <a:gd name="connsiteX12-7167" fmla="*/ 87338 w 3551762"/>
              <a:gd name="connsiteY12-7168" fmla="*/ 4632421 h 4682082"/>
              <a:gd name="connsiteX13-7169" fmla="*/ 1786 w 3551762"/>
              <a:gd name="connsiteY13-7170" fmla="*/ 4450636 h 4682082"/>
              <a:gd name="connsiteX14-7171" fmla="*/ 18505 w 3551762"/>
              <a:gd name="connsiteY14-7172" fmla="*/ 1985845 h 4682082"/>
              <a:gd name="connsiteX15-7173" fmla="*/ 13421 w 3551762"/>
              <a:gd name="connsiteY15-7174" fmla="*/ 200643 h 4682082"/>
              <a:gd name="connsiteX0-7175" fmla="*/ 12999 w 3551340"/>
              <a:gd name="connsiteY0-7176" fmla="*/ 200643 h 4682082"/>
              <a:gd name="connsiteX1-7177" fmla="*/ 79140 w 3551340"/>
              <a:gd name="connsiteY1-7178" fmla="*/ 29228 h 4682082"/>
              <a:gd name="connsiteX2-7179" fmla="*/ 258838 w 3551340"/>
              <a:gd name="connsiteY2-7180" fmla="*/ 0 h 4682082"/>
              <a:gd name="connsiteX3-7181" fmla="*/ 542420 w 3551340"/>
              <a:gd name="connsiteY3-7182" fmla="*/ 121042 h 4682082"/>
              <a:gd name="connsiteX4-7183" fmla="*/ 526502 w 3551340"/>
              <a:gd name="connsiteY4-7184" fmla="*/ 3773 h 4682082"/>
              <a:gd name="connsiteX5-7185" fmla="*/ 1504320 w 3551340"/>
              <a:gd name="connsiteY5-7186" fmla="*/ 42305 h 4682082"/>
              <a:gd name="connsiteX6-7187" fmla="*/ 3445610 w 3551340"/>
              <a:gd name="connsiteY6-7188" fmla="*/ 24634 h 4682082"/>
              <a:gd name="connsiteX7-7189" fmla="*/ 3536343 w 3551340"/>
              <a:gd name="connsiteY7-7190" fmla="*/ 177145 h 4682082"/>
              <a:gd name="connsiteX8-7191" fmla="*/ 3505992 w 3551340"/>
              <a:gd name="connsiteY8-7192" fmla="*/ 2222979 h 4682082"/>
              <a:gd name="connsiteX9-7193" fmla="*/ 3551340 w 3551340"/>
              <a:gd name="connsiteY9-7194" fmla="*/ 4482061 h 4682082"/>
              <a:gd name="connsiteX10-7195" fmla="*/ 3476560 w 3551340"/>
              <a:gd name="connsiteY10-7196" fmla="*/ 4622872 h 4682082"/>
              <a:gd name="connsiteX11-7197" fmla="*/ 2102601 w 3551340"/>
              <a:gd name="connsiteY11-7198" fmla="*/ 4662551 h 4682082"/>
              <a:gd name="connsiteX12-7199" fmla="*/ 86916 w 3551340"/>
              <a:gd name="connsiteY12-7200" fmla="*/ 4632421 h 4682082"/>
              <a:gd name="connsiteX13-7201" fmla="*/ 1364 w 3551340"/>
              <a:gd name="connsiteY13-7202" fmla="*/ 4450636 h 4682082"/>
              <a:gd name="connsiteX14-7203" fmla="*/ 27321 w 3551340"/>
              <a:gd name="connsiteY14-7204" fmla="*/ 1939624 h 4682082"/>
              <a:gd name="connsiteX15-7205" fmla="*/ 12999 w 3551340"/>
              <a:gd name="connsiteY15-7206" fmla="*/ 200643 h 4682082"/>
              <a:gd name="connsiteX0-7207" fmla="*/ 12999 w 3551340"/>
              <a:gd name="connsiteY0-7208" fmla="*/ 200643 h 4682082"/>
              <a:gd name="connsiteX1-7209" fmla="*/ 79140 w 3551340"/>
              <a:gd name="connsiteY1-7210" fmla="*/ 29228 h 4682082"/>
              <a:gd name="connsiteX2-7211" fmla="*/ 258838 w 3551340"/>
              <a:gd name="connsiteY2-7212" fmla="*/ 0 h 4682082"/>
              <a:gd name="connsiteX3-7213" fmla="*/ 542420 w 3551340"/>
              <a:gd name="connsiteY3-7214" fmla="*/ 121042 h 4682082"/>
              <a:gd name="connsiteX4-7215" fmla="*/ 526502 w 3551340"/>
              <a:gd name="connsiteY4-7216" fmla="*/ 3773 h 4682082"/>
              <a:gd name="connsiteX5-7217" fmla="*/ 1504320 w 3551340"/>
              <a:gd name="connsiteY5-7218" fmla="*/ 42305 h 4682082"/>
              <a:gd name="connsiteX6-7219" fmla="*/ 3445610 w 3551340"/>
              <a:gd name="connsiteY6-7220" fmla="*/ 24634 h 4682082"/>
              <a:gd name="connsiteX7-7221" fmla="*/ 3536343 w 3551340"/>
              <a:gd name="connsiteY7-7222" fmla="*/ 177145 h 4682082"/>
              <a:gd name="connsiteX8-7223" fmla="*/ 3505992 w 3551340"/>
              <a:gd name="connsiteY8-7224" fmla="*/ 2222979 h 4682082"/>
              <a:gd name="connsiteX9-7225" fmla="*/ 3551340 w 3551340"/>
              <a:gd name="connsiteY9-7226" fmla="*/ 4482061 h 4682082"/>
              <a:gd name="connsiteX10-7227" fmla="*/ 3476560 w 3551340"/>
              <a:gd name="connsiteY10-7228" fmla="*/ 4622872 h 4682082"/>
              <a:gd name="connsiteX11-7229" fmla="*/ 2102601 w 3551340"/>
              <a:gd name="connsiteY11-7230" fmla="*/ 4662551 h 4682082"/>
              <a:gd name="connsiteX12-7231" fmla="*/ 86916 w 3551340"/>
              <a:gd name="connsiteY12-7232" fmla="*/ 4632421 h 4682082"/>
              <a:gd name="connsiteX13-7233" fmla="*/ 1364 w 3551340"/>
              <a:gd name="connsiteY13-7234" fmla="*/ 4450636 h 4682082"/>
              <a:gd name="connsiteX14-7235" fmla="*/ 27321 w 3551340"/>
              <a:gd name="connsiteY14-7236" fmla="*/ 1939624 h 4682082"/>
              <a:gd name="connsiteX15-7237" fmla="*/ 12999 w 3551340"/>
              <a:gd name="connsiteY15-7238" fmla="*/ 200643 h 4682082"/>
              <a:gd name="connsiteX0-7239" fmla="*/ 12999 w 3551340"/>
              <a:gd name="connsiteY0-7240" fmla="*/ 200643 h 4672279"/>
              <a:gd name="connsiteX1-7241" fmla="*/ 79140 w 3551340"/>
              <a:gd name="connsiteY1-7242" fmla="*/ 29228 h 4672279"/>
              <a:gd name="connsiteX2-7243" fmla="*/ 258838 w 3551340"/>
              <a:gd name="connsiteY2-7244" fmla="*/ 0 h 4672279"/>
              <a:gd name="connsiteX3-7245" fmla="*/ 542420 w 3551340"/>
              <a:gd name="connsiteY3-7246" fmla="*/ 121042 h 4672279"/>
              <a:gd name="connsiteX4-7247" fmla="*/ 526502 w 3551340"/>
              <a:gd name="connsiteY4-7248" fmla="*/ 3773 h 4672279"/>
              <a:gd name="connsiteX5-7249" fmla="*/ 1504320 w 3551340"/>
              <a:gd name="connsiteY5-7250" fmla="*/ 42305 h 4672279"/>
              <a:gd name="connsiteX6-7251" fmla="*/ 3445610 w 3551340"/>
              <a:gd name="connsiteY6-7252" fmla="*/ 24634 h 4672279"/>
              <a:gd name="connsiteX7-7253" fmla="*/ 3536343 w 3551340"/>
              <a:gd name="connsiteY7-7254" fmla="*/ 177145 h 4672279"/>
              <a:gd name="connsiteX8-7255" fmla="*/ 3505992 w 3551340"/>
              <a:gd name="connsiteY8-7256" fmla="*/ 2222979 h 4672279"/>
              <a:gd name="connsiteX9-7257" fmla="*/ 3551340 w 3551340"/>
              <a:gd name="connsiteY9-7258" fmla="*/ 4482061 h 4672279"/>
              <a:gd name="connsiteX10-7259" fmla="*/ 3476560 w 3551340"/>
              <a:gd name="connsiteY10-7260" fmla="*/ 4622872 h 4672279"/>
              <a:gd name="connsiteX11-7261" fmla="*/ 2102601 w 3551340"/>
              <a:gd name="connsiteY11-7262" fmla="*/ 4662551 h 4672279"/>
              <a:gd name="connsiteX12-7263" fmla="*/ 72135 w 3551340"/>
              <a:gd name="connsiteY12-7264" fmla="*/ 4617014 h 4672279"/>
              <a:gd name="connsiteX13-7265" fmla="*/ 1364 w 3551340"/>
              <a:gd name="connsiteY13-7266" fmla="*/ 4450636 h 4672279"/>
              <a:gd name="connsiteX14-7267" fmla="*/ 27321 w 3551340"/>
              <a:gd name="connsiteY14-7268" fmla="*/ 1939624 h 4672279"/>
              <a:gd name="connsiteX15-7269" fmla="*/ 12999 w 3551340"/>
              <a:gd name="connsiteY15-7270" fmla="*/ 200643 h 4672279"/>
              <a:gd name="connsiteX0-7271" fmla="*/ 12999 w 3551340"/>
              <a:gd name="connsiteY0-7272" fmla="*/ 200643 h 4672279"/>
              <a:gd name="connsiteX1-7273" fmla="*/ 79140 w 3551340"/>
              <a:gd name="connsiteY1-7274" fmla="*/ 29228 h 4672279"/>
              <a:gd name="connsiteX2-7275" fmla="*/ 258838 w 3551340"/>
              <a:gd name="connsiteY2-7276" fmla="*/ 0 h 4672279"/>
              <a:gd name="connsiteX3-7277" fmla="*/ 542420 w 3551340"/>
              <a:gd name="connsiteY3-7278" fmla="*/ 121042 h 4672279"/>
              <a:gd name="connsiteX4-7279" fmla="*/ 526502 w 3551340"/>
              <a:gd name="connsiteY4-7280" fmla="*/ 3773 h 4672279"/>
              <a:gd name="connsiteX5-7281" fmla="*/ 1504320 w 3551340"/>
              <a:gd name="connsiteY5-7282" fmla="*/ 42305 h 4672279"/>
              <a:gd name="connsiteX6-7283" fmla="*/ 3445610 w 3551340"/>
              <a:gd name="connsiteY6-7284" fmla="*/ 24634 h 4672279"/>
              <a:gd name="connsiteX7-7285" fmla="*/ 3536343 w 3551340"/>
              <a:gd name="connsiteY7-7286" fmla="*/ 177145 h 4672279"/>
              <a:gd name="connsiteX8-7287" fmla="*/ 3505992 w 3551340"/>
              <a:gd name="connsiteY8-7288" fmla="*/ 2222979 h 4672279"/>
              <a:gd name="connsiteX9-7289" fmla="*/ 3551340 w 3551340"/>
              <a:gd name="connsiteY9-7290" fmla="*/ 4482061 h 4672279"/>
              <a:gd name="connsiteX10-7291" fmla="*/ 3476560 w 3551340"/>
              <a:gd name="connsiteY10-7292" fmla="*/ 4622872 h 4672279"/>
              <a:gd name="connsiteX11-7293" fmla="*/ 2102601 w 3551340"/>
              <a:gd name="connsiteY11-7294" fmla="*/ 4662551 h 4672279"/>
              <a:gd name="connsiteX12-7295" fmla="*/ 72135 w 3551340"/>
              <a:gd name="connsiteY12-7296" fmla="*/ 4617014 h 4672279"/>
              <a:gd name="connsiteX13-7297" fmla="*/ 1364 w 3551340"/>
              <a:gd name="connsiteY13-7298" fmla="*/ 4450636 h 4672279"/>
              <a:gd name="connsiteX14-7299" fmla="*/ 27321 w 3551340"/>
              <a:gd name="connsiteY14-7300" fmla="*/ 1939624 h 4672279"/>
              <a:gd name="connsiteX15-7301" fmla="*/ 12999 w 3551340"/>
              <a:gd name="connsiteY15-7302" fmla="*/ 200643 h 4672279"/>
              <a:gd name="connsiteX0-7303" fmla="*/ 12999 w 3554225"/>
              <a:gd name="connsiteY0-7304" fmla="*/ 200643 h 4672279"/>
              <a:gd name="connsiteX1-7305" fmla="*/ 79140 w 3554225"/>
              <a:gd name="connsiteY1-7306" fmla="*/ 29228 h 4672279"/>
              <a:gd name="connsiteX2-7307" fmla="*/ 258838 w 3554225"/>
              <a:gd name="connsiteY2-7308" fmla="*/ 0 h 4672279"/>
              <a:gd name="connsiteX3-7309" fmla="*/ 542420 w 3554225"/>
              <a:gd name="connsiteY3-7310" fmla="*/ 121042 h 4672279"/>
              <a:gd name="connsiteX4-7311" fmla="*/ 526502 w 3554225"/>
              <a:gd name="connsiteY4-7312" fmla="*/ 3773 h 4672279"/>
              <a:gd name="connsiteX5-7313" fmla="*/ 1504320 w 3554225"/>
              <a:gd name="connsiteY5-7314" fmla="*/ 42305 h 4672279"/>
              <a:gd name="connsiteX6-7315" fmla="*/ 3445610 w 3554225"/>
              <a:gd name="connsiteY6-7316" fmla="*/ 24634 h 4672279"/>
              <a:gd name="connsiteX7-7317" fmla="*/ 3536343 w 3554225"/>
              <a:gd name="connsiteY7-7318" fmla="*/ 177145 h 4672279"/>
              <a:gd name="connsiteX8-7319" fmla="*/ 3505992 w 3554225"/>
              <a:gd name="connsiteY8-7320" fmla="*/ 2222979 h 4672279"/>
              <a:gd name="connsiteX9-7321" fmla="*/ 3551340 w 3554225"/>
              <a:gd name="connsiteY9-7322" fmla="*/ 4482061 h 4672279"/>
              <a:gd name="connsiteX10-7323" fmla="*/ 3476560 w 3554225"/>
              <a:gd name="connsiteY10-7324" fmla="*/ 4622872 h 4672279"/>
              <a:gd name="connsiteX11-7325" fmla="*/ 2102601 w 3554225"/>
              <a:gd name="connsiteY11-7326" fmla="*/ 4662551 h 4672279"/>
              <a:gd name="connsiteX12-7327" fmla="*/ 72135 w 3554225"/>
              <a:gd name="connsiteY12-7328" fmla="*/ 4617014 h 4672279"/>
              <a:gd name="connsiteX13-7329" fmla="*/ 1364 w 3554225"/>
              <a:gd name="connsiteY13-7330" fmla="*/ 4450636 h 4672279"/>
              <a:gd name="connsiteX14-7331" fmla="*/ 27321 w 3554225"/>
              <a:gd name="connsiteY14-7332" fmla="*/ 1939624 h 4672279"/>
              <a:gd name="connsiteX15-7333" fmla="*/ 12999 w 3554225"/>
              <a:gd name="connsiteY15-7334" fmla="*/ 200643 h 4672279"/>
              <a:gd name="connsiteX0-7335" fmla="*/ 12999 w 3551340"/>
              <a:gd name="connsiteY0-7336" fmla="*/ 200643 h 4672279"/>
              <a:gd name="connsiteX1-7337" fmla="*/ 79140 w 3551340"/>
              <a:gd name="connsiteY1-7338" fmla="*/ 29228 h 4672279"/>
              <a:gd name="connsiteX2-7339" fmla="*/ 258838 w 3551340"/>
              <a:gd name="connsiteY2-7340" fmla="*/ 0 h 4672279"/>
              <a:gd name="connsiteX3-7341" fmla="*/ 542420 w 3551340"/>
              <a:gd name="connsiteY3-7342" fmla="*/ 121042 h 4672279"/>
              <a:gd name="connsiteX4-7343" fmla="*/ 526502 w 3551340"/>
              <a:gd name="connsiteY4-7344" fmla="*/ 3773 h 4672279"/>
              <a:gd name="connsiteX5-7345" fmla="*/ 1504320 w 3551340"/>
              <a:gd name="connsiteY5-7346" fmla="*/ 42305 h 4672279"/>
              <a:gd name="connsiteX6-7347" fmla="*/ 3445610 w 3551340"/>
              <a:gd name="connsiteY6-7348" fmla="*/ 24634 h 4672279"/>
              <a:gd name="connsiteX7-7349" fmla="*/ 3536343 w 3551340"/>
              <a:gd name="connsiteY7-7350" fmla="*/ 177145 h 4672279"/>
              <a:gd name="connsiteX8-7351" fmla="*/ 3505992 w 3551340"/>
              <a:gd name="connsiteY8-7352" fmla="*/ 2222979 h 4672279"/>
              <a:gd name="connsiteX9-7353" fmla="*/ 3551340 w 3551340"/>
              <a:gd name="connsiteY9-7354" fmla="*/ 4482061 h 4672279"/>
              <a:gd name="connsiteX10-7355" fmla="*/ 3476560 w 3551340"/>
              <a:gd name="connsiteY10-7356" fmla="*/ 4622872 h 4672279"/>
              <a:gd name="connsiteX11-7357" fmla="*/ 2102601 w 3551340"/>
              <a:gd name="connsiteY11-7358" fmla="*/ 4662551 h 4672279"/>
              <a:gd name="connsiteX12-7359" fmla="*/ 72135 w 3551340"/>
              <a:gd name="connsiteY12-7360" fmla="*/ 4617014 h 4672279"/>
              <a:gd name="connsiteX13-7361" fmla="*/ 1364 w 3551340"/>
              <a:gd name="connsiteY13-7362" fmla="*/ 4450636 h 4672279"/>
              <a:gd name="connsiteX14-7363" fmla="*/ 27321 w 3551340"/>
              <a:gd name="connsiteY14-7364" fmla="*/ 1939624 h 4672279"/>
              <a:gd name="connsiteX15-7365" fmla="*/ 12999 w 3551340"/>
              <a:gd name="connsiteY15-7366" fmla="*/ 200643 h 4672279"/>
              <a:gd name="connsiteX0-7367" fmla="*/ 12999 w 3551340"/>
              <a:gd name="connsiteY0-7368" fmla="*/ 200643 h 4672279"/>
              <a:gd name="connsiteX1-7369" fmla="*/ 79140 w 3551340"/>
              <a:gd name="connsiteY1-7370" fmla="*/ 29228 h 4672279"/>
              <a:gd name="connsiteX2-7371" fmla="*/ 258838 w 3551340"/>
              <a:gd name="connsiteY2-7372" fmla="*/ 0 h 4672279"/>
              <a:gd name="connsiteX3-7373" fmla="*/ 542420 w 3551340"/>
              <a:gd name="connsiteY3-7374" fmla="*/ 121042 h 4672279"/>
              <a:gd name="connsiteX4-7375" fmla="*/ 526502 w 3551340"/>
              <a:gd name="connsiteY4-7376" fmla="*/ 3773 h 4672279"/>
              <a:gd name="connsiteX5-7377" fmla="*/ 1504320 w 3551340"/>
              <a:gd name="connsiteY5-7378" fmla="*/ 42305 h 4672279"/>
              <a:gd name="connsiteX6-7379" fmla="*/ 3445610 w 3551340"/>
              <a:gd name="connsiteY6-7380" fmla="*/ 24634 h 4672279"/>
              <a:gd name="connsiteX7-7381" fmla="*/ 3536343 w 3551340"/>
              <a:gd name="connsiteY7-7382" fmla="*/ 177145 h 4672279"/>
              <a:gd name="connsiteX8-7383" fmla="*/ 3505992 w 3551340"/>
              <a:gd name="connsiteY8-7384" fmla="*/ 2222979 h 4672279"/>
              <a:gd name="connsiteX9-7385" fmla="*/ 3551340 w 3551340"/>
              <a:gd name="connsiteY9-7386" fmla="*/ 4482061 h 4672279"/>
              <a:gd name="connsiteX10-7387" fmla="*/ 3476560 w 3551340"/>
              <a:gd name="connsiteY10-7388" fmla="*/ 4622872 h 4672279"/>
              <a:gd name="connsiteX11-7389" fmla="*/ 2102601 w 3551340"/>
              <a:gd name="connsiteY11-7390" fmla="*/ 4662551 h 4672279"/>
              <a:gd name="connsiteX12-7391" fmla="*/ 72135 w 3551340"/>
              <a:gd name="connsiteY12-7392" fmla="*/ 4617014 h 4672279"/>
              <a:gd name="connsiteX13-7393" fmla="*/ 1364 w 3551340"/>
              <a:gd name="connsiteY13-7394" fmla="*/ 4450636 h 4672279"/>
              <a:gd name="connsiteX14-7395" fmla="*/ 27321 w 3551340"/>
              <a:gd name="connsiteY14-7396" fmla="*/ 1939624 h 4672279"/>
              <a:gd name="connsiteX15-7397" fmla="*/ 12999 w 3551340"/>
              <a:gd name="connsiteY15-7398" fmla="*/ 200643 h 4672279"/>
              <a:gd name="connsiteX0-7399" fmla="*/ 12999 w 3551340"/>
              <a:gd name="connsiteY0-7400" fmla="*/ 200643 h 4672279"/>
              <a:gd name="connsiteX1-7401" fmla="*/ 79140 w 3551340"/>
              <a:gd name="connsiteY1-7402" fmla="*/ 29228 h 4672279"/>
              <a:gd name="connsiteX2-7403" fmla="*/ 258838 w 3551340"/>
              <a:gd name="connsiteY2-7404" fmla="*/ 0 h 4672279"/>
              <a:gd name="connsiteX3-7405" fmla="*/ 542420 w 3551340"/>
              <a:gd name="connsiteY3-7406" fmla="*/ 121042 h 4672279"/>
              <a:gd name="connsiteX4-7407" fmla="*/ 526502 w 3551340"/>
              <a:gd name="connsiteY4-7408" fmla="*/ 3773 h 4672279"/>
              <a:gd name="connsiteX5-7409" fmla="*/ 1504320 w 3551340"/>
              <a:gd name="connsiteY5-7410" fmla="*/ 42305 h 4672279"/>
              <a:gd name="connsiteX6-7411" fmla="*/ 3445610 w 3551340"/>
              <a:gd name="connsiteY6-7412" fmla="*/ 24634 h 4672279"/>
              <a:gd name="connsiteX7-7413" fmla="*/ 3536343 w 3551340"/>
              <a:gd name="connsiteY7-7414" fmla="*/ 177145 h 4672279"/>
              <a:gd name="connsiteX8-7415" fmla="*/ 3515230 w 3551340"/>
              <a:gd name="connsiteY8-7416" fmla="*/ 2265348 h 4672279"/>
              <a:gd name="connsiteX9-7417" fmla="*/ 3551340 w 3551340"/>
              <a:gd name="connsiteY9-7418" fmla="*/ 4482061 h 4672279"/>
              <a:gd name="connsiteX10-7419" fmla="*/ 3476560 w 3551340"/>
              <a:gd name="connsiteY10-7420" fmla="*/ 4622872 h 4672279"/>
              <a:gd name="connsiteX11-7421" fmla="*/ 2102601 w 3551340"/>
              <a:gd name="connsiteY11-7422" fmla="*/ 4662551 h 4672279"/>
              <a:gd name="connsiteX12-7423" fmla="*/ 72135 w 3551340"/>
              <a:gd name="connsiteY12-7424" fmla="*/ 4617014 h 4672279"/>
              <a:gd name="connsiteX13-7425" fmla="*/ 1364 w 3551340"/>
              <a:gd name="connsiteY13-7426" fmla="*/ 4450636 h 4672279"/>
              <a:gd name="connsiteX14-7427" fmla="*/ 27321 w 3551340"/>
              <a:gd name="connsiteY14-7428" fmla="*/ 1939624 h 4672279"/>
              <a:gd name="connsiteX15-7429" fmla="*/ 12999 w 3551340"/>
              <a:gd name="connsiteY15-7430" fmla="*/ 200643 h 4672279"/>
              <a:gd name="connsiteX0-7431" fmla="*/ 12999 w 3552778"/>
              <a:gd name="connsiteY0-7432" fmla="*/ 200643 h 4672279"/>
              <a:gd name="connsiteX1-7433" fmla="*/ 79140 w 3552778"/>
              <a:gd name="connsiteY1-7434" fmla="*/ 29228 h 4672279"/>
              <a:gd name="connsiteX2-7435" fmla="*/ 258838 w 3552778"/>
              <a:gd name="connsiteY2-7436" fmla="*/ 0 h 4672279"/>
              <a:gd name="connsiteX3-7437" fmla="*/ 542420 w 3552778"/>
              <a:gd name="connsiteY3-7438" fmla="*/ 121042 h 4672279"/>
              <a:gd name="connsiteX4-7439" fmla="*/ 526502 w 3552778"/>
              <a:gd name="connsiteY4-7440" fmla="*/ 3773 h 4672279"/>
              <a:gd name="connsiteX5-7441" fmla="*/ 1504320 w 3552778"/>
              <a:gd name="connsiteY5-7442" fmla="*/ 42305 h 4672279"/>
              <a:gd name="connsiteX6-7443" fmla="*/ 3445610 w 3552778"/>
              <a:gd name="connsiteY6-7444" fmla="*/ 24634 h 4672279"/>
              <a:gd name="connsiteX7-7445" fmla="*/ 3536343 w 3552778"/>
              <a:gd name="connsiteY7-7446" fmla="*/ 177145 h 4672279"/>
              <a:gd name="connsiteX8-7447" fmla="*/ 3515230 w 3552778"/>
              <a:gd name="connsiteY8-7448" fmla="*/ 2265348 h 4672279"/>
              <a:gd name="connsiteX9-7449" fmla="*/ 3551340 w 3552778"/>
              <a:gd name="connsiteY9-7450" fmla="*/ 4482061 h 4672279"/>
              <a:gd name="connsiteX10-7451" fmla="*/ 3476560 w 3552778"/>
              <a:gd name="connsiteY10-7452" fmla="*/ 4622872 h 4672279"/>
              <a:gd name="connsiteX11-7453" fmla="*/ 2102601 w 3552778"/>
              <a:gd name="connsiteY11-7454" fmla="*/ 4662551 h 4672279"/>
              <a:gd name="connsiteX12-7455" fmla="*/ 72135 w 3552778"/>
              <a:gd name="connsiteY12-7456" fmla="*/ 4617014 h 4672279"/>
              <a:gd name="connsiteX13-7457" fmla="*/ 1364 w 3552778"/>
              <a:gd name="connsiteY13-7458" fmla="*/ 4450636 h 4672279"/>
              <a:gd name="connsiteX14-7459" fmla="*/ 27321 w 3552778"/>
              <a:gd name="connsiteY14-7460" fmla="*/ 1939624 h 4672279"/>
              <a:gd name="connsiteX15-7461" fmla="*/ 12999 w 3552778"/>
              <a:gd name="connsiteY15-7462" fmla="*/ 200643 h 4672279"/>
              <a:gd name="connsiteX0-7463" fmla="*/ 12999 w 3563236"/>
              <a:gd name="connsiteY0-7464" fmla="*/ 200643 h 4672279"/>
              <a:gd name="connsiteX1-7465" fmla="*/ 79140 w 3563236"/>
              <a:gd name="connsiteY1-7466" fmla="*/ 29228 h 4672279"/>
              <a:gd name="connsiteX2-7467" fmla="*/ 258838 w 3563236"/>
              <a:gd name="connsiteY2-7468" fmla="*/ 0 h 4672279"/>
              <a:gd name="connsiteX3-7469" fmla="*/ 542420 w 3563236"/>
              <a:gd name="connsiteY3-7470" fmla="*/ 121042 h 4672279"/>
              <a:gd name="connsiteX4-7471" fmla="*/ 526502 w 3563236"/>
              <a:gd name="connsiteY4-7472" fmla="*/ 3773 h 4672279"/>
              <a:gd name="connsiteX5-7473" fmla="*/ 1504320 w 3563236"/>
              <a:gd name="connsiteY5-7474" fmla="*/ 42305 h 4672279"/>
              <a:gd name="connsiteX6-7475" fmla="*/ 3445610 w 3563236"/>
              <a:gd name="connsiteY6-7476" fmla="*/ 24634 h 4672279"/>
              <a:gd name="connsiteX7-7477" fmla="*/ 3545581 w 3563236"/>
              <a:gd name="connsiteY7-7478" fmla="*/ 169442 h 4672279"/>
              <a:gd name="connsiteX8-7479" fmla="*/ 3515230 w 3563236"/>
              <a:gd name="connsiteY8-7480" fmla="*/ 2265348 h 4672279"/>
              <a:gd name="connsiteX9-7481" fmla="*/ 3551340 w 3563236"/>
              <a:gd name="connsiteY9-7482" fmla="*/ 4482061 h 4672279"/>
              <a:gd name="connsiteX10-7483" fmla="*/ 3476560 w 3563236"/>
              <a:gd name="connsiteY10-7484" fmla="*/ 4622872 h 4672279"/>
              <a:gd name="connsiteX11-7485" fmla="*/ 2102601 w 3563236"/>
              <a:gd name="connsiteY11-7486" fmla="*/ 4662551 h 4672279"/>
              <a:gd name="connsiteX12-7487" fmla="*/ 72135 w 3563236"/>
              <a:gd name="connsiteY12-7488" fmla="*/ 4617014 h 4672279"/>
              <a:gd name="connsiteX13-7489" fmla="*/ 1364 w 3563236"/>
              <a:gd name="connsiteY13-7490" fmla="*/ 4450636 h 4672279"/>
              <a:gd name="connsiteX14-7491" fmla="*/ 27321 w 3563236"/>
              <a:gd name="connsiteY14-7492" fmla="*/ 1939624 h 4672279"/>
              <a:gd name="connsiteX15-7493" fmla="*/ 12999 w 3563236"/>
              <a:gd name="connsiteY15-7494" fmla="*/ 200643 h 4672279"/>
              <a:gd name="connsiteX0-7495" fmla="*/ 12999 w 3551547"/>
              <a:gd name="connsiteY0-7496" fmla="*/ 200643 h 4672279"/>
              <a:gd name="connsiteX1-7497" fmla="*/ 79140 w 3551547"/>
              <a:gd name="connsiteY1-7498" fmla="*/ 29228 h 4672279"/>
              <a:gd name="connsiteX2-7499" fmla="*/ 258838 w 3551547"/>
              <a:gd name="connsiteY2-7500" fmla="*/ 0 h 4672279"/>
              <a:gd name="connsiteX3-7501" fmla="*/ 542420 w 3551547"/>
              <a:gd name="connsiteY3-7502" fmla="*/ 121042 h 4672279"/>
              <a:gd name="connsiteX4-7503" fmla="*/ 526502 w 3551547"/>
              <a:gd name="connsiteY4-7504" fmla="*/ 3773 h 4672279"/>
              <a:gd name="connsiteX5-7505" fmla="*/ 1504320 w 3551547"/>
              <a:gd name="connsiteY5-7506" fmla="*/ 42305 h 4672279"/>
              <a:gd name="connsiteX6-7507" fmla="*/ 3445610 w 3551547"/>
              <a:gd name="connsiteY6-7508" fmla="*/ 24634 h 4672279"/>
              <a:gd name="connsiteX7-7509" fmla="*/ 3545581 w 3551547"/>
              <a:gd name="connsiteY7-7510" fmla="*/ 169442 h 4672279"/>
              <a:gd name="connsiteX8-7511" fmla="*/ 3515230 w 3551547"/>
              <a:gd name="connsiteY8-7512" fmla="*/ 2265348 h 4672279"/>
              <a:gd name="connsiteX9-7513" fmla="*/ 3551340 w 3551547"/>
              <a:gd name="connsiteY9-7514" fmla="*/ 4482061 h 4672279"/>
              <a:gd name="connsiteX10-7515" fmla="*/ 3476560 w 3551547"/>
              <a:gd name="connsiteY10-7516" fmla="*/ 4622872 h 4672279"/>
              <a:gd name="connsiteX11-7517" fmla="*/ 2102601 w 3551547"/>
              <a:gd name="connsiteY11-7518" fmla="*/ 4662551 h 4672279"/>
              <a:gd name="connsiteX12-7519" fmla="*/ 72135 w 3551547"/>
              <a:gd name="connsiteY12-7520" fmla="*/ 4617014 h 4672279"/>
              <a:gd name="connsiteX13-7521" fmla="*/ 1364 w 3551547"/>
              <a:gd name="connsiteY13-7522" fmla="*/ 4450636 h 4672279"/>
              <a:gd name="connsiteX14-7523" fmla="*/ 27321 w 3551547"/>
              <a:gd name="connsiteY14-7524" fmla="*/ 1939624 h 4672279"/>
              <a:gd name="connsiteX15-7525" fmla="*/ 12999 w 3551547"/>
              <a:gd name="connsiteY15-7526" fmla="*/ 200643 h 4672279"/>
              <a:gd name="connsiteX0-7527" fmla="*/ 12999 w 3552568"/>
              <a:gd name="connsiteY0-7528" fmla="*/ 200643 h 4672279"/>
              <a:gd name="connsiteX1-7529" fmla="*/ 79140 w 3552568"/>
              <a:gd name="connsiteY1-7530" fmla="*/ 29228 h 4672279"/>
              <a:gd name="connsiteX2-7531" fmla="*/ 258838 w 3552568"/>
              <a:gd name="connsiteY2-7532" fmla="*/ 0 h 4672279"/>
              <a:gd name="connsiteX3-7533" fmla="*/ 542420 w 3552568"/>
              <a:gd name="connsiteY3-7534" fmla="*/ 121042 h 4672279"/>
              <a:gd name="connsiteX4-7535" fmla="*/ 526502 w 3552568"/>
              <a:gd name="connsiteY4-7536" fmla="*/ 3773 h 4672279"/>
              <a:gd name="connsiteX5-7537" fmla="*/ 1504320 w 3552568"/>
              <a:gd name="connsiteY5-7538" fmla="*/ 42305 h 4672279"/>
              <a:gd name="connsiteX6-7539" fmla="*/ 3445610 w 3552568"/>
              <a:gd name="connsiteY6-7540" fmla="*/ 24634 h 4672279"/>
              <a:gd name="connsiteX7-7541" fmla="*/ 3545581 w 3552568"/>
              <a:gd name="connsiteY7-7542" fmla="*/ 169442 h 4672279"/>
              <a:gd name="connsiteX8-7543" fmla="*/ 3515230 w 3552568"/>
              <a:gd name="connsiteY8-7544" fmla="*/ 2265348 h 4672279"/>
              <a:gd name="connsiteX9-7545" fmla="*/ 3551340 w 3552568"/>
              <a:gd name="connsiteY9-7546" fmla="*/ 4482061 h 4672279"/>
              <a:gd name="connsiteX10-7547" fmla="*/ 3476560 w 3552568"/>
              <a:gd name="connsiteY10-7548" fmla="*/ 4622872 h 4672279"/>
              <a:gd name="connsiteX11-7549" fmla="*/ 2102601 w 3552568"/>
              <a:gd name="connsiteY11-7550" fmla="*/ 4662551 h 4672279"/>
              <a:gd name="connsiteX12-7551" fmla="*/ 72135 w 3552568"/>
              <a:gd name="connsiteY12-7552" fmla="*/ 4617014 h 4672279"/>
              <a:gd name="connsiteX13-7553" fmla="*/ 1364 w 3552568"/>
              <a:gd name="connsiteY13-7554" fmla="*/ 4450636 h 4672279"/>
              <a:gd name="connsiteX14-7555" fmla="*/ 27321 w 3552568"/>
              <a:gd name="connsiteY14-7556" fmla="*/ 1939624 h 4672279"/>
              <a:gd name="connsiteX15-7557" fmla="*/ 12999 w 3552568"/>
              <a:gd name="connsiteY15-7558" fmla="*/ 200643 h 4672279"/>
              <a:gd name="connsiteX0-7559" fmla="*/ 12999 w 3552769"/>
              <a:gd name="connsiteY0-7560" fmla="*/ 200643 h 4672279"/>
              <a:gd name="connsiteX1-7561" fmla="*/ 79140 w 3552769"/>
              <a:gd name="connsiteY1-7562" fmla="*/ 29228 h 4672279"/>
              <a:gd name="connsiteX2-7563" fmla="*/ 258838 w 3552769"/>
              <a:gd name="connsiteY2-7564" fmla="*/ 0 h 4672279"/>
              <a:gd name="connsiteX3-7565" fmla="*/ 542420 w 3552769"/>
              <a:gd name="connsiteY3-7566" fmla="*/ 121042 h 4672279"/>
              <a:gd name="connsiteX4-7567" fmla="*/ 526502 w 3552769"/>
              <a:gd name="connsiteY4-7568" fmla="*/ 3773 h 4672279"/>
              <a:gd name="connsiteX5-7569" fmla="*/ 1504320 w 3552769"/>
              <a:gd name="connsiteY5-7570" fmla="*/ 42305 h 4672279"/>
              <a:gd name="connsiteX6-7571" fmla="*/ 3445610 w 3552769"/>
              <a:gd name="connsiteY6-7572" fmla="*/ 24634 h 4672279"/>
              <a:gd name="connsiteX7-7573" fmla="*/ 3545581 w 3552769"/>
              <a:gd name="connsiteY7-7574" fmla="*/ 169442 h 4672279"/>
              <a:gd name="connsiteX8-7575" fmla="*/ 3515230 w 3552769"/>
              <a:gd name="connsiteY8-7576" fmla="*/ 2265348 h 4672279"/>
              <a:gd name="connsiteX9-7577" fmla="*/ 3551340 w 3552769"/>
              <a:gd name="connsiteY9-7578" fmla="*/ 4482061 h 4672279"/>
              <a:gd name="connsiteX10-7579" fmla="*/ 3476560 w 3552769"/>
              <a:gd name="connsiteY10-7580" fmla="*/ 4622872 h 4672279"/>
              <a:gd name="connsiteX11-7581" fmla="*/ 2102601 w 3552769"/>
              <a:gd name="connsiteY11-7582" fmla="*/ 4662551 h 4672279"/>
              <a:gd name="connsiteX12-7583" fmla="*/ 72135 w 3552769"/>
              <a:gd name="connsiteY12-7584" fmla="*/ 4617014 h 4672279"/>
              <a:gd name="connsiteX13-7585" fmla="*/ 1364 w 3552769"/>
              <a:gd name="connsiteY13-7586" fmla="*/ 4450636 h 4672279"/>
              <a:gd name="connsiteX14-7587" fmla="*/ 27321 w 3552769"/>
              <a:gd name="connsiteY14-7588" fmla="*/ 1939624 h 4672279"/>
              <a:gd name="connsiteX15-7589" fmla="*/ 12999 w 3552769"/>
              <a:gd name="connsiteY15-7590" fmla="*/ 200643 h 4672279"/>
              <a:gd name="connsiteX0-7591" fmla="*/ 12999 w 3551340"/>
              <a:gd name="connsiteY0-7592" fmla="*/ 200643 h 4672279"/>
              <a:gd name="connsiteX1-7593" fmla="*/ 79140 w 3551340"/>
              <a:gd name="connsiteY1-7594" fmla="*/ 29228 h 4672279"/>
              <a:gd name="connsiteX2-7595" fmla="*/ 258838 w 3551340"/>
              <a:gd name="connsiteY2-7596" fmla="*/ 0 h 4672279"/>
              <a:gd name="connsiteX3-7597" fmla="*/ 542420 w 3551340"/>
              <a:gd name="connsiteY3-7598" fmla="*/ 121042 h 4672279"/>
              <a:gd name="connsiteX4-7599" fmla="*/ 526502 w 3551340"/>
              <a:gd name="connsiteY4-7600" fmla="*/ 3773 h 4672279"/>
              <a:gd name="connsiteX5-7601" fmla="*/ 1504320 w 3551340"/>
              <a:gd name="connsiteY5-7602" fmla="*/ 42305 h 4672279"/>
              <a:gd name="connsiteX6-7603" fmla="*/ 3445610 w 3551340"/>
              <a:gd name="connsiteY6-7604" fmla="*/ 24634 h 4672279"/>
              <a:gd name="connsiteX7-7605" fmla="*/ 3545581 w 3551340"/>
              <a:gd name="connsiteY7-7606" fmla="*/ 169442 h 4672279"/>
              <a:gd name="connsiteX8-7607" fmla="*/ 3515230 w 3551340"/>
              <a:gd name="connsiteY8-7608" fmla="*/ 2265348 h 4672279"/>
              <a:gd name="connsiteX9-7609" fmla="*/ 3551340 w 3551340"/>
              <a:gd name="connsiteY9-7610" fmla="*/ 4482061 h 4672279"/>
              <a:gd name="connsiteX10-7611" fmla="*/ 3476560 w 3551340"/>
              <a:gd name="connsiteY10-7612" fmla="*/ 4622872 h 4672279"/>
              <a:gd name="connsiteX11-7613" fmla="*/ 2102601 w 3551340"/>
              <a:gd name="connsiteY11-7614" fmla="*/ 4662551 h 4672279"/>
              <a:gd name="connsiteX12-7615" fmla="*/ 72135 w 3551340"/>
              <a:gd name="connsiteY12-7616" fmla="*/ 4617014 h 4672279"/>
              <a:gd name="connsiteX13-7617" fmla="*/ 1364 w 3551340"/>
              <a:gd name="connsiteY13-7618" fmla="*/ 4450636 h 4672279"/>
              <a:gd name="connsiteX14-7619" fmla="*/ 27321 w 3551340"/>
              <a:gd name="connsiteY14-7620" fmla="*/ 1939624 h 4672279"/>
              <a:gd name="connsiteX15-7621" fmla="*/ 12999 w 3551340"/>
              <a:gd name="connsiteY15-7622" fmla="*/ 200643 h 4672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2287" y="connsiteY9-2288"/>
              </a:cxn>
              <a:cxn ang="0">
                <a:pos x="connsiteX10-2389" y="connsiteY10-2390"/>
              </a:cxn>
              <a:cxn ang="0">
                <a:pos x="connsiteX11-2457" y="connsiteY11-2458"/>
              </a:cxn>
              <a:cxn ang="0">
                <a:pos x="connsiteX12-2483" y="connsiteY12-2484"/>
              </a:cxn>
              <a:cxn ang="0">
                <a:pos x="connsiteX13-2745" y="connsiteY13-2746"/>
              </a:cxn>
              <a:cxn ang="0">
                <a:pos x="connsiteX14-3223" y="connsiteY14-3224"/>
              </a:cxn>
              <a:cxn ang="0">
                <a:pos x="connsiteX15-3435" y="connsiteY15-3436"/>
              </a:cxn>
            </a:cxnLst>
            <a:rect l="l" t="t" r="r" b="b"/>
            <a:pathLst>
              <a:path w="3551340" h="4672279">
                <a:moveTo>
                  <a:pt x="12999" y="200643"/>
                </a:moveTo>
                <a:cubicBezTo>
                  <a:pt x="40589" y="173034"/>
                  <a:pt x="77417" y="106909"/>
                  <a:pt x="79140" y="29228"/>
                </a:cubicBezTo>
                <a:lnTo>
                  <a:pt x="258838" y="0"/>
                </a:lnTo>
                <a:cubicBezTo>
                  <a:pt x="288699" y="94272"/>
                  <a:pt x="479303" y="153877"/>
                  <a:pt x="542420" y="121042"/>
                </a:cubicBezTo>
                <a:cubicBezTo>
                  <a:pt x="538122" y="55176"/>
                  <a:pt x="534707" y="61846"/>
                  <a:pt x="526502" y="3773"/>
                </a:cubicBezTo>
                <a:cubicBezTo>
                  <a:pt x="573332" y="17599"/>
                  <a:pt x="1017802" y="38828"/>
                  <a:pt x="1504320" y="42305"/>
                </a:cubicBezTo>
                <a:lnTo>
                  <a:pt x="3445610" y="24634"/>
                </a:lnTo>
                <a:cubicBezTo>
                  <a:pt x="3428572" y="44097"/>
                  <a:pt x="3506684" y="154947"/>
                  <a:pt x="3545581" y="169442"/>
                </a:cubicBezTo>
                <a:cubicBezTo>
                  <a:pt x="3569371" y="584868"/>
                  <a:pt x="3506880" y="1623612"/>
                  <a:pt x="3515230" y="2265348"/>
                </a:cubicBezTo>
                <a:cubicBezTo>
                  <a:pt x="3523580" y="2907084"/>
                  <a:pt x="3543794" y="3662743"/>
                  <a:pt x="3551340" y="4482061"/>
                </a:cubicBezTo>
                <a:cubicBezTo>
                  <a:pt x="3519139" y="4495535"/>
                  <a:pt x="3480543" y="4491749"/>
                  <a:pt x="3476560" y="4622872"/>
                </a:cubicBezTo>
                <a:cubicBezTo>
                  <a:pt x="3089649" y="4668357"/>
                  <a:pt x="2509836" y="4659434"/>
                  <a:pt x="2102601" y="4662551"/>
                </a:cubicBezTo>
                <a:cubicBezTo>
                  <a:pt x="1434845" y="4646756"/>
                  <a:pt x="561175" y="4717779"/>
                  <a:pt x="72135" y="4617014"/>
                </a:cubicBezTo>
                <a:cubicBezTo>
                  <a:pt x="80338" y="4573163"/>
                  <a:pt x="38705" y="4455395"/>
                  <a:pt x="1364" y="4450636"/>
                </a:cubicBezTo>
                <a:cubicBezTo>
                  <a:pt x="-7035" y="4048932"/>
                  <a:pt x="26072" y="2675278"/>
                  <a:pt x="27321" y="1939624"/>
                </a:cubicBezTo>
                <a:cubicBezTo>
                  <a:pt x="12016" y="1212598"/>
                  <a:pt x="-3500" y="715250"/>
                  <a:pt x="12999" y="200643"/>
                </a:cubicBezTo>
                <a:close/>
              </a:path>
            </a:pathLst>
          </a:custGeom>
          <a:solidFill>
            <a:schemeClr val="bg1">
              <a:lumMod val="95000"/>
            </a:schemeClr>
          </a:solidFill>
        </p:spPr>
        <p:txBody>
          <a:bodyPr vert="horz" lIns="91440" tIns="914400" rIns="91440" bIns="45720" rtlCol="0">
            <a:normAutofit/>
          </a:bodyPr>
          <a:lstStyle>
            <a:lvl1pPr marL="34290" indent="0" algn="ctr" defTabSz="914400" rtl="0" eaLnBrk="1" latinLnBrk="0" hangingPunct="1">
              <a:lnSpc>
                <a:spcPct val="100000"/>
              </a:lnSpc>
              <a:spcBef>
                <a:spcPts val="1350"/>
              </a:spcBef>
              <a:buClr>
                <a:schemeClr val="tx2">
                  <a:lumMod val="65000"/>
                  <a:lumOff val="35000"/>
                </a:schemeClr>
              </a:buClr>
              <a:buSzPct val="80000"/>
              <a:buFontTx/>
              <a:buNone/>
              <a:defRPr lang="en-US" sz="1200" kern="1200">
                <a:solidFill>
                  <a:schemeClr val="tx1"/>
                </a:solidFill>
                <a:latin typeface="+mn-lt"/>
                <a:ea typeface="+mn-ea"/>
                <a:cs typeface="+mn-cs"/>
              </a:defRPr>
            </a:lvl1pPr>
          </a:lstStyle>
          <a:p>
            <a:pPr marL="45720" lvl="0" indent="0" algn="ctr">
              <a:lnSpc>
                <a:spcPct val="100000"/>
              </a:lnSpc>
              <a:buFontTx/>
              <a:buNone/>
            </a:pPr>
            <a:r>
              <a:rPr lang="en-US" smtClean="0"/>
              <a:t>Click icon to add picture</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B96877-61E8-42E1-93ED-39442F0E66E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CB96877-61E8-42E1-93ED-39442F0E66E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0CB96877-61E8-42E1-93ED-39442F0E66E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7546913B-C4D5-4F0C-9153-E3D9BED3BDF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CB96877-61E8-42E1-93ED-39442F0E66E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0CB96877-61E8-42E1-93ED-39442F0E66E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B96877-61E8-42E1-93ED-39442F0E66E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96877-61E8-42E1-93ED-39442F0E66E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CB96877-61E8-42E1-93ED-39442F0E66E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CB96877-61E8-42E1-93ED-39442F0E66E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CB96877-61E8-42E1-93ED-39442F0E66E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CB96877-61E8-42E1-93ED-39442F0E66E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17DA5-45DB-422D-9B6D-CDDCA28F6D22}"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7369E749-4881-4CEF-8CC8-AEE8602BE627}" type="slidenum">
              <a:rPr lang="en-US"/>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Date Placeholder 4"/>
          <p:cNvSpPr>
            <a:spLocks noGrp="1"/>
          </p:cNvSpPr>
          <p:nvPr>
            <p:ph type="dt" sz="half" idx="10"/>
          </p:nvPr>
        </p:nvSpPr>
        <p:spPr/>
        <p:txBody>
          <a:bodyPr/>
          <a:lstStyle/>
          <a:p>
            <a:fld id="{7546913B-C4D5-4F0C-9153-E3D9BED3BDFA}"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Date Placeholder 6"/>
          <p:cNvSpPr>
            <a:spLocks noGrp="1"/>
          </p:cNvSpPr>
          <p:nvPr>
            <p:ph type="dt" sz="half" idx="10"/>
          </p:nvPr>
        </p:nvSpPr>
        <p:spPr/>
        <p:txBody>
          <a:bodyPr/>
          <a:lstStyle/>
          <a:p>
            <a:fld id="{7546913B-C4D5-4F0C-9153-E3D9BED3BDFA}"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7546913B-C4D5-4F0C-9153-E3D9BED3BDFA}"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6913B-C4D5-4F0C-9153-E3D9BED3BDFA}"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546913B-C4D5-4F0C-9153-E3D9BED3BDFA}"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546913B-C4D5-4F0C-9153-E3D9BED3BDFA}"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1E78BCA-AE4B-416E-BD98-ED76E9945206}"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5.png"/><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3" Type="http://schemas.openxmlformats.org/officeDocument/2006/relationships/theme" Target="../theme/theme3.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2" Type="http://schemas.openxmlformats.org/officeDocument/2006/relationships/theme" Target="../theme/theme4.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6913B-C4D5-4F0C-9153-E3D9BED3BDFA}" type="datetimeFigureOut">
              <a:rPr lang="vi-VN" smtClean="0"/>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78BCA-AE4B-416E-BD98-ED76E9945206}"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8909" y="304800"/>
            <a:ext cx="7543802" cy="1219200"/>
          </a:xfrm>
          <a:prstGeom prst="rect">
            <a:avLst/>
          </a:prstGeom>
        </p:spPr>
        <p:txBody>
          <a:bodyPr vert="horz" lIns="91440" tIns="45720" rIns="91440" bIns="45720" rtlCol="0" anchor="b">
            <a:normAutofit/>
          </a:bodyPr>
          <a:lstStyle/>
          <a:p>
            <a:r>
              <a:rPr lang="en-US" smtClean="0"/>
              <a:t>Click to edit Master title style</a:t>
            </a:r>
            <a:endParaRPr lang="en-US" smtClean="0"/>
          </a:p>
        </p:txBody>
      </p:sp>
      <p:sp>
        <p:nvSpPr>
          <p:cNvPr id="3" name="Text Placeholder 2"/>
          <p:cNvSpPr>
            <a:spLocks noGrp="1"/>
          </p:cNvSpPr>
          <p:nvPr>
            <p:ph type="body" idx="1"/>
          </p:nvPr>
        </p:nvSpPr>
        <p:spPr>
          <a:xfrm>
            <a:off x="798911" y="1752600"/>
            <a:ext cx="7543800" cy="42291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4" name="Date Placeholder 3"/>
          <p:cNvSpPr>
            <a:spLocks noGrp="1"/>
          </p:cNvSpPr>
          <p:nvPr>
            <p:ph type="dt" sz="half" idx="2"/>
          </p:nvPr>
        </p:nvSpPr>
        <p:spPr>
          <a:xfrm>
            <a:off x="6056708" y="6019801"/>
            <a:ext cx="1047195" cy="228600"/>
          </a:xfrm>
          <a:prstGeom prst="rect">
            <a:avLst/>
          </a:prstGeom>
        </p:spPr>
        <p:txBody>
          <a:bodyPr vert="horz" lIns="91440" tIns="45720" rIns="91440" bIns="45720" rtlCol="0" anchor="ctr"/>
          <a:lstStyle>
            <a:lvl1pPr algn="l">
              <a:defRPr sz="750">
                <a:solidFill>
                  <a:schemeClr val="tx1"/>
                </a:solidFill>
              </a:defRPr>
            </a:lvl1pPr>
          </a:lstStyle>
          <a:p>
            <a:fld id="{4CF99945-0A15-4715-AB6C-F5E56CF20F70}" type="datetimeFigureOut">
              <a:rPr lang="en-US"/>
            </a:fld>
            <a:endParaRPr lang="en-US"/>
          </a:p>
        </p:txBody>
      </p:sp>
      <p:sp>
        <p:nvSpPr>
          <p:cNvPr id="5" name="Footer Placeholder 4"/>
          <p:cNvSpPr>
            <a:spLocks noGrp="1"/>
          </p:cNvSpPr>
          <p:nvPr>
            <p:ph type="ftr" sz="quarter" idx="3"/>
          </p:nvPr>
        </p:nvSpPr>
        <p:spPr>
          <a:xfrm>
            <a:off x="1484710" y="6019801"/>
            <a:ext cx="4457700" cy="228600"/>
          </a:xfrm>
          <a:prstGeom prst="rect">
            <a:avLst/>
          </a:prstGeom>
        </p:spPr>
        <p:txBody>
          <a:bodyPr vert="horz" lIns="91440" tIns="45720" rIns="91440" bIns="45720" rtlCol="0" anchor="ctr"/>
          <a:lstStyle>
            <a:lvl1pPr algn="l">
              <a:defRPr sz="750">
                <a:solidFill>
                  <a:schemeClr val="tx1"/>
                </a:solidFill>
              </a:defRPr>
            </a:lvl1pPr>
          </a:lstStyle>
          <a:p/>
        </p:txBody>
      </p:sp>
      <p:sp>
        <p:nvSpPr>
          <p:cNvPr id="6" name="Slide Number Placeholder 5"/>
          <p:cNvSpPr>
            <a:spLocks noGrp="1"/>
          </p:cNvSpPr>
          <p:nvPr>
            <p:ph type="sldNum" sz="quarter" idx="4"/>
          </p:nvPr>
        </p:nvSpPr>
        <p:spPr>
          <a:xfrm>
            <a:off x="798910" y="6019801"/>
            <a:ext cx="571500" cy="228600"/>
          </a:xfrm>
          <a:prstGeom prst="rect">
            <a:avLst/>
          </a:prstGeom>
        </p:spPr>
        <p:txBody>
          <a:bodyPr vert="horz" lIns="91440" tIns="45720" rIns="91440" bIns="45720" rtlCol="0" anchor="ctr"/>
          <a:lstStyle>
            <a:lvl1pPr algn="l">
              <a:defRPr sz="750">
                <a:solidFill>
                  <a:schemeClr val="tx1"/>
                </a:solidFill>
              </a:defRPr>
            </a:lvl1pPr>
          </a:lstStyle>
          <a:p>
            <a:fld id="{022B156B-59AE-415F-B24B-8756D48BB977}" type="slidenum">
              <a:rPr/>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mj-lt"/>
          <a:ea typeface="+mj-ea"/>
          <a:cs typeface="+mj-cs"/>
        </a:defRPr>
      </a:lvl1pPr>
    </p:titleStyle>
    <p:bodyStyle>
      <a:lvl1pPr marL="260350" indent="-260350"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mn-lt"/>
          <a:ea typeface="+mn-ea"/>
          <a:cs typeface="+mn-cs"/>
        </a:defRPr>
      </a:lvl1pPr>
      <a:lvl2pPr marL="555625" indent="-212090"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96877-61E8-42E1-93ED-39442F0E66E6}"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17DA5-45DB-422D-9B6D-CDDCA28F6D2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x-none" dirty="0"/>
              <a:t>Click to edit Master title style</a:t>
            </a:r>
            <a:endParaRPr lang="en-US" altLang="x-none"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x-none" dirty="0"/>
              <a:t>Click to edit Master text styles</a:t>
            </a:r>
            <a:endParaRPr lang="en-US" altLang="x-none" dirty="0"/>
          </a:p>
          <a:p>
            <a:pPr lvl="1"/>
            <a:r>
              <a:rPr lang="en-US" altLang="x-none" dirty="0"/>
              <a:t>Second level</a:t>
            </a:r>
            <a:endParaRPr lang="en-US" altLang="x-none" dirty="0"/>
          </a:p>
          <a:p>
            <a:pPr lvl="2"/>
            <a:r>
              <a:rPr lang="en-US" altLang="x-none" dirty="0"/>
              <a:t>Third level</a:t>
            </a:r>
            <a:endParaRPr lang="en-US" altLang="x-none" dirty="0"/>
          </a:p>
          <a:p>
            <a:pPr lvl="3"/>
            <a:r>
              <a:rPr lang="en-US" altLang="x-none" dirty="0"/>
              <a:t>Fourth level</a:t>
            </a:r>
            <a:endParaRPr lang="en-US" altLang="x-none" dirty="0"/>
          </a:p>
          <a:p>
            <a:pPr lvl="4"/>
            <a:r>
              <a:rPr lang="en-US" altLang="x-none" dirty="0"/>
              <a:t>Fifth level</a:t>
            </a:r>
            <a:endParaRPr lang="en-US" altLang="x-none" dirty="0"/>
          </a:p>
        </p:txBody>
      </p:sp>
      <p:sp>
        <p:nvSpPr>
          <p:cNvPr id="1249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49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49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7.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vmlDrawing" Target="../drawings/vmlDrawing1.vml"/><Relationship Id="rId3" Type="http://schemas.openxmlformats.org/officeDocument/2006/relationships/slideLayout" Target="../slideLayouts/slideLayout18.xml"/><Relationship Id="rId2" Type="http://schemas.openxmlformats.org/officeDocument/2006/relationships/image" Target="../media/image16.wmf"/><Relationship Id="rId1"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1.GIF"/><Relationship Id="rId1" Type="http://schemas.openxmlformats.org/officeDocument/2006/relationships/image" Target="../media/image20.GIF"/></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slide" Target="slide26.xml"/><Relationship Id="rId3" Type="http://schemas.openxmlformats.org/officeDocument/2006/relationships/slide" Target="slide25.xml"/><Relationship Id="rId2" Type="http://schemas.openxmlformats.org/officeDocument/2006/relationships/slide" Target="slide24.xml"/><Relationship Id="rId1"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17.xml"/><Relationship Id="rId2" Type="http://schemas.openxmlformats.org/officeDocument/2006/relationships/image" Target="../media/image29.jpeg"/><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17.xml"/><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vmlDrawing" Target="../drawings/vmlDrawing2.vml"/><Relationship Id="rId3" Type="http://schemas.openxmlformats.org/officeDocument/2006/relationships/slideLayout" Target="../slideLayouts/slideLayout18.xml"/><Relationship Id="rId2" Type="http://schemas.openxmlformats.org/officeDocument/2006/relationships/image" Target="../media/image16.wmf"/><Relationship Id="rId1"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slide" Target="slide31.xml"/><Relationship Id="rId2" Type="http://schemas.openxmlformats.org/officeDocument/2006/relationships/slide" Target="slide29.xml"/><Relationship Id="rId1"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 Target="slide28.xml"/><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18.xml"/><Relationship Id="rId4" Type="http://schemas.openxmlformats.org/officeDocument/2006/relationships/slide" Target="slide28.xml"/><Relationship Id="rId3" Type="http://schemas.openxmlformats.org/officeDocument/2006/relationships/image" Target="../media/image42.GIF"/><Relationship Id="rId2" Type="http://schemas.openxmlformats.org/officeDocument/2006/relationships/image" Target="../media/image41.wmf"/><Relationship Id="rId1"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 Target="slide33.xml"/></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vmlDrawing" Target="../drawings/vmlDrawing4.vml"/><Relationship Id="rId7" Type="http://schemas.openxmlformats.org/officeDocument/2006/relationships/slideLayout" Target="../slideLayouts/slideLayout27.xml"/><Relationship Id="rId6" Type="http://schemas.openxmlformats.org/officeDocument/2006/relationships/slide" Target="slide32.xml"/><Relationship Id="rId5" Type="http://schemas.openxmlformats.org/officeDocument/2006/relationships/image" Target="../media/image47.wmf"/><Relationship Id="rId4" Type="http://schemas.openxmlformats.org/officeDocument/2006/relationships/oleObject" Target="../embeddings/oleObject4.bin"/><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0.xml"/><Relationship Id="rId4" Type="http://schemas.openxmlformats.org/officeDocument/2006/relationships/slide" Target="slide3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slide" Target="slide32.xml"/><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18.xml"/><Relationship Id="rId2" Type="http://schemas.openxmlformats.org/officeDocument/2006/relationships/image" Target="../media/image56.wmf"/><Relationship Id="rId1"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slide" Target="slide43.xml"/><Relationship Id="rId2" Type="http://schemas.openxmlformats.org/officeDocument/2006/relationships/slide" Target="slide1.xml"/><Relationship Id="rId1" Type="http://schemas.openxmlformats.org/officeDocument/2006/relationships/slide" Target="slide41.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66.wmf"/><Relationship Id="rId7" Type="http://schemas.openxmlformats.org/officeDocument/2006/relationships/oleObject" Target="../embeddings/oleObject6.bin"/><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slide" Target="slide40.xml"/><Relationship Id="rId3" Type="http://schemas.openxmlformats.org/officeDocument/2006/relationships/image" Target="../media/image63.png"/><Relationship Id="rId2" Type="http://schemas.openxmlformats.org/officeDocument/2006/relationships/image" Target="../media/image62.png"/><Relationship Id="rId11" Type="http://schemas.openxmlformats.org/officeDocument/2006/relationships/notesSlide" Target="../notesSlides/notesSlide9.xml"/><Relationship Id="rId10" Type="http://schemas.openxmlformats.org/officeDocument/2006/relationships/vmlDrawing" Target="../drawings/vmlDrawing6.vml"/><Relationship Id="rId1" Type="http://schemas.openxmlformats.org/officeDocument/2006/relationships/image" Target="../media/image61.png"/></Relationships>
</file>

<file path=ppt/slides/_rels/slide42.xml.rels><?xml version="1.0" encoding="UTF-8" standalone="yes"?>
<Relationships xmlns="http://schemas.openxmlformats.org/package/2006/relationships"><Relationship Id="rId6" Type="http://schemas.openxmlformats.org/officeDocument/2006/relationships/vmlDrawing" Target="../drawings/vmlDrawing7.vml"/><Relationship Id="rId5" Type="http://schemas.openxmlformats.org/officeDocument/2006/relationships/slideLayout" Target="../slideLayouts/slideLayout18.xml"/><Relationship Id="rId4" Type="http://schemas.openxmlformats.org/officeDocument/2006/relationships/slide" Target="slide40.xml"/><Relationship Id="rId3" Type="http://schemas.openxmlformats.org/officeDocument/2006/relationships/image" Target="../media/image68.wmf"/><Relationship Id="rId2" Type="http://schemas.openxmlformats.org/officeDocument/2006/relationships/oleObject" Target="../embeddings/oleObject7.bin"/><Relationship Id="rId1"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image" Target="../media/image69.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70.jpe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image" Target="../media/image76.jpeg"/><Relationship Id="rId6" Type="http://schemas.openxmlformats.org/officeDocument/2006/relationships/hyperlink" Target="http://www.gemedicalsystems.com/rad/xr/radio/products/xqi/knee_4.html" TargetMode="External"/><Relationship Id="rId5" Type="http://schemas.openxmlformats.org/officeDocument/2006/relationships/image" Target="../media/image75.jpeg"/><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78.GIF"/><Relationship Id="rId1" Type="http://schemas.openxmlformats.org/officeDocument/2006/relationships/image" Target="../media/image77.GIF"/></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79.png"/><Relationship Id="rId3" Type="http://schemas.openxmlformats.org/officeDocument/2006/relationships/tags" Target="../tags/tag1.xml"/><Relationship Id="rId2" Type="http://schemas.microsoft.com/office/2007/relationships/media" Target="../media/media2.mp4"/><Relationship Id="rId1" Type="http://schemas.openxmlformats.org/officeDocument/2006/relationships/video" Target="../media/media2.mp4"/></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5" Type="http://schemas.openxmlformats.org/officeDocument/2006/relationships/vmlDrawing" Target="../drawings/vmlDrawing8.vml"/><Relationship Id="rId4" Type="http://schemas.openxmlformats.org/officeDocument/2006/relationships/slideLayout" Target="../slideLayouts/slideLayout33.xml"/><Relationship Id="rId3" Type="http://schemas.openxmlformats.org/officeDocument/2006/relationships/image" Target="../media/image81.png"/><Relationship Id="rId2" Type="http://schemas.openxmlformats.org/officeDocument/2006/relationships/image" Target="../media/image80.wmf"/><Relationship Id="rId1"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GIF"/><Relationship Id="rId1" Type="http://schemas.openxmlformats.org/officeDocument/2006/relationships/slide" Target="slide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slide" Target="slide56.xml"/><Relationship Id="rId2" Type="http://schemas.openxmlformats.org/officeDocument/2006/relationships/slide" Target="slide55.xml"/><Relationship Id="rId1"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84.jpeg"/><Relationship Id="rId1" Type="http://schemas.openxmlformats.org/officeDocument/2006/relationships/image" Target="../media/image83.jpe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3.xml"/><Relationship Id="rId3" Type="http://schemas.openxmlformats.org/officeDocument/2006/relationships/image" Target="../media/image86.png"/><Relationship Id="rId2" Type="http://schemas.openxmlformats.org/officeDocument/2006/relationships/slide" Target="slide52.xml"/><Relationship Id="rId1"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 Target="slide52.xml"/><Relationship Id="rId1"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89.jpeg"/><Relationship Id="rId1" Type="http://schemas.openxmlformats.org/officeDocument/2006/relationships/image" Target="../media/image88.png"/></Relationships>
</file>

<file path=ppt/slides/_rels/slide57.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33.xml"/><Relationship Id="rId2" Type="http://schemas.openxmlformats.org/officeDocument/2006/relationships/image" Target="../media/image90.wmf"/><Relationship Id="rId1"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jpeg"/><Relationship Id="rId1" Type="http://schemas.openxmlformats.org/officeDocument/2006/relationships/hyperlink" Target="Th&#237;%20nghi&#7879;m%20ph&#225;t%20hi&#7879;n%20tia%20H&#7891;ng%20ngo&#7841;i,%20Tia%20t&#7917;%20ngo&#7841;i.mp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5123" name="Rectangle 11"/>
          <p:cNvSpPr>
            <a:spLocks noChangeArrowheads="1"/>
          </p:cNvSpPr>
          <p:nvPr/>
        </p:nvSpPr>
        <p:spPr bwMode="auto">
          <a:xfrm>
            <a:off x="914356" y="3810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defRPr/>
            </a:pPr>
            <a:r>
              <a:rPr lang="en-US" sz="21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 </a:t>
            </a:r>
            <a:r>
              <a:rPr lang="en-US" sz="21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THPT AN NHƠN TÂY</a:t>
            </a:r>
            <a:endParaRPr lang="en-US" sz="21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492" name="WordArt 12" descr="Narrow vertical"/>
          <p:cNvSpPr>
            <a:spLocks noChangeArrowheads="1" noChangeShapeType="1" noTextEdit="1"/>
          </p:cNvSpPr>
          <p:nvPr/>
        </p:nvSpPr>
        <p:spPr bwMode="auto">
          <a:xfrm>
            <a:off x="228556" y="1066800"/>
            <a:ext cx="8458200" cy="22860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2700" b="1" kern="10" dirty="0" smtClean="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rPr>
              <a:t>CHUYÊN ĐỀ </a:t>
            </a:r>
            <a:endParaRPr lang="en-US" sz="2700" b="1" kern="10" dirty="0" smtClean="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endParaRPr>
          </a:p>
          <a:p>
            <a:pPr algn="ctr" fontAlgn="base">
              <a:spcBef>
                <a:spcPct val="0"/>
              </a:spcBef>
              <a:spcAft>
                <a:spcPct val="0"/>
              </a:spcAft>
            </a:pPr>
            <a:r>
              <a:rPr lang="en-US" sz="2700" b="1" kern="10" dirty="0" smtClean="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rPr>
              <a:t>“CÁC BỨC XẠ NẰM NGOÀI VÙNG ÁNH SÁNG NHÌN THẤY”</a:t>
            </a:r>
            <a:endParaRPr lang="en-US" sz="2700" b="1" kern="10" dirty="0" smtClean="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endParaRPr>
          </a:p>
        </p:txBody>
      </p:sp>
      <p:sp>
        <p:nvSpPr>
          <p:cNvPr id="20493" name="WordArt 13"/>
          <p:cNvSpPr>
            <a:spLocks noChangeArrowheads="1" noChangeShapeType="1" noTextEdit="1"/>
          </p:cNvSpPr>
          <p:nvPr/>
        </p:nvSpPr>
        <p:spPr bwMode="auto">
          <a:xfrm>
            <a:off x="1951038" y="4686300"/>
            <a:ext cx="5810250"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300" b="1" kern="10" dirty="0" smtClean="0">
                <a:ln w="18415">
                  <a:solidFill>
                    <a:srgbClr val="FFFFFF"/>
                  </a:solidFill>
                  <a:round/>
                </a:ln>
                <a:solidFill>
                  <a:srgbClr val="FFFFFF"/>
                </a:solidFill>
                <a:effectLst>
                  <a:outerShdw blurRad="63500" algn="tl" rotWithShape="0">
                    <a:srgbClr val="000000">
                      <a:alpha val="70000"/>
                    </a:srgbClr>
                  </a:outerShdw>
                </a:effectLst>
                <a:latin typeface="Arial" panose="020B0604020202020204"/>
                <a:cs typeface="Arial" panose="020B0604020202020204"/>
              </a:rPr>
              <a:t>NĂM HỌC : 2020 - 2021</a:t>
            </a:r>
            <a:endParaRPr lang="en-US" sz="3300" b="1" kern="10" dirty="0" smtClean="0">
              <a:ln w="18415">
                <a:solidFill>
                  <a:srgbClr val="FFFFFF"/>
                </a:solidFill>
                <a:round/>
              </a:ln>
              <a:solidFill>
                <a:srgbClr val="FFFFFF"/>
              </a:solidFill>
              <a:effectLst>
                <a:outerShdw blurRad="63500" algn="tl" rotWithShape="0">
                  <a:srgbClr val="000000">
                    <a:alpha val="70000"/>
                  </a:srgbClr>
                </a:outerShdw>
              </a:effectLst>
              <a:latin typeface="Arial" panose="020B0604020202020204"/>
              <a:cs typeface="Arial" panose="020B0604020202020204"/>
            </a:endParaRPr>
          </a:p>
        </p:txBody>
      </p:sp>
      <p:sp>
        <p:nvSpPr>
          <p:cNvPr id="20494" name="WordArt 14" descr="Divot"/>
          <p:cNvSpPr>
            <a:spLocks noChangeArrowheads="1" noChangeShapeType="1" noTextEdit="1"/>
          </p:cNvSpPr>
          <p:nvPr/>
        </p:nvSpPr>
        <p:spPr bwMode="auto">
          <a:xfrm>
            <a:off x="2126389" y="3332662"/>
            <a:ext cx="5257800" cy="1143000"/>
          </a:xfrm>
          <a:prstGeom prst="rect">
            <a:avLst/>
          </a:prstGeom>
        </p:spPr>
        <p:txBody>
          <a:bodyPr wrap="none" fromWordArt="1">
            <a:prstTxWarp prst="textTriangle">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sz="3000" b="1" kern="10" spc="50" dirty="0">
                <a:ln w="11430"/>
                <a:solidFill>
                  <a:srgbClr val="92D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MÔN: VẬT </a:t>
            </a:r>
            <a:r>
              <a:rPr lang="en-US" sz="3000" b="1" kern="10" spc="50" dirty="0" smtClean="0">
                <a:ln w="11430"/>
                <a:solidFill>
                  <a:srgbClr val="92D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LÝ 12</a:t>
            </a:r>
            <a:endParaRPr lang="en-US" sz="3000" b="1" kern="10" spc="50" dirty="0">
              <a:ln w="11430"/>
              <a:solidFill>
                <a:srgbClr val="92D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20495" name="Rectangle 15"/>
          <p:cNvSpPr>
            <a:spLocks noChangeArrowheads="1"/>
          </p:cNvSpPr>
          <p:nvPr/>
        </p:nvSpPr>
        <p:spPr bwMode="auto">
          <a:xfrm>
            <a:off x="1236980" y="53721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defRPr/>
            </a:pPr>
            <a:r>
              <a:rPr lang="en-US" b="1" dirty="0" smtClean="0">
                <a:ln w="1905"/>
                <a:solidFill>
                  <a:prstClr val="black">
                    <a:lumMod val="95000"/>
                    <a:lumOff val="5000"/>
                  </a:prstClr>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TẬP THỂ HỌC SINH LỚP 12A1 KÍNH CHÀO QUÝ THẦY CÔ</a:t>
            </a:r>
            <a:endParaRPr lang="en-US" b="1" dirty="0">
              <a:ln w="1905"/>
              <a:solidFill>
                <a:prstClr val="black">
                  <a:lumMod val="95000"/>
                  <a:lumOff val="5000"/>
                </a:prstClr>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pic>
        <p:nvPicPr>
          <p:cNvPr id="3" name="KissTheRain-Yiruma_3mfg2">
            <a:hlinkClick r:id="" action="ppaction://media"/>
          </p:cNvPr>
          <p:cNvPicPr>
            <a:picLocks noChangeAspect="1"/>
          </p:cNvPicPr>
          <p:nvPr>
            <a:audioFile r:link="rId2"/>
            <p:extLst>
              <p:ext uri="{DAA4B4D4-6D71-4841-9C94-3DE7FCFB9230}">
                <p14:media xmlns:p14="http://schemas.microsoft.com/office/powerpoint/2010/main" r:embed="rId3">
                  <p14:fade in="1000.000000"/>
                </p14:media>
              </p:ext>
            </p:extLst>
          </p:nvPr>
        </p:nvPicPr>
        <p:blipFill>
          <a:blip r:embed="rId4"/>
          <a:stretch>
            <a:fillRect/>
          </a:stretch>
        </p:blipFill>
        <p:spPr>
          <a:xfrm>
            <a:off x="8808041" y="5483134"/>
            <a:ext cx="324938" cy="3249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indefinite" fill="hold" nodeType="withEffect">
                                  <p:stCondLst>
                                    <p:cond delay="0"/>
                                  </p:stCondLst>
                                  <p:childTnLst>
                                    <p:set>
                                      <p:cBhvr>
                                        <p:cTn id="6" dur="1" fill="hold">
                                          <p:stCondLst>
                                            <p:cond delay="0"/>
                                          </p:stCondLst>
                                        </p:cTn>
                                        <p:tgtEl>
                                          <p:spTgt spid="20495"/>
                                        </p:tgtEl>
                                        <p:attrNameLst>
                                          <p:attrName>style.visibility</p:attrName>
                                        </p:attrNameLst>
                                      </p:cBhvr>
                                      <p:to>
                                        <p:strVal val="visible"/>
                                      </p:to>
                                    </p:set>
                                    <p:anim calcmode="lin" valueType="num">
                                      <p:cBhvr>
                                        <p:cTn id="7" dur="15000" fill="hold"/>
                                        <p:tgtEl>
                                          <p:spTgt spid="20495"/>
                                        </p:tgtEl>
                                        <p:attrNameLst>
                                          <p:attrName>ppt_x</p:attrName>
                                        </p:attrNameLst>
                                      </p:cBhvr>
                                      <p:tavLst>
                                        <p:tav tm="0">
                                          <p:val>
                                            <p:strVal val="#ppt_x"/>
                                          </p:val>
                                        </p:tav>
                                        <p:tav tm="100000">
                                          <p:val>
                                            <p:strVal val="#ppt_x"/>
                                          </p:val>
                                        </p:tav>
                                      </p:tavLst>
                                    </p:anim>
                                    <p:anim calcmode="lin" valueType="num">
                                      <p:cBhvr>
                                        <p:cTn id="8" dur="15000" fill="hold"/>
                                        <p:tgtEl>
                                          <p:spTgt spid="20495"/>
                                        </p:tgtEl>
                                        <p:attrNameLst>
                                          <p:attrName>ppt_y</p:attrName>
                                        </p:attrNameLst>
                                      </p:cBhvr>
                                      <p:tavLst>
                                        <p:tav tm="0">
                                          <p:val>
                                            <p:strVal val="#ppt_y+1"/>
                                          </p:val>
                                        </p:tav>
                                        <p:tav tm="100000">
                                          <p:val>
                                            <p:strVal val="#ppt_y-1"/>
                                          </p:val>
                                        </p:tav>
                                      </p:tavLst>
                                    </p:anim>
                                  </p:childTnLst>
                                </p:cTn>
                              </p:par>
                              <p:par>
                                <p:cTn id="9" presetID="28" presetClass="entr" presetSubtype="0" repeatCount="indefinite" fill="hold" nodeType="withEffect">
                                  <p:stCondLst>
                                    <p:cond delay="0"/>
                                  </p:stCondLst>
                                  <p:childTnLst>
                                    <p:set>
                                      <p:cBhvr>
                                        <p:cTn id="10" dur="1" fill="hold">
                                          <p:stCondLst>
                                            <p:cond delay="0"/>
                                          </p:stCondLst>
                                        </p:cTn>
                                        <p:tgtEl>
                                          <p:spTgt spid="20494"/>
                                        </p:tgtEl>
                                        <p:attrNameLst>
                                          <p:attrName>style.visibility</p:attrName>
                                        </p:attrNameLst>
                                      </p:cBhvr>
                                      <p:to>
                                        <p:strVal val="visible"/>
                                      </p:to>
                                    </p:set>
                                    <p:anim calcmode="lin" valueType="num">
                                      <p:cBhvr>
                                        <p:cTn id="11" dur="15000" fill="hold"/>
                                        <p:tgtEl>
                                          <p:spTgt spid="20494"/>
                                        </p:tgtEl>
                                        <p:attrNameLst>
                                          <p:attrName>ppt_x</p:attrName>
                                        </p:attrNameLst>
                                      </p:cBhvr>
                                      <p:tavLst>
                                        <p:tav tm="0">
                                          <p:val>
                                            <p:strVal val="#ppt_x"/>
                                          </p:val>
                                        </p:tav>
                                        <p:tav tm="100000">
                                          <p:val>
                                            <p:strVal val="#ppt_x"/>
                                          </p:val>
                                        </p:tav>
                                      </p:tavLst>
                                    </p:anim>
                                    <p:anim calcmode="lin" valueType="num">
                                      <p:cBhvr>
                                        <p:cTn id="12" dur="15000" fill="hold"/>
                                        <p:tgtEl>
                                          <p:spTgt spid="20494"/>
                                        </p:tgtEl>
                                        <p:attrNameLst>
                                          <p:attrName>ppt_y</p:attrName>
                                        </p:attrNameLst>
                                      </p:cBhvr>
                                      <p:tavLst>
                                        <p:tav tm="0">
                                          <p:val>
                                            <p:strVal val="#ppt_y+1"/>
                                          </p:val>
                                        </p:tav>
                                        <p:tav tm="100000">
                                          <p:val>
                                            <p:strVal val="#ppt_y-1"/>
                                          </p:val>
                                        </p:tav>
                                      </p:tavLst>
                                    </p:anim>
                                  </p:childTnLst>
                                </p:cTn>
                              </p:par>
                              <p:par>
                                <p:cTn id="13" presetID="28" presetClass="entr" presetSubtype="0" repeatCount="indefinite" fill="hold" grpId="0" nodeType="withEffect">
                                  <p:stCondLst>
                                    <p:cond delay="0"/>
                                  </p:stCondLst>
                                  <p:childTnLst>
                                    <p:set>
                                      <p:cBhvr>
                                        <p:cTn id="14" dur="1" fill="hold">
                                          <p:stCondLst>
                                            <p:cond delay="0"/>
                                          </p:stCondLst>
                                        </p:cTn>
                                        <p:tgtEl>
                                          <p:spTgt spid="20493"/>
                                        </p:tgtEl>
                                        <p:attrNameLst>
                                          <p:attrName>style.visibility</p:attrName>
                                        </p:attrNameLst>
                                      </p:cBhvr>
                                      <p:to>
                                        <p:strVal val="visible"/>
                                      </p:to>
                                    </p:set>
                                    <p:anim calcmode="lin" valueType="num">
                                      <p:cBhvr>
                                        <p:cTn id="15" dur="15000" fill="hold"/>
                                        <p:tgtEl>
                                          <p:spTgt spid="20493"/>
                                        </p:tgtEl>
                                        <p:attrNameLst>
                                          <p:attrName>ppt_x</p:attrName>
                                        </p:attrNameLst>
                                      </p:cBhvr>
                                      <p:tavLst>
                                        <p:tav tm="0">
                                          <p:val>
                                            <p:strVal val="#ppt_x"/>
                                          </p:val>
                                        </p:tav>
                                        <p:tav tm="100000">
                                          <p:val>
                                            <p:strVal val="#ppt_x"/>
                                          </p:val>
                                        </p:tav>
                                      </p:tavLst>
                                    </p:anim>
                                    <p:anim calcmode="lin" valueType="num">
                                      <p:cBhvr>
                                        <p:cTn id="16" dur="15000" fill="hold"/>
                                        <p:tgtEl>
                                          <p:spTgt spid="20493"/>
                                        </p:tgtEl>
                                        <p:attrNameLst>
                                          <p:attrName>ppt_y</p:attrName>
                                        </p:attrNameLst>
                                      </p:cBhvr>
                                      <p:tavLst>
                                        <p:tav tm="0">
                                          <p:val>
                                            <p:strVal val="#ppt_y+1"/>
                                          </p:val>
                                        </p:tav>
                                        <p:tav tm="100000">
                                          <p:val>
                                            <p:strVal val="#ppt_y-1"/>
                                          </p:val>
                                        </p:tav>
                                      </p:tavLst>
                                    </p:anim>
                                  </p:childTnLst>
                                </p:cTn>
                              </p:par>
                              <p:par>
                                <p:cTn id="17" presetID="28" presetClass="entr" presetSubtype="0" repeatCount="indefinite" fill="hold" grpId="0" nodeType="with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p:cTn id="19" dur="15000" fill="hold"/>
                                        <p:tgtEl>
                                          <p:spTgt spid="20492"/>
                                        </p:tgtEl>
                                        <p:attrNameLst>
                                          <p:attrName>ppt_x</p:attrName>
                                        </p:attrNameLst>
                                      </p:cBhvr>
                                      <p:tavLst>
                                        <p:tav tm="0">
                                          <p:val>
                                            <p:strVal val="#ppt_x"/>
                                          </p:val>
                                        </p:tav>
                                        <p:tav tm="100000">
                                          <p:val>
                                            <p:strVal val="#ppt_x"/>
                                          </p:val>
                                        </p:tav>
                                      </p:tavLst>
                                    </p:anim>
                                    <p:anim calcmode="lin" valueType="num">
                                      <p:cBhvr>
                                        <p:cTn id="20" dur="15000" fill="hold"/>
                                        <p:tgtEl>
                                          <p:spTgt spid="20492"/>
                                        </p:tgtEl>
                                        <p:attrNameLst>
                                          <p:attrName>ppt_y</p:attrName>
                                        </p:attrNameLst>
                                      </p:cBhvr>
                                      <p:tavLst>
                                        <p:tav tm="0">
                                          <p:val>
                                            <p:strVal val="#ppt_y+1"/>
                                          </p:val>
                                        </p:tav>
                                        <p:tav tm="100000">
                                          <p:val>
                                            <p:strVal val="#ppt_y-1"/>
                                          </p:val>
                                        </p:tav>
                                      </p:tavLst>
                                    </p:anim>
                                  </p:childTnLst>
                                </p:cTn>
                              </p:par>
                              <p:par>
                                <p:cTn id="21" presetID="1" presetClass="mediacall" presetSubtype="0" fill="hold" nodeType="withEffect">
                                  <p:stCondLst>
                                    <p:cond delay="0"/>
                                  </p:stCondLst>
                                  <p:childTnLst>
                                    <p:cmd type="call" cmd="playFrom(0.0)">
                                      <p:cBhvr>
                                        <p:cTn id="22" dur="2541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20492" grpId="0" animBg="1"/>
      <p:bldP spid="2049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8401685" cy="95313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II. BẢN CHẤT VÀ TÍNH CHẤT CHUNG CỦA  TIA HỒNG NGOẠI,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7525" name="Rectangle 5"/>
          <p:cNvSpPr>
            <a:spLocks noChangeArrowheads="1"/>
          </p:cNvSpPr>
          <p:nvPr/>
        </p:nvSpPr>
        <p:spPr bwMode="auto">
          <a:xfrm>
            <a:off x="698464" y="1600145"/>
            <a:ext cx="1891665"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a:t>
            </a:r>
            <a:r>
              <a:rPr lang="en-US" sz="2800" b="1" dirty="0" err="1">
                <a:solidFill>
                  <a:srgbClr val="3333CC"/>
                </a:solidFill>
                <a:latin typeface="Times New Roman" panose="02020603050405020304" pitchFamily="18" charset="0"/>
                <a:cs typeface="Times New Roman" panose="02020603050405020304" pitchFamily="18" charset="0"/>
              </a:rPr>
              <a:t>Bản chất</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00361" name="Text Box 9"/>
          <p:cNvSpPr txBox="1">
            <a:spLocks noChangeArrowheads="1"/>
          </p:cNvSpPr>
          <p:nvPr/>
        </p:nvSpPr>
        <p:spPr bwMode="auto">
          <a:xfrm>
            <a:off x="457200" y="2209800"/>
            <a:ext cx="8272145" cy="159956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a:spcBef>
                <a:spcPct val="50000"/>
              </a:spcBef>
              <a:buClr>
                <a:srgbClr val="5600AC"/>
              </a:buClr>
              <a:buFont typeface="Wingdings" panose="05000000000000000000" pitchFamily="2" charset="2"/>
              <a:buNone/>
            </a:pP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Cùng</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chất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với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thường (có bản chất là sóng điện từ).</a:t>
            </a:r>
            <a:r>
              <a:rPr lang="en-US" sz="2800" dirty="0" smtClean="0">
                <a:solidFill>
                  <a:schemeClr val="tx2"/>
                </a:solidFill>
                <a:latin typeface="Times New Roman" panose="02020603050405020304" pitchFamily="18" charset="0"/>
                <a:cs typeface="Times New Roman" panose="02020603050405020304" pitchFamily="18" charset="0"/>
              </a:rPr>
              <a:t> </a:t>
            </a:r>
            <a:endParaRPr lang="en-US" sz="2800" dirty="0" smtClean="0">
              <a:solidFill>
                <a:schemeClr val="tx2"/>
              </a:solidFill>
              <a:latin typeface="Times New Roman" panose="02020603050405020304" pitchFamily="18" charset="0"/>
              <a:cs typeface="Times New Roman" panose="02020603050405020304" pitchFamily="18" charset="0"/>
            </a:endParaRPr>
          </a:p>
          <a:p>
            <a:pPr algn="just">
              <a:spcBef>
                <a:spcPct val="50000"/>
              </a:spcBef>
              <a:buClr>
                <a:srgbClr val="5600AC"/>
              </a:buClr>
              <a:buFont typeface="Wingdings" panose="05000000000000000000" pitchFamily="2" charset="2"/>
              <a:buNone/>
            </a:pPr>
            <a:r>
              <a:rPr lang="en-US" sz="2800" dirty="0" smtClean="0">
                <a:solidFill>
                  <a:schemeClr val="tx2"/>
                </a:solidFill>
                <a:latin typeface="Times New Roman" panose="02020603050405020304" pitchFamily="18" charset="0"/>
                <a:cs typeface="Times New Roman" panose="02020603050405020304" pitchFamily="18" charset="0"/>
              </a:rPr>
              <a:t> - </a:t>
            </a:r>
            <a:r>
              <a:rPr lang="en-US" sz="2800" dirty="0" err="1" smtClean="0">
                <a:solidFill>
                  <a:schemeClr val="tx2"/>
                </a:solidFill>
                <a:latin typeface="Times New Roman" panose="02020603050405020304" pitchFamily="18" charset="0"/>
                <a:cs typeface="Times New Roman" panose="02020603050405020304" pitchFamily="18" charset="0"/>
              </a:rPr>
              <a:t>Khác</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smtClean="0">
                <a:solidFill>
                  <a:schemeClr val="tx2"/>
                </a:solidFill>
                <a:latin typeface="Times New Roman" panose="02020603050405020304" pitchFamily="18" charset="0"/>
                <a:cs typeface="Times New Roman" panose="02020603050405020304" pitchFamily="18" charset="0"/>
              </a:rPr>
              <a:t>không</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nhìn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thấy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được</a:t>
            </a:r>
            <a:r>
              <a:rPr lang="en-US"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3886145"/>
            <a:ext cx="201041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2. </a:t>
            </a:r>
            <a:r>
              <a:rPr lang="en-US" sz="2800" b="1" dirty="0" err="1">
                <a:solidFill>
                  <a:srgbClr val="3333CC"/>
                </a:solidFill>
                <a:latin typeface="Times New Roman" panose="02020603050405020304" pitchFamily="18" charset="0"/>
                <a:cs typeface="Times New Roman" panose="02020603050405020304" pitchFamily="18" charset="0"/>
              </a:rPr>
              <a:t>Tính chất</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00362" name="Text Box 10"/>
          <p:cNvSpPr txBox="1">
            <a:spLocks noChangeArrowheads="1"/>
          </p:cNvSpPr>
          <p:nvPr/>
        </p:nvSpPr>
        <p:spPr bwMode="auto">
          <a:xfrm>
            <a:off x="457200" y="4495800"/>
            <a:ext cx="8295005"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buClr>
                <a:srgbClr val="5600AC"/>
              </a:buClr>
              <a:buFont typeface="Wingdings" panose="05000000000000000000" pitchFamily="2" charset="2"/>
              <a:buNone/>
            </a:pPr>
            <a:r>
              <a:rPr lang="en-US" sz="2800" dirty="0">
                <a:solidFill>
                  <a:srgbClr val="004C00"/>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Chúng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tuân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theo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luật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truyền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thẳng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phản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khúc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cũng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gây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ra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được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tượng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nhiễu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giao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thoa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như</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thường</a:t>
            </a:r>
            <a:r>
              <a:rPr lang="en-US"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checkerboard(across)">
                                      <p:cBhvr>
                                        <p:cTn id="7" dur="500"/>
                                        <p:tgtEl>
                                          <p:spTgt spid="10752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0361"/>
                                        </p:tgtEl>
                                        <p:attrNameLst>
                                          <p:attrName>style.visibility</p:attrName>
                                        </p:attrNameLst>
                                      </p:cBhvr>
                                      <p:to>
                                        <p:strVal val="visible"/>
                                      </p:to>
                                    </p:set>
                                    <p:anim calcmode="lin" valueType="num">
                                      <p:cBhvr>
                                        <p:cTn id="12" dur="1000" fill="hold"/>
                                        <p:tgtEl>
                                          <p:spTgt spid="100361"/>
                                        </p:tgtEl>
                                        <p:attrNameLst>
                                          <p:attrName>ppt_x</p:attrName>
                                        </p:attrNameLst>
                                      </p:cBhvr>
                                      <p:tavLst>
                                        <p:tav tm="0">
                                          <p:val>
                                            <p:strVal val="#ppt_x-.2"/>
                                          </p:val>
                                        </p:tav>
                                        <p:tav tm="100000">
                                          <p:val>
                                            <p:strVal val="#ppt_x"/>
                                          </p:val>
                                        </p:tav>
                                      </p:tavLst>
                                    </p:anim>
                                    <p:anim calcmode="lin" valueType="num">
                                      <p:cBhvr>
                                        <p:cTn id="13" dur="1000" fill="hold"/>
                                        <p:tgtEl>
                                          <p:spTgt spid="10036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0361"/>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0362"/>
                                        </p:tgtEl>
                                        <p:attrNameLst>
                                          <p:attrName>style.visibility</p:attrName>
                                        </p:attrNameLst>
                                      </p:cBhvr>
                                      <p:to>
                                        <p:strVal val="visible"/>
                                      </p:to>
                                    </p:set>
                                    <p:anim calcmode="lin" valueType="num">
                                      <p:cBhvr>
                                        <p:cTn id="24" dur="1000" fill="hold"/>
                                        <p:tgtEl>
                                          <p:spTgt spid="100362"/>
                                        </p:tgtEl>
                                        <p:attrNameLst>
                                          <p:attrName>ppt_x</p:attrName>
                                        </p:attrNameLst>
                                      </p:cBhvr>
                                      <p:tavLst>
                                        <p:tav tm="0">
                                          <p:val>
                                            <p:strVal val="#ppt_x-.2"/>
                                          </p:val>
                                        </p:tav>
                                        <p:tav tm="100000">
                                          <p:val>
                                            <p:strVal val="#ppt_x"/>
                                          </p:val>
                                        </p:tav>
                                      </p:tavLst>
                                    </p:anim>
                                    <p:anim calcmode="lin" valueType="num">
                                      <p:cBhvr>
                                        <p:cTn id="25" dur="1000" fill="hold"/>
                                        <p:tgtEl>
                                          <p:spTgt spid="10036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0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1" grpId="0" bldLvl="0" animBg="1"/>
      <p:bldP spid="107525" grpId="0" animBg="1"/>
      <p:bldP spid="107525" grpId="1" animBg="1"/>
      <p:bldP spid="100362" grpId="0" bldLvl="0" animBg="1"/>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III. TIA HỒNG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7525" name="Rectangle 5"/>
          <p:cNvSpPr>
            <a:spLocks noChangeArrowheads="1"/>
          </p:cNvSpPr>
          <p:nvPr/>
        </p:nvSpPr>
        <p:spPr bwMode="auto">
          <a:xfrm>
            <a:off x="761964" y="1219145"/>
            <a:ext cx="222758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Định nghĩa</a:t>
            </a:r>
            <a:endParaRPr lang="en-US" sz="2800" b="1" dirty="0">
              <a:solidFill>
                <a:srgbClr val="3333CC"/>
              </a:solidFill>
              <a:latin typeface="Times New Roman" panose="02020603050405020304" pitchFamily="18" charset="0"/>
              <a:cs typeface="Times New Roman" panose="02020603050405020304" pitchFamily="18" charset="0"/>
            </a:endParaRPr>
          </a:p>
        </p:txBody>
      </p:sp>
      <p:graphicFrame>
        <p:nvGraphicFramePr>
          <p:cNvPr id="2" name="Object 1"/>
          <p:cNvGraphicFramePr/>
          <p:nvPr/>
        </p:nvGraphicFramePr>
        <p:xfrm>
          <a:off x="111760" y="2133600"/>
          <a:ext cx="8919845" cy="3221990"/>
        </p:xfrm>
        <a:graphic>
          <a:graphicData uri="http://schemas.openxmlformats.org/presentationml/2006/ole">
            <mc:AlternateContent xmlns:mc="http://schemas.openxmlformats.org/markup-compatibility/2006">
              <mc:Choice xmlns:v="urn:schemas-microsoft-com:vml" Requires="v">
                <p:oleObj spid="_x0000_s3" name="" r:id="rId1" imgW="6677025" imgH="3067050" progId="Paint.Picture">
                  <p:embed/>
                </p:oleObj>
              </mc:Choice>
              <mc:Fallback>
                <p:oleObj name="" r:id="rId1" imgW="6677025" imgH="3067050" progId="Paint.Picture">
                  <p:embed/>
                  <p:pic>
                    <p:nvPicPr>
                      <p:cNvPr id="0" name="Picture 2"/>
                      <p:cNvPicPr/>
                      <p:nvPr/>
                    </p:nvPicPr>
                    <p:blipFill>
                      <a:blip r:embed="rId2"/>
                      <a:stretch>
                        <a:fillRect/>
                      </a:stretch>
                    </p:blipFill>
                    <p:spPr>
                      <a:xfrm>
                        <a:off x="111760" y="2133600"/>
                        <a:ext cx="8919845" cy="322199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checkerboard(across)">
                                      <p:cBhvr>
                                        <p:cTn id="7" dur="500"/>
                                        <p:tgtEl>
                                          <p:spTgt spid="1075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bldLvl="0" animBg="1"/>
      <p:bldP spid="1075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III. TIA HỒNG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7525" name="Rectangle 5"/>
          <p:cNvSpPr>
            <a:spLocks noChangeArrowheads="1"/>
          </p:cNvSpPr>
          <p:nvPr/>
        </p:nvSpPr>
        <p:spPr bwMode="auto">
          <a:xfrm>
            <a:off x="761964" y="1219145"/>
            <a:ext cx="222758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Định nghĩa</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3167960"/>
            <a:ext cx="2315845"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2. </a:t>
            </a:r>
            <a:r>
              <a:rPr lang="en-US" sz="2800" b="1" dirty="0" err="1">
                <a:solidFill>
                  <a:srgbClr val="3333CC"/>
                </a:solidFill>
                <a:latin typeface="Times New Roman" panose="02020603050405020304" pitchFamily="18" charset="0"/>
                <a:cs typeface="Times New Roman" panose="02020603050405020304" pitchFamily="18" charset="0"/>
              </a:rPr>
              <a:t>Cách tạo ra</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3" name="Text Box 22"/>
          <p:cNvSpPr txBox="1"/>
          <p:nvPr/>
        </p:nvSpPr>
        <p:spPr>
          <a:xfrm>
            <a:off x="685800" y="1905000"/>
            <a:ext cx="7990205" cy="953135"/>
          </a:xfrm>
          <a:prstGeom prst="rect">
            <a:avLst/>
          </a:prstGeom>
          <a:noFill/>
          <a:ln w="9525">
            <a:noFill/>
          </a:ln>
        </p:spPr>
        <p:txBody>
          <a:bodyPr wrap="square" anchor="t" anchorCtr="0">
            <a:spAutoFit/>
          </a:bodyPr>
          <a:p>
            <a:pPr algn="just">
              <a:spcBef>
                <a:spcPct val="50000"/>
              </a:spcBef>
            </a:pPr>
            <a:r>
              <a:rPr lang="en-US" altLang="x-none" sz="2800" dirty="0">
                <a:solidFill>
                  <a:srgbClr val="000000"/>
                </a:solidFill>
                <a:latin typeface="Times New Roman" panose="02020603050405020304" pitchFamily="18" charset="0"/>
              </a:rPr>
              <a:t>L</a:t>
            </a:r>
            <a:r>
              <a:rPr lang="en-US" altLang="x-none" sz="2800" dirty="0">
                <a:solidFill>
                  <a:srgbClr val="000000"/>
                </a:solidFill>
                <a:latin typeface="Times New Roman" panose="02020603050405020304" pitchFamily="18" charset="0"/>
                <a:ea typeface="Times New Roman" panose="02020603050405020304" pitchFamily="18" charset="0"/>
              </a:rPr>
              <a:t>à</a:t>
            </a:r>
            <a:r>
              <a:rPr lang="en-US" altLang="x-none" sz="2800" dirty="0">
                <a:solidFill>
                  <a:srgbClr val="000000"/>
                </a:solidFill>
                <a:latin typeface="Times New Roman" panose="02020603050405020304" pitchFamily="18" charset="0"/>
              </a:rPr>
              <a:t> những bức xạ không nhìn thấy được có bước sóng </a:t>
            </a:r>
            <a:r>
              <a:rPr lang="en-US" altLang="x-none" sz="2800" dirty="0">
                <a:solidFill>
                  <a:schemeClr val="tx2"/>
                </a:solidFill>
                <a:latin typeface="Times New Roman" panose="02020603050405020304" pitchFamily="18" charset="0"/>
              </a:rPr>
              <a:t>lớn hơn bước sóng của ánh sáng đỏ </a:t>
            </a:r>
            <a:r>
              <a:rPr lang="en-US" altLang="x-none" sz="2800" dirty="0">
                <a:solidFill>
                  <a:srgbClr val="FF0000"/>
                </a:solidFill>
                <a:latin typeface="Times New Roman" panose="02020603050405020304" pitchFamily="18" charset="0"/>
              </a:rPr>
              <a:t>(&gt; 760 nm)</a:t>
            </a:r>
            <a:r>
              <a:rPr lang="en-US" altLang="x-none" sz="2800" dirty="0">
                <a:solidFill>
                  <a:schemeClr val="tx2"/>
                </a:solidFill>
                <a:latin typeface="Times New Roman" panose="02020603050405020304" pitchFamily="18" charset="0"/>
              </a:rPr>
              <a:t>.</a:t>
            </a:r>
            <a:endParaRPr lang="en-US" altLang="x-none" sz="2800" dirty="0">
              <a:solidFill>
                <a:schemeClr val="tx2"/>
              </a:solidFill>
              <a:latin typeface="Times New Roman" panose="02020603050405020304" pitchFamily="18" charset="0"/>
              <a:ea typeface="Times New Roman" panose="02020603050405020304" pitchFamily="18" charset="0"/>
            </a:endParaRPr>
          </a:p>
        </p:txBody>
      </p:sp>
      <p:sp>
        <p:nvSpPr>
          <p:cNvPr id="70667" name="Text Box 11"/>
          <p:cNvSpPr txBox="1">
            <a:spLocks noChangeArrowheads="1"/>
          </p:cNvSpPr>
          <p:nvPr/>
        </p:nvSpPr>
        <p:spPr bwMode="auto">
          <a:xfrm>
            <a:off x="397510" y="3733800"/>
            <a:ext cx="820229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Mọi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vật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nhiệt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độ</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cao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hơn</a:t>
            </a:r>
            <a:r>
              <a:rPr lang="en-US" sz="2800" dirty="0">
                <a:solidFill>
                  <a:schemeClr val="tx2"/>
                </a:solidFill>
                <a:latin typeface="Times New Roman" panose="02020603050405020304" pitchFamily="18" charset="0"/>
                <a:cs typeface="Times New Roman" panose="02020603050405020304" pitchFamily="18" charset="0"/>
              </a:rPr>
              <a:t> 0</a:t>
            </a:r>
            <a:r>
              <a:rPr lang="en-US" sz="2800" baseline="30000" dirty="0">
                <a:solidFill>
                  <a:schemeClr val="tx2"/>
                </a:solidFill>
                <a:latin typeface="Times New Roman" panose="02020603050405020304" pitchFamily="18" charset="0"/>
                <a:cs typeface="Times New Roman" panose="02020603050405020304" pitchFamily="18" charset="0"/>
              </a:rPr>
              <a:t>0</a:t>
            </a:r>
            <a:r>
              <a:rPr lang="en-US" sz="2800" dirty="0">
                <a:solidFill>
                  <a:schemeClr val="tx2"/>
                </a:solidFill>
                <a:latin typeface="Times New Roman" panose="02020603050405020304" pitchFamily="18" charset="0"/>
                <a:cs typeface="Times New Roman" panose="02020603050405020304" pitchFamily="18" charset="0"/>
              </a:rPr>
              <a:t> K (-273</a:t>
            </a:r>
            <a:r>
              <a:rPr lang="en-US" sz="2800" baseline="30000" dirty="0">
                <a:solidFill>
                  <a:schemeClr val="tx2"/>
                </a:solidFill>
                <a:latin typeface="Times New Roman" panose="02020603050405020304" pitchFamily="18" charset="0"/>
                <a:cs typeface="Times New Roman" panose="02020603050405020304" pitchFamily="18" charset="0"/>
              </a:rPr>
              <a:t>0</a:t>
            </a:r>
            <a:r>
              <a:rPr lang="en-US" sz="2800" dirty="0">
                <a:solidFill>
                  <a:schemeClr val="tx2"/>
                </a:solidFill>
                <a:latin typeface="Times New Roman" panose="02020603050405020304" pitchFamily="18" charset="0"/>
                <a:cs typeface="Times New Roman" panose="02020603050405020304" pitchFamily="18" charset="0"/>
              </a:rPr>
              <a:t>C) </a:t>
            </a:r>
            <a:r>
              <a:rPr lang="en-US" sz="2800" dirty="0" err="1">
                <a:solidFill>
                  <a:schemeClr val="tx2"/>
                </a:solidFill>
                <a:latin typeface="Times New Roman" panose="02020603050405020304" pitchFamily="18" charset="0"/>
                <a:cs typeface="Times New Roman" panose="02020603050405020304" pitchFamily="18" charset="0"/>
              </a:rPr>
              <a:t>đều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phát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ra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tia</a:t>
            </a:r>
            <a:r>
              <a:rPr lang="en-US" sz="2800" dirty="0">
                <a:solidFill>
                  <a:schemeClr val="tx2"/>
                </a:solidFill>
                <a:latin typeface="Times New Roman" panose="02020603050405020304" pitchFamily="18" charset="0"/>
                <a:cs typeface="Times New Roman" panose="02020603050405020304" pitchFamily="18" charset="0"/>
              </a:rPr>
              <a:t> hồng ngoại.</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667"/>
                                        </p:tgtEl>
                                        <p:attrNameLst>
                                          <p:attrName>style.visibility</p:attrName>
                                        </p:attrNameLst>
                                      </p:cBhvr>
                                      <p:to>
                                        <p:strVal val="visible"/>
                                      </p:to>
                                    </p:set>
                                    <p:animEffect transition="in" filter="checkerboard(across)">
                                      <p:cBhvr>
                                        <p:cTn id="17"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3" grpId="0"/>
      <p:bldP spid="7066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blipFill>
        <a:effectLst/>
      </p:bgPr>
    </p:bg>
    <p:spTree>
      <p:nvGrpSpPr>
        <p:cNvPr id="1" name=""/>
        <p:cNvGrpSpPr/>
        <p:nvPr/>
      </p:nvGrpSpPr>
      <p:grpSpPr/>
      <p:sp>
        <p:nvSpPr>
          <p:cNvPr id="70667" name="Text Box 11"/>
          <p:cNvSpPr txBox="1">
            <a:spLocks noChangeArrowheads="1"/>
          </p:cNvSpPr>
          <p:nvPr/>
        </p:nvSpPr>
        <p:spPr bwMode="auto">
          <a:xfrm>
            <a:off x="228600" y="4343400"/>
            <a:ext cx="882777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chemeClr val="bg1"/>
                </a:solidFill>
                <a:latin typeface="Times New Roman" panose="02020603050405020304" pitchFamily="18" charset="0"/>
                <a:cs typeface="Times New Roman" panose="02020603050405020304" pitchFamily="18" charset="0"/>
              </a:rPr>
              <a:t>Mặt trời: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Các nhà khoa học ước tính hồng ngoại chiếm hơn 50%  năng lượng trong ánh sáng của Mặt trời phát ra, ánh sáng nhìn thấy chiếm 41%, tia tử ngoại chiếm 9%.</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7"/>
                                        </p:tgtEl>
                                        <p:attrNameLst>
                                          <p:attrName>style.visibility</p:attrName>
                                        </p:attrNameLst>
                                      </p:cBhvr>
                                      <p:to>
                                        <p:strVal val="visible"/>
                                      </p:to>
                                    </p:set>
                                    <p:animEffect transition="in" filter="checkerboard(across)">
                                      <p:cBhvr>
                                        <p:cTn id="7"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5" name="Picture 4"/>
          <p:cNvPicPr>
            <a:picLocks noChangeAspect="1"/>
          </p:cNvPicPr>
          <p:nvPr/>
        </p:nvPicPr>
        <p:blipFill>
          <a:blip r:embed="rId1"/>
          <a:stretch>
            <a:fillRect/>
          </a:stretch>
        </p:blipFill>
        <p:spPr>
          <a:xfrm>
            <a:off x="635" y="-20955"/>
            <a:ext cx="9161145" cy="4284980"/>
          </a:xfrm>
          <a:prstGeom prst="rect">
            <a:avLst/>
          </a:prstGeom>
        </p:spPr>
      </p:pic>
      <p:sp>
        <p:nvSpPr>
          <p:cNvPr id="6" name="Text Box 11"/>
          <p:cNvSpPr txBox="1">
            <a:spLocks noChangeArrowheads="1"/>
          </p:cNvSpPr>
          <p:nvPr/>
        </p:nvSpPr>
        <p:spPr bwMode="auto">
          <a:xfrm>
            <a:off x="228600" y="4343400"/>
            <a:ext cx="8827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Ảnh hồng ngoại cậu bé và bóng bóng khí nóng</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7" name="Text Box 11"/>
          <p:cNvSpPr txBox="1">
            <a:spLocks noChangeArrowheads="1"/>
          </p:cNvSpPr>
          <p:nvPr/>
        </p:nvSpPr>
        <p:spPr bwMode="auto">
          <a:xfrm>
            <a:off x="76200" y="4953000"/>
            <a:ext cx="8827770" cy="181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chemeClr val="tx2"/>
                </a:solidFill>
                <a:latin typeface="Times New Roman" panose="02020603050405020304" pitchFamily="18" charset="0"/>
                <a:cs typeface="Times New Roman" panose="02020603050405020304" pitchFamily="18" charset="0"/>
              </a:rPr>
              <a:t>Cơ thể người:</a:t>
            </a:r>
            <a:r>
              <a:rPr lang="en-US" sz="2800" dirty="0">
                <a:solidFill>
                  <a:schemeClr val="tx2"/>
                </a:solidFill>
                <a:latin typeface="Times New Roman" panose="02020603050405020304" pitchFamily="18" charset="0"/>
                <a:cs typeface="Times New Roman" panose="02020603050405020304" pitchFamily="18" charset="0"/>
              </a:rPr>
              <a:t> Các nhà khoa học thấy rằng trên cơ thể người: phần ấm nhất là vùng kín, vùng ngực, vùng nách và vùng đầu. Phần lạnh nhất là bàn chân, bàn tay và các vùng xa tim.</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 name="Picture 1"/>
          <p:cNvPicPr>
            <a:picLocks noChangeAspect="1"/>
          </p:cNvPicPr>
          <p:nvPr/>
        </p:nvPicPr>
        <p:blipFill>
          <a:blip r:embed="rId1"/>
          <a:stretch>
            <a:fillRect/>
          </a:stretch>
        </p:blipFill>
        <p:spPr>
          <a:xfrm>
            <a:off x="0" y="0"/>
            <a:ext cx="9143365" cy="5389245"/>
          </a:xfrm>
          <a:prstGeom prst="rect">
            <a:avLst/>
          </a:prstGeom>
        </p:spPr>
      </p:pic>
      <p:sp>
        <p:nvSpPr>
          <p:cNvPr id="6" name="Text Box 11"/>
          <p:cNvSpPr txBox="1">
            <a:spLocks noChangeArrowheads="1"/>
          </p:cNvSpPr>
          <p:nvPr/>
        </p:nvSpPr>
        <p:spPr bwMode="auto">
          <a:xfrm>
            <a:off x="152400" y="5562600"/>
            <a:ext cx="8827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Ảnh hồng ngoại máy sấy tóc đang hoạt động</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III. TIA HỒNG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1207715"/>
            <a:ext cx="2315845"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2. </a:t>
            </a:r>
            <a:r>
              <a:rPr lang="en-US" sz="2800" b="1" dirty="0" err="1">
                <a:solidFill>
                  <a:srgbClr val="3333CC"/>
                </a:solidFill>
                <a:latin typeface="Times New Roman" panose="02020603050405020304" pitchFamily="18" charset="0"/>
                <a:cs typeface="Times New Roman" panose="02020603050405020304" pitchFamily="18" charset="0"/>
              </a:rPr>
              <a:t>Cách tạo ra</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70667" name="Text Box 11"/>
          <p:cNvSpPr txBox="1">
            <a:spLocks noChangeArrowheads="1"/>
          </p:cNvSpPr>
          <p:nvPr/>
        </p:nvSpPr>
        <p:spPr bwMode="auto">
          <a:xfrm>
            <a:off x="470535" y="1676400"/>
            <a:ext cx="820229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Mọi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vật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nhiệt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độ</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cao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hơn</a:t>
            </a:r>
            <a:r>
              <a:rPr lang="en-US" sz="2800" dirty="0">
                <a:solidFill>
                  <a:schemeClr val="tx2"/>
                </a:solidFill>
                <a:latin typeface="Times New Roman" panose="02020603050405020304" pitchFamily="18" charset="0"/>
                <a:cs typeface="Times New Roman" panose="02020603050405020304" pitchFamily="18" charset="0"/>
              </a:rPr>
              <a:t> 0 độ (-273</a:t>
            </a:r>
            <a:r>
              <a:rPr lang="en-US" sz="2800" baseline="30000" dirty="0">
                <a:solidFill>
                  <a:schemeClr val="tx2"/>
                </a:solidFill>
                <a:latin typeface="Times New Roman" panose="02020603050405020304" pitchFamily="18" charset="0"/>
                <a:cs typeface="Times New Roman" panose="02020603050405020304" pitchFamily="18" charset="0"/>
              </a:rPr>
              <a:t>0</a:t>
            </a:r>
            <a:r>
              <a:rPr lang="en-US" sz="2800" dirty="0">
                <a:solidFill>
                  <a:schemeClr val="tx2"/>
                </a:solidFill>
                <a:latin typeface="Times New Roman" panose="02020603050405020304" pitchFamily="18" charset="0"/>
                <a:cs typeface="Times New Roman" panose="02020603050405020304" pitchFamily="18" charset="0"/>
              </a:rPr>
              <a:t>C) </a:t>
            </a:r>
            <a:r>
              <a:rPr lang="en-US" sz="2800" dirty="0" err="1">
                <a:solidFill>
                  <a:schemeClr val="tx2"/>
                </a:solidFill>
                <a:latin typeface="Times New Roman" panose="02020603050405020304" pitchFamily="18" charset="0"/>
                <a:cs typeface="Times New Roman" panose="02020603050405020304" pitchFamily="18" charset="0"/>
              </a:rPr>
              <a:t>đều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phát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ra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tia</a:t>
            </a:r>
            <a:r>
              <a:rPr lang="en-US" sz="2800" dirty="0">
                <a:solidFill>
                  <a:schemeClr val="tx2"/>
                </a:solidFill>
                <a:latin typeface="Times New Roman" panose="02020603050405020304" pitchFamily="18" charset="0"/>
                <a:cs typeface="Times New Roman" panose="02020603050405020304" pitchFamily="18" charset="0"/>
              </a:rPr>
              <a:t> hồng ngoại. </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12" name="Text Box 18"/>
          <p:cNvSpPr txBox="1"/>
          <p:nvPr/>
        </p:nvSpPr>
        <p:spPr>
          <a:xfrm>
            <a:off x="381000" y="2629535"/>
            <a:ext cx="8371205" cy="953135"/>
          </a:xfrm>
          <a:prstGeom prst="rect">
            <a:avLst/>
          </a:prstGeom>
          <a:noFill/>
          <a:ln w="9525">
            <a:noFill/>
          </a:ln>
        </p:spPr>
        <p:txBody>
          <a:bodyPr wrap="square" anchor="t" anchorCtr="0">
            <a:spAutoFit/>
          </a:bodyPr>
          <a:p>
            <a:pPr algn="just">
              <a:spcBef>
                <a:spcPct val="50000"/>
              </a:spcBef>
            </a:pPr>
            <a:r>
              <a:rPr lang="en-US" altLang="x-none" sz="2800" dirty="0">
                <a:solidFill>
                  <a:srgbClr val="000000"/>
                </a:solidFill>
                <a:latin typeface="Times New Roman" panose="02020603050405020304" pitchFamily="18" charset="0"/>
              </a:rPr>
              <a:t>- Để nhận biết vật phát ra tia hồng ngoại thì vật phải có nhiệt độ cao hơn môi trường xung quanh.</a:t>
            </a:r>
            <a:endParaRPr lang="vi-VN" sz="2800" dirty="0">
              <a:solidFill>
                <a:srgbClr val="000000"/>
              </a:solidFill>
              <a:latin typeface="Times New Roman" panose="02020603050405020304" pitchFamily="18" charset="0"/>
              <a:ea typeface="Times New Roman" panose="02020603050405020304" pitchFamily="18" charset="0"/>
            </a:endParaRPr>
          </a:p>
        </p:txBody>
      </p:sp>
      <p:sp>
        <p:nvSpPr>
          <p:cNvPr id="3" name="Text Box 19"/>
          <p:cNvSpPr txBox="1"/>
          <p:nvPr/>
        </p:nvSpPr>
        <p:spPr>
          <a:xfrm>
            <a:off x="395605" y="3582670"/>
            <a:ext cx="8371840" cy="953135"/>
          </a:xfrm>
          <a:prstGeom prst="rect">
            <a:avLst/>
          </a:prstGeom>
          <a:noFill/>
          <a:ln w="9525">
            <a:noFill/>
          </a:ln>
        </p:spPr>
        <p:txBody>
          <a:bodyPr wrap="square" anchor="t" anchorCtr="0">
            <a:spAutoFit/>
          </a:bodyPr>
          <a:p>
            <a:pPr algn="just">
              <a:spcBef>
                <a:spcPct val="50000"/>
              </a:spcBef>
            </a:pPr>
            <a:r>
              <a:rPr lang="en-US" altLang="x-none" sz="2800" dirty="0">
                <a:solidFill>
                  <a:srgbClr val="000000"/>
                </a:solidFill>
                <a:latin typeface="Times New Roman" panose="02020603050405020304" pitchFamily="18" charset="0"/>
              </a:rPr>
              <a:t>- Nguồn phát gi</a:t>
            </a:r>
            <a:r>
              <a:rPr lang="en-US" altLang="x-none" sz="2800" dirty="0">
                <a:solidFill>
                  <a:srgbClr val="000000"/>
                </a:solidFill>
                <a:latin typeface="Times New Roman" panose="02020603050405020304" pitchFamily="18" charset="0"/>
                <a:ea typeface="Times New Roman" panose="02020603050405020304" pitchFamily="18" charset="0"/>
              </a:rPr>
              <a:t>à</a:t>
            </a:r>
            <a:r>
              <a:rPr lang="en-US" altLang="x-none" sz="2800" dirty="0">
                <a:solidFill>
                  <a:srgbClr val="000000"/>
                </a:solidFill>
                <a:latin typeface="Times New Roman" panose="02020603050405020304" pitchFamily="18" charset="0"/>
              </a:rPr>
              <a:t>u tia hồng: mặt trời, bóng đèn dây tóc, bếp ga, bếp than, điôt hồng ngoại</a:t>
            </a:r>
            <a:r>
              <a:rPr lang="en-US" altLang="x-none" sz="2800" dirty="0">
                <a:solidFill>
                  <a:srgbClr val="000000"/>
                </a:solidFill>
                <a:latin typeface="Times New Roman" panose="02020603050405020304" pitchFamily="18" charset="0"/>
                <a:ea typeface="Times New Roman" panose="02020603050405020304" pitchFamily="18" charset="0"/>
              </a:rPr>
              <a:t>…</a:t>
            </a:r>
            <a:r>
              <a:rPr lang="en-US" altLang="x-none" sz="2800" dirty="0">
                <a:solidFill>
                  <a:srgbClr val="000000"/>
                </a:solidFill>
                <a:latin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endParaRPr>
          </a:p>
        </p:txBody>
      </p:sp>
      <p:pic>
        <p:nvPicPr>
          <p:cNvPr id="70679" name="Picture 23" descr="SUN_MED_"/>
          <p:cNvPicPr>
            <a:picLocks noChangeAspect="1" noChangeArrowheads="1" noCrop="1"/>
          </p:cNvPicPr>
          <p:nvPr/>
        </p:nvPicPr>
        <p:blipFill>
          <a:blip r:embed="rId1"/>
          <a:srcRect/>
          <a:stretch>
            <a:fillRect/>
          </a:stretch>
        </p:blipFill>
        <p:spPr bwMode="auto">
          <a:xfrm>
            <a:off x="395288" y="4508500"/>
            <a:ext cx="2592387" cy="2232025"/>
          </a:xfrm>
          <a:prstGeom prst="rect">
            <a:avLst/>
          </a:prstGeom>
          <a:noFill/>
          <a:extLst>
            <a:ext uri="{909E8E84-426E-40DD-AFC4-6F175D3DCCD1}">
              <a14:hiddenFill xmlns:a14="http://schemas.microsoft.com/office/drawing/2010/main">
                <a:solidFill>
                  <a:srgbClr val="FFFFFF"/>
                </a:solidFill>
              </a14:hiddenFill>
            </a:ext>
          </a:extLst>
        </p:spPr>
      </p:pic>
      <p:pic>
        <p:nvPicPr>
          <p:cNvPr id="70680" name="Picture 24" descr="feu2"/>
          <p:cNvPicPr>
            <a:picLocks noChangeAspect="1" noChangeArrowheads="1" noCrop="1"/>
          </p:cNvPicPr>
          <p:nvPr/>
        </p:nvPicPr>
        <p:blipFill>
          <a:blip r:embed="rId2"/>
          <a:srcRect/>
          <a:stretch>
            <a:fillRect/>
          </a:stretch>
        </p:blipFill>
        <p:spPr bwMode="auto">
          <a:xfrm>
            <a:off x="3708400" y="4581525"/>
            <a:ext cx="22415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81" name="Group 25"/>
          <p:cNvGrpSpPr>
            <a:grpSpLocks noChangeAspect="1"/>
          </p:cNvGrpSpPr>
          <p:nvPr/>
        </p:nvGrpSpPr>
        <p:grpSpPr bwMode="auto">
          <a:xfrm>
            <a:off x="6877050" y="4292600"/>
            <a:ext cx="1871663" cy="2305050"/>
            <a:chOff x="0" y="0"/>
            <a:chExt cx="1980" cy="3240"/>
          </a:xfrm>
        </p:grpSpPr>
        <p:sp>
          <p:nvSpPr>
            <p:cNvPr id="70682" name="AutoShape 26"/>
            <p:cNvSpPr>
              <a:spLocks noChangeAspect="1" noChangeArrowheads="1"/>
            </p:cNvSpPr>
            <p:nvPr/>
          </p:nvSpPr>
          <p:spPr bwMode="auto">
            <a:xfrm>
              <a:off x="0" y="0"/>
              <a:ext cx="1980"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
              <a:endParaRPr lang="vi-VN"/>
            </a:p>
          </p:txBody>
        </p:sp>
        <p:grpSp>
          <p:nvGrpSpPr>
            <p:cNvPr id="70683" name="Group 27"/>
            <p:cNvGrpSpPr/>
            <p:nvPr/>
          </p:nvGrpSpPr>
          <p:grpSpPr bwMode="auto">
            <a:xfrm>
              <a:off x="10" y="9"/>
              <a:ext cx="1960" cy="3231"/>
              <a:chOff x="10" y="9"/>
              <a:chExt cx="1960" cy="3231"/>
            </a:xfrm>
          </p:grpSpPr>
          <p:grpSp>
            <p:nvGrpSpPr>
              <p:cNvPr id="70684" name="Group 28"/>
              <p:cNvGrpSpPr/>
              <p:nvPr/>
            </p:nvGrpSpPr>
            <p:grpSpPr bwMode="auto">
              <a:xfrm>
                <a:off x="544" y="2482"/>
                <a:ext cx="887" cy="758"/>
                <a:chOff x="544" y="2482"/>
                <a:chExt cx="887" cy="758"/>
              </a:xfrm>
            </p:grpSpPr>
            <p:grpSp>
              <p:nvGrpSpPr>
                <p:cNvPr id="70685" name="Group 29"/>
                <p:cNvGrpSpPr/>
                <p:nvPr/>
              </p:nvGrpSpPr>
              <p:grpSpPr bwMode="auto">
                <a:xfrm>
                  <a:off x="544" y="2482"/>
                  <a:ext cx="887" cy="758"/>
                  <a:chOff x="544" y="2482"/>
                  <a:chExt cx="887" cy="758"/>
                </a:xfrm>
              </p:grpSpPr>
              <p:grpSp>
                <p:nvGrpSpPr>
                  <p:cNvPr id="70686" name="Group 30"/>
                  <p:cNvGrpSpPr/>
                  <p:nvPr/>
                </p:nvGrpSpPr>
                <p:grpSpPr bwMode="auto">
                  <a:xfrm>
                    <a:off x="766" y="3066"/>
                    <a:ext cx="483" cy="174"/>
                    <a:chOff x="766" y="3066"/>
                    <a:chExt cx="483" cy="174"/>
                  </a:xfrm>
                </p:grpSpPr>
                <p:sp>
                  <p:nvSpPr>
                    <p:cNvPr id="70687" name="Freeform 31"/>
                    <p:cNvSpPr/>
                    <p:nvPr/>
                  </p:nvSpPr>
                  <p:spPr bwMode="auto">
                    <a:xfrm>
                      <a:off x="766" y="3066"/>
                      <a:ext cx="483" cy="174"/>
                    </a:xfrm>
                    <a:custGeom>
                      <a:avLst/>
                      <a:gdLst>
                        <a:gd name="T0" fmla="*/ 0 w 483"/>
                        <a:gd name="T1" fmla="*/ 0 h 174"/>
                        <a:gd name="T2" fmla="*/ 98 w 483"/>
                        <a:gd name="T3" fmla="*/ 138 h 174"/>
                        <a:gd name="T4" fmla="*/ 107 w 483"/>
                        <a:gd name="T5" fmla="*/ 146 h 174"/>
                        <a:gd name="T6" fmla="*/ 118 w 483"/>
                        <a:gd name="T7" fmla="*/ 152 h 174"/>
                        <a:gd name="T8" fmla="*/ 132 w 483"/>
                        <a:gd name="T9" fmla="*/ 157 h 174"/>
                        <a:gd name="T10" fmla="*/ 149 w 483"/>
                        <a:gd name="T11" fmla="*/ 164 h 174"/>
                        <a:gd name="T12" fmla="*/ 169 w 483"/>
                        <a:gd name="T13" fmla="*/ 167 h 174"/>
                        <a:gd name="T14" fmla="*/ 183 w 483"/>
                        <a:gd name="T15" fmla="*/ 168 h 174"/>
                        <a:gd name="T16" fmla="*/ 199 w 483"/>
                        <a:gd name="T17" fmla="*/ 171 h 174"/>
                        <a:gd name="T18" fmla="*/ 216 w 483"/>
                        <a:gd name="T19" fmla="*/ 172 h 174"/>
                        <a:gd name="T20" fmla="*/ 236 w 483"/>
                        <a:gd name="T21" fmla="*/ 174 h 174"/>
                        <a:gd name="T22" fmla="*/ 250 w 483"/>
                        <a:gd name="T23" fmla="*/ 174 h 174"/>
                        <a:gd name="T24" fmla="*/ 270 w 483"/>
                        <a:gd name="T25" fmla="*/ 172 h 174"/>
                        <a:gd name="T26" fmla="*/ 287 w 483"/>
                        <a:gd name="T27" fmla="*/ 171 h 174"/>
                        <a:gd name="T28" fmla="*/ 306 w 483"/>
                        <a:gd name="T29" fmla="*/ 168 h 174"/>
                        <a:gd name="T30" fmla="*/ 322 w 483"/>
                        <a:gd name="T31" fmla="*/ 167 h 174"/>
                        <a:gd name="T32" fmla="*/ 339 w 483"/>
                        <a:gd name="T33" fmla="*/ 162 h 174"/>
                        <a:gd name="T34" fmla="*/ 355 w 483"/>
                        <a:gd name="T35" fmla="*/ 159 h 174"/>
                        <a:gd name="T36" fmla="*/ 369 w 483"/>
                        <a:gd name="T37" fmla="*/ 152 h 174"/>
                        <a:gd name="T38" fmla="*/ 381 w 483"/>
                        <a:gd name="T39" fmla="*/ 145 h 174"/>
                        <a:gd name="T40" fmla="*/ 386 w 483"/>
                        <a:gd name="T41" fmla="*/ 141 h 174"/>
                        <a:gd name="T42" fmla="*/ 393 w 483"/>
                        <a:gd name="T43" fmla="*/ 134 h 174"/>
                        <a:gd name="T44" fmla="*/ 483 w 483"/>
                        <a:gd name="T45" fmla="*/ 0 h 174"/>
                        <a:gd name="T46" fmla="*/ 0 w 483"/>
                        <a:gd name="T4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3" h="174">
                          <a:moveTo>
                            <a:pt x="0" y="0"/>
                          </a:moveTo>
                          <a:lnTo>
                            <a:pt x="98" y="138"/>
                          </a:lnTo>
                          <a:lnTo>
                            <a:pt x="107" y="146"/>
                          </a:lnTo>
                          <a:lnTo>
                            <a:pt x="118" y="152"/>
                          </a:lnTo>
                          <a:lnTo>
                            <a:pt x="132" y="157"/>
                          </a:lnTo>
                          <a:lnTo>
                            <a:pt x="149" y="164"/>
                          </a:lnTo>
                          <a:lnTo>
                            <a:pt x="169" y="167"/>
                          </a:lnTo>
                          <a:lnTo>
                            <a:pt x="183" y="168"/>
                          </a:lnTo>
                          <a:lnTo>
                            <a:pt x="199" y="171"/>
                          </a:lnTo>
                          <a:lnTo>
                            <a:pt x="216" y="172"/>
                          </a:lnTo>
                          <a:lnTo>
                            <a:pt x="236" y="174"/>
                          </a:lnTo>
                          <a:lnTo>
                            <a:pt x="250" y="174"/>
                          </a:lnTo>
                          <a:lnTo>
                            <a:pt x="270" y="172"/>
                          </a:lnTo>
                          <a:lnTo>
                            <a:pt x="287" y="171"/>
                          </a:lnTo>
                          <a:lnTo>
                            <a:pt x="306" y="168"/>
                          </a:lnTo>
                          <a:lnTo>
                            <a:pt x="322" y="167"/>
                          </a:lnTo>
                          <a:lnTo>
                            <a:pt x="339" y="162"/>
                          </a:lnTo>
                          <a:lnTo>
                            <a:pt x="355" y="159"/>
                          </a:lnTo>
                          <a:lnTo>
                            <a:pt x="369" y="152"/>
                          </a:lnTo>
                          <a:lnTo>
                            <a:pt x="381" y="145"/>
                          </a:lnTo>
                          <a:lnTo>
                            <a:pt x="386" y="141"/>
                          </a:lnTo>
                          <a:lnTo>
                            <a:pt x="393" y="134"/>
                          </a:lnTo>
                          <a:lnTo>
                            <a:pt x="48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88" name="Freeform 32"/>
                    <p:cNvSpPr/>
                    <p:nvPr/>
                  </p:nvSpPr>
                  <p:spPr bwMode="auto">
                    <a:xfrm>
                      <a:off x="842" y="3066"/>
                      <a:ext cx="216" cy="174"/>
                    </a:xfrm>
                    <a:custGeom>
                      <a:avLst/>
                      <a:gdLst>
                        <a:gd name="T0" fmla="*/ 0 w 216"/>
                        <a:gd name="T1" fmla="*/ 0 h 174"/>
                        <a:gd name="T2" fmla="*/ 60 w 216"/>
                        <a:gd name="T3" fmla="*/ 157 h 174"/>
                        <a:gd name="T4" fmla="*/ 73 w 216"/>
                        <a:gd name="T5" fmla="*/ 164 h 174"/>
                        <a:gd name="T6" fmla="*/ 93 w 216"/>
                        <a:gd name="T7" fmla="*/ 167 h 174"/>
                        <a:gd name="T8" fmla="*/ 107 w 216"/>
                        <a:gd name="T9" fmla="*/ 168 h 174"/>
                        <a:gd name="T10" fmla="*/ 123 w 216"/>
                        <a:gd name="T11" fmla="*/ 171 h 174"/>
                        <a:gd name="T12" fmla="*/ 140 w 216"/>
                        <a:gd name="T13" fmla="*/ 172 h 174"/>
                        <a:gd name="T14" fmla="*/ 160 w 216"/>
                        <a:gd name="T15" fmla="*/ 174 h 174"/>
                        <a:gd name="T16" fmla="*/ 174 w 216"/>
                        <a:gd name="T17" fmla="*/ 174 h 174"/>
                        <a:gd name="T18" fmla="*/ 194 w 216"/>
                        <a:gd name="T19" fmla="*/ 172 h 174"/>
                        <a:gd name="T20" fmla="*/ 216 w 216"/>
                        <a:gd name="T21" fmla="*/ 0 h 174"/>
                        <a:gd name="T22" fmla="*/ 0 w 216"/>
                        <a:gd name="T2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174">
                          <a:moveTo>
                            <a:pt x="0" y="0"/>
                          </a:moveTo>
                          <a:lnTo>
                            <a:pt x="60" y="157"/>
                          </a:lnTo>
                          <a:lnTo>
                            <a:pt x="73" y="164"/>
                          </a:lnTo>
                          <a:lnTo>
                            <a:pt x="93" y="167"/>
                          </a:lnTo>
                          <a:lnTo>
                            <a:pt x="107" y="168"/>
                          </a:lnTo>
                          <a:lnTo>
                            <a:pt x="123" y="171"/>
                          </a:lnTo>
                          <a:lnTo>
                            <a:pt x="140" y="172"/>
                          </a:lnTo>
                          <a:lnTo>
                            <a:pt x="160" y="174"/>
                          </a:lnTo>
                          <a:lnTo>
                            <a:pt x="174" y="174"/>
                          </a:lnTo>
                          <a:lnTo>
                            <a:pt x="194" y="172"/>
                          </a:lnTo>
                          <a:lnTo>
                            <a:pt x="216" y="0"/>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grpSp>
              <p:grpSp>
                <p:nvGrpSpPr>
                  <p:cNvPr id="70689" name="Group 33"/>
                  <p:cNvGrpSpPr/>
                  <p:nvPr/>
                </p:nvGrpSpPr>
                <p:grpSpPr bwMode="auto">
                  <a:xfrm>
                    <a:off x="544" y="2482"/>
                    <a:ext cx="887" cy="632"/>
                    <a:chOff x="544" y="2482"/>
                    <a:chExt cx="887" cy="632"/>
                  </a:xfrm>
                </p:grpSpPr>
                <p:sp>
                  <p:nvSpPr>
                    <p:cNvPr id="70690" name="Freeform 34"/>
                    <p:cNvSpPr/>
                    <p:nvPr/>
                  </p:nvSpPr>
                  <p:spPr bwMode="auto">
                    <a:xfrm>
                      <a:off x="544" y="2482"/>
                      <a:ext cx="887" cy="632"/>
                    </a:xfrm>
                    <a:custGeom>
                      <a:avLst/>
                      <a:gdLst>
                        <a:gd name="T0" fmla="*/ 20 w 887"/>
                        <a:gd name="T1" fmla="*/ 18 h 632"/>
                        <a:gd name="T2" fmla="*/ 24 w 887"/>
                        <a:gd name="T3" fmla="*/ 34 h 632"/>
                        <a:gd name="T4" fmla="*/ 22 w 887"/>
                        <a:gd name="T5" fmla="*/ 65 h 632"/>
                        <a:gd name="T6" fmla="*/ 12 w 887"/>
                        <a:gd name="T7" fmla="*/ 85 h 632"/>
                        <a:gd name="T8" fmla="*/ 5 w 887"/>
                        <a:gd name="T9" fmla="*/ 111 h 632"/>
                        <a:gd name="T10" fmla="*/ 17 w 887"/>
                        <a:gd name="T11" fmla="*/ 132 h 632"/>
                        <a:gd name="T12" fmla="*/ 33 w 887"/>
                        <a:gd name="T13" fmla="*/ 155 h 632"/>
                        <a:gd name="T14" fmla="*/ 29 w 887"/>
                        <a:gd name="T15" fmla="*/ 172 h 632"/>
                        <a:gd name="T16" fmla="*/ 13 w 887"/>
                        <a:gd name="T17" fmla="*/ 191 h 632"/>
                        <a:gd name="T18" fmla="*/ 5 w 887"/>
                        <a:gd name="T19" fmla="*/ 208 h 632"/>
                        <a:gd name="T20" fmla="*/ 18 w 887"/>
                        <a:gd name="T21" fmla="*/ 229 h 632"/>
                        <a:gd name="T22" fmla="*/ 29 w 887"/>
                        <a:gd name="T23" fmla="*/ 245 h 632"/>
                        <a:gd name="T24" fmla="*/ 29 w 887"/>
                        <a:gd name="T25" fmla="*/ 266 h 632"/>
                        <a:gd name="T26" fmla="*/ 12 w 887"/>
                        <a:gd name="T27" fmla="*/ 284 h 632"/>
                        <a:gd name="T28" fmla="*/ 0 w 887"/>
                        <a:gd name="T29" fmla="*/ 307 h 632"/>
                        <a:gd name="T30" fmla="*/ 13 w 887"/>
                        <a:gd name="T31" fmla="*/ 328 h 632"/>
                        <a:gd name="T32" fmla="*/ 32 w 887"/>
                        <a:gd name="T33" fmla="*/ 349 h 632"/>
                        <a:gd name="T34" fmla="*/ 32 w 887"/>
                        <a:gd name="T35" fmla="*/ 380 h 632"/>
                        <a:gd name="T36" fmla="*/ 18 w 887"/>
                        <a:gd name="T37" fmla="*/ 401 h 632"/>
                        <a:gd name="T38" fmla="*/ 20 w 887"/>
                        <a:gd name="T39" fmla="*/ 417 h 632"/>
                        <a:gd name="T40" fmla="*/ 41 w 887"/>
                        <a:gd name="T41" fmla="*/ 440 h 632"/>
                        <a:gd name="T42" fmla="*/ 104 w 887"/>
                        <a:gd name="T43" fmla="*/ 504 h 632"/>
                        <a:gd name="T44" fmla="*/ 161 w 887"/>
                        <a:gd name="T45" fmla="*/ 554 h 632"/>
                        <a:gd name="T46" fmla="*/ 211 w 887"/>
                        <a:gd name="T47" fmla="*/ 582 h 632"/>
                        <a:gd name="T48" fmla="*/ 303 w 887"/>
                        <a:gd name="T49" fmla="*/ 617 h 632"/>
                        <a:gd name="T50" fmla="*/ 390 w 887"/>
                        <a:gd name="T51" fmla="*/ 630 h 632"/>
                        <a:gd name="T52" fmla="*/ 508 w 887"/>
                        <a:gd name="T53" fmla="*/ 630 h 632"/>
                        <a:gd name="T54" fmla="*/ 606 w 887"/>
                        <a:gd name="T55" fmla="*/ 622 h 632"/>
                        <a:gd name="T56" fmla="*/ 676 w 887"/>
                        <a:gd name="T57" fmla="*/ 603 h 632"/>
                        <a:gd name="T58" fmla="*/ 722 w 887"/>
                        <a:gd name="T59" fmla="*/ 580 h 632"/>
                        <a:gd name="T60" fmla="*/ 755 w 887"/>
                        <a:gd name="T61" fmla="*/ 554 h 632"/>
                        <a:gd name="T62" fmla="*/ 849 w 887"/>
                        <a:gd name="T63" fmla="*/ 434 h 632"/>
                        <a:gd name="T64" fmla="*/ 868 w 887"/>
                        <a:gd name="T65" fmla="*/ 395 h 632"/>
                        <a:gd name="T66" fmla="*/ 869 w 887"/>
                        <a:gd name="T67" fmla="*/ 376 h 632"/>
                        <a:gd name="T68" fmla="*/ 856 w 887"/>
                        <a:gd name="T69" fmla="*/ 358 h 632"/>
                        <a:gd name="T70" fmla="*/ 856 w 887"/>
                        <a:gd name="T71" fmla="*/ 336 h 632"/>
                        <a:gd name="T72" fmla="*/ 868 w 887"/>
                        <a:gd name="T73" fmla="*/ 319 h 632"/>
                        <a:gd name="T74" fmla="*/ 882 w 887"/>
                        <a:gd name="T75" fmla="*/ 300 h 632"/>
                        <a:gd name="T76" fmla="*/ 886 w 887"/>
                        <a:gd name="T77" fmla="*/ 278 h 632"/>
                        <a:gd name="T78" fmla="*/ 874 w 887"/>
                        <a:gd name="T79" fmla="*/ 260 h 632"/>
                        <a:gd name="T80" fmla="*/ 860 w 887"/>
                        <a:gd name="T81" fmla="*/ 243 h 632"/>
                        <a:gd name="T82" fmla="*/ 860 w 887"/>
                        <a:gd name="T83" fmla="*/ 224 h 632"/>
                        <a:gd name="T84" fmla="*/ 878 w 887"/>
                        <a:gd name="T85" fmla="*/ 202 h 632"/>
                        <a:gd name="T86" fmla="*/ 882 w 887"/>
                        <a:gd name="T87" fmla="*/ 178 h 632"/>
                        <a:gd name="T88" fmla="*/ 868 w 887"/>
                        <a:gd name="T89" fmla="*/ 155 h 632"/>
                        <a:gd name="T90" fmla="*/ 860 w 887"/>
                        <a:gd name="T91" fmla="*/ 137 h 632"/>
                        <a:gd name="T92" fmla="*/ 869 w 887"/>
                        <a:gd name="T93" fmla="*/ 115 h 632"/>
                        <a:gd name="T94" fmla="*/ 882 w 887"/>
                        <a:gd name="T95" fmla="*/ 100 h 632"/>
                        <a:gd name="T96" fmla="*/ 887 w 887"/>
                        <a:gd name="T97" fmla="*/ 78 h 632"/>
                        <a:gd name="T98" fmla="*/ 877 w 887"/>
                        <a:gd name="T99" fmla="*/ 59 h 632"/>
                        <a:gd name="T100" fmla="*/ 864 w 887"/>
                        <a:gd name="T101" fmla="*/ 37 h 632"/>
                        <a:gd name="T102" fmla="*/ 868 w 887"/>
                        <a:gd name="T103" fmla="*/ 17 h 632"/>
                        <a:gd name="T104" fmla="*/ 26 w 887"/>
                        <a:gd name="T105"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7" h="632">
                          <a:moveTo>
                            <a:pt x="26" y="0"/>
                          </a:moveTo>
                          <a:lnTo>
                            <a:pt x="20" y="18"/>
                          </a:lnTo>
                          <a:lnTo>
                            <a:pt x="22" y="26"/>
                          </a:lnTo>
                          <a:lnTo>
                            <a:pt x="24" y="34"/>
                          </a:lnTo>
                          <a:lnTo>
                            <a:pt x="26" y="52"/>
                          </a:lnTo>
                          <a:lnTo>
                            <a:pt x="22" y="65"/>
                          </a:lnTo>
                          <a:lnTo>
                            <a:pt x="17" y="77"/>
                          </a:lnTo>
                          <a:lnTo>
                            <a:pt x="12" y="85"/>
                          </a:lnTo>
                          <a:lnTo>
                            <a:pt x="5" y="100"/>
                          </a:lnTo>
                          <a:lnTo>
                            <a:pt x="5" y="111"/>
                          </a:lnTo>
                          <a:lnTo>
                            <a:pt x="12" y="122"/>
                          </a:lnTo>
                          <a:lnTo>
                            <a:pt x="17" y="132"/>
                          </a:lnTo>
                          <a:lnTo>
                            <a:pt x="28" y="143"/>
                          </a:lnTo>
                          <a:lnTo>
                            <a:pt x="33" y="155"/>
                          </a:lnTo>
                          <a:lnTo>
                            <a:pt x="33" y="163"/>
                          </a:lnTo>
                          <a:lnTo>
                            <a:pt x="29" y="172"/>
                          </a:lnTo>
                          <a:lnTo>
                            <a:pt x="20" y="180"/>
                          </a:lnTo>
                          <a:lnTo>
                            <a:pt x="13" y="191"/>
                          </a:lnTo>
                          <a:lnTo>
                            <a:pt x="8" y="199"/>
                          </a:lnTo>
                          <a:lnTo>
                            <a:pt x="5" y="208"/>
                          </a:lnTo>
                          <a:lnTo>
                            <a:pt x="12" y="218"/>
                          </a:lnTo>
                          <a:lnTo>
                            <a:pt x="18" y="229"/>
                          </a:lnTo>
                          <a:lnTo>
                            <a:pt x="26" y="237"/>
                          </a:lnTo>
                          <a:lnTo>
                            <a:pt x="29" y="245"/>
                          </a:lnTo>
                          <a:lnTo>
                            <a:pt x="33" y="254"/>
                          </a:lnTo>
                          <a:lnTo>
                            <a:pt x="29" y="266"/>
                          </a:lnTo>
                          <a:lnTo>
                            <a:pt x="20" y="276"/>
                          </a:lnTo>
                          <a:lnTo>
                            <a:pt x="12" y="284"/>
                          </a:lnTo>
                          <a:lnTo>
                            <a:pt x="1" y="297"/>
                          </a:lnTo>
                          <a:lnTo>
                            <a:pt x="0" y="307"/>
                          </a:lnTo>
                          <a:lnTo>
                            <a:pt x="4" y="319"/>
                          </a:lnTo>
                          <a:lnTo>
                            <a:pt x="13" y="328"/>
                          </a:lnTo>
                          <a:lnTo>
                            <a:pt x="22" y="337"/>
                          </a:lnTo>
                          <a:lnTo>
                            <a:pt x="32" y="349"/>
                          </a:lnTo>
                          <a:lnTo>
                            <a:pt x="37" y="365"/>
                          </a:lnTo>
                          <a:lnTo>
                            <a:pt x="32" y="380"/>
                          </a:lnTo>
                          <a:lnTo>
                            <a:pt x="22" y="391"/>
                          </a:lnTo>
                          <a:lnTo>
                            <a:pt x="18" y="401"/>
                          </a:lnTo>
                          <a:lnTo>
                            <a:pt x="18" y="411"/>
                          </a:lnTo>
                          <a:lnTo>
                            <a:pt x="20" y="417"/>
                          </a:lnTo>
                          <a:lnTo>
                            <a:pt x="28" y="426"/>
                          </a:lnTo>
                          <a:lnTo>
                            <a:pt x="41" y="440"/>
                          </a:lnTo>
                          <a:lnTo>
                            <a:pt x="62" y="465"/>
                          </a:lnTo>
                          <a:lnTo>
                            <a:pt x="104" y="504"/>
                          </a:lnTo>
                          <a:lnTo>
                            <a:pt x="140" y="537"/>
                          </a:lnTo>
                          <a:lnTo>
                            <a:pt x="161" y="554"/>
                          </a:lnTo>
                          <a:lnTo>
                            <a:pt x="184" y="567"/>
                          </a:lnTo>
                          <a:lnTo>
                            <a:pt x="211" y="582"/>
                          </a:lnTo>
                          <a:lnTo>
                            <a:pt x="247" y="600"/>
                          </a:lnTo>
                          <a:lnTo>
                            <a:pt x="303" y="617"/>
                          </a:lnTo>
                          <a:lnTo>
                            <a:pt x="345" y="625"/>
                          </a:lnTo>
                          <a:lnTo>
                            <a:pt x="390" y="630"/>
                          </a:lnTo>
                          <a:lnTo>
                            <a:pt x="447" y="632"/>
                          </a:lnTo>
                          <a:lnTo>
                            <a:pt x="508" y="630"/>
                          </a:lnTo>
                          <a:lnTo>
                            <a:pt x="561" y="629"/>
                          </a:lnTo>
                          <a:lnTo>
                            <a:pt x="606" y="622"/>
                          </a:lnTo>
                          <a:lnTo>
                            <a:pt x="647" y="614"/>
                          </a:lnTo>
                          <a:lnTo>
                            <a:pt x="676" y="603"/>
                          </a:lnTo>
                          <a:lnTo>
                            <a:pt x="702" y="592"/>
                          </a:lnTo>
                          <a:lnTo>
                            <a:pt x="722" y="580"/>
                          </a:lnTo>
                          <a:lnTo>
                            <a:pt x="738" y="570"/>
                          </a:lnTo>
                          <a:lnTo>
                            <a:pt x="755" y="554"/>
                          </a:lnTo>
                          <a:lnTo>
                            <a:pt x="808" y="489"/>
                          </a:lnTo>
                          <a:lnTo>
                            <a:pt x="849" y="434"/>
                          </a:lnTo>
                          <a:lnTo>
                            <a:pt x="864" y="406"/>
                          </a:lnTo>
                          <a:lnTo>
                            <a:pt x="868" y="395"/>
                          </a:lnTo>
                          <a:lnTo>
                            <a:pt x="869" y="386"/>
                          </a:lnTo>
                          <a:lnTo>
                            <a:pt x="869" y="376"/>
                          </a:lnTo>
                          <a:lnTo>
                            <a:pt x="861" y="365"/>
                          </a:lnTo>
                          <a:lnTo>
                            <a:pt x="856" y="358"/>
                          </a:lnTo>
                          <a:lnTo>
                            <a:pt x="854" y="348"/>
                          </a:lnTo>
                          <a:lnTo>
                            <a:pt x="856" y="336"/>
                          </a:lnTo>
                          <a:lnTo>
                            <a:pt x="861" y="328"/>
                          </a:lnTo>
                          <a:lnTo>
                            <a:pt x="868" y="319"/>
                          </a:lnTo>
                          <a:lnTo>
                            <a:pt x="874" y="311"/>
                          </a:lnTo>
                          <a:lnTo>
                            <a:pt x="882" y="300"/>
                          </a:lnTo>
                          <a:lnTo>
                            <a:pt x="887" y="291"/>
                          </a:lnTo>
                          <a:lnTo>
                            <a:pt x="886" y="278"/>
                          </a:lnTo>
                          <a:lnTo>
                            <a:pt x="880" y="269"/>
                          </a:lnTo>
                          <a:lnTo>
                            <a:pt x="874" y="260"/>
                          </a:lnTo>
                          <a:lnTo>
                            <a:pt x="868" y="252"/>
                          </a:lnTo>
                          <a:lnTo>
                            <a:pt x="860" y="243"/>
                          </a:lnTo>
                          <a:lnTo>
                            <a:pt x="858" y="232"/>
                          </a:lnTo>
                          <a:lnTo>
                            <a:pt x="860" y="224"/>
                          </a:lnTo>
                          <a:lnTo>
                            <a:pt x="869" y="211"/>
                          </a:lnTo>
                          <a:lnTo>
                            <a:pt x="878" y="202"/>
                          </a:lnTo>
                          <a:lnTo>
                            <a:pt x="882" y="192"/>
                          </a:lnTo>
                          <a:lnTo>
                            <a:pt x="882" y="178"/>
                          </a:lnTo>
                          <a:lnTo>
                            <a:pt x="877" y="165"/>
                          </a:lnTo>
                          <a:lnTo>
                            <a:pt x="868" y="155"/>
                          </a:lnTo>
                          <a:lnTo>
                            <a:pt x="864" y="148"/>
                          </a:lnTo>
                          <a:lnTo>
                            <a:pt x="860" y="137"/>
                          </a:lnTo>
                          <a:lnTo>
                            <a:pt x="861" y="125"/>
                          </a:lnTo>
                          <a:lnTo>
                            <a:pt x="869" y="115"/>
                          </a:lnTo>
                          <a:lnTo>
                            <a:pt x="874" y="108"/>
                          </a:lnTo>
                          <a:lnTo>
                            <a:pt x="882" y="100"/>
                          </a:lnTo>
                          <a:lnTo>
                            <a:pt x="886" y="89"/>
                          </a:lnTo>
                          <a:lnTo>
                            <a:pt x="887" y="78"/>
                          </a:lnTo>
                          <a:lnTo>
                            <a:pt x="884" y="71"/>
                          </a:lnTo>
                          <a:lnTo>
                            <a:pt x="877" y="59"/>
                          </a:lnTo>
                          <a:lnTo>
                            <a:pt x="869" y="50"/>
                          </a:lnTo>
                          <a:lnTo>
                            <a:pt x="864" y="37"/>
                          </a:lnTo>
                          <a:lnTo>
                            <a:pt x="864" y="26"/>
                          </a:lnTo>
                          <a:lnTo>
                            <a:pt x="868" y="17"/>
                          </a:lnTo>
                          <a:lnTo>
                            <a:pt x="865" y="0"/>
                          </a:lnTo>
                          <a:lnTo>
                            <a:pt x="26" y="0"/>
                          </a:lnTo>
                          <a:close/>
                        </a:path>
                      </a:pathLst>
                    </a:custGeom>
                    <a:solidFill>
                      <a:srgbClr val="FFC08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91" name="Freeform 35"/>
                    <p:cNvSpPr/>
                    <p:nvPr/>
                  </p:nvSpPr>
                  <p:spPr bwMode="auto">
                    <a:xfrm>
                      <a:off x="549" y="2567"/>
                      <a:ext cx="111" cy="87"/>
                    </a:xfrm>
                    <a:custGeom>
                      <a:avLst/>
                      <a:gdLst>
                        <a:gd name="T0" fmla="*/ 7 w 111"/>
                        <a:gd name="T1" fmla="*/ 0 h 87"/>
                        <a:gd name="T2" fmla="*/ 13 w 111"/>
                        <a:gd name="T3" fmla="*/ 11 h 87"/>
                        <a:gd name="T4" fmla="*/ 24 w 111"/>
                        <a:gd name="T5" fmla="*/ 23 h 87"/>
                        <a:gd name="T6" fmla="*/ 43 w 111"/>
                        <a:gd name="T7" fmla="*/ 38 h 87"/>
                        <a:gd name="T8" fmla="*/ 66 w 111"/>
                        <a:gd name="T9" fmla="*/ 50 h 87"/>
                        <a:gd name="T10" fmla="*/ 89 w 111"/>
                        <a:gd name="T11" fmla="*/ 58 h 87"/>
                        <a:gd name="T12" fmla="*/ 111 w 111"/>
                        <a:gd name="T13" fmla="*/ 63 h 87"/>
                        <a:gd name="T14" fmla="*/ 102 w 111"/>
                        <a:gd name="T15" fmla="*/ 78 h 87"/>
                        <a:gd name="T16" fmla="*/ 74 w 111"/>
                        <a:gd name="T17" fmla="*/ 75 h 87"/>
                        <a:gd name="T18" fmla="*/ 43 w 111"/>
                        <a:gd name="T19" fmla="*/ 77 h 87"/>
                        <a:gd name="T20" fmla="*/ 24 w 111"/>
                        <a:gd name="T21" fmla="*/ 87 h 87"/>
                        <a:gd name="T22" fmla="*/ 28 w 111"/>
                        <a:gd name="T23" fmla="*/ 78 h 87"/>
                        <a:gd name="T24" fmla="*/ 27 w 111"/>
                        <a:gd name="T25" fmla="*/ 69 h 87"/>
                        <a:gd name="T26" fmla="*/ 21 w 111"/>
                        <a:gd name="T27" fmla="*/ 55 h 87"/>
                        <a:gd name="T28" fmla="*/ 12 w 111"/>
                        <a:gd name="T29" fmla="*/ 43 h 87"/>
                        <a:gd name="T30" fmla="*/ 3 w 111"/>
                        <a:gd name="T31" fmla="*/ 30 h 87"/>
                        <a:gd name="T32" fmla="*/ 0 w 111"/>
                        <a:gd name="T33" fmla="*/ 15 h 87"/>
                        <a:gd name="T34" fmla="*/ 7 w 111"/>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87">
                          <a:moveTo>
                            <a:pt x="7" y="0"/>
                          </a:moveTo>
                          <a:lnTo>
                            <a:pt x="13" y="11"/>
                          </a:lnTo>
                          <a:lnTo>
                            <a:pt x="24" y="23"/>
                          </a:lnTo>
                          <a:lnTo>
                            <a:pt x="43" y="38"/>
                          </a:lnTo>
                          <a:lnTo>
                            <a:pt x="66" y="50"/>
                          </a:lnTo>
                          <a:lnTo>
                            <a:pt x="89" y="58"/>
                          </a:lnTo>
                          <a:lnTo>
                            <a:pt x="111" y="63"/>
                          </a:lnTo>
                          <a:lnTo>
                            <a:pt x="102" y="78"/>
                          </a:lnTo>
                          <a:lnTo>
                            <a:pt x="74" y="75"/>
                          </a:lnTo>
                          <a:lnTo>
                            <a:pt x="43" y="77"/>
                          </a:lnTo>
                          <a:lnTo>
                            <a:pt x="24" y="87"/>
                          </a:lnTo>
                          <a:lnTo>
                            <a:pt x="28" y="78"/>
                          </a:lnTo>
                          <a:lnTo>
                            <a:pt x="27" y="69"/>
                          </a:lnTo>
                          <a:lnTo>
                            <a:pt x="21" y="55"/>
                          </a:lnTo>
                          <a:lnTo>
                            <a:pt x="12" y="43"/>
                          </a:lnTo>
                          <a:lnTo>
                            <a:pt x="3" y="30"/>
                          </a:lnTo>
                          <a:lnTo>
                            <a:pt x="0" y="15"/>
                          </a:lnTo>
                          <a:lnTo>
                            <a:pt x="7" y="0"/>
                          </a:lnTo>
                          <a:close/>
                        </a:path>
                      </a:pathLst>
                    </a:custGeom>
                    <a:solidFill>
                      <a:srgbClr val="FFA04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92" name="Freeform 36"/>
                    <p:cNvSpPr/>
                    <p:nvPr/>
                  </p:nvSpPr>
                  <p:spPr bwMode="auto">
                    <a:xfrm>
                      <a:off x="552" y="2675"/>
                      <a:ext cx="144" cy="74"/>
                    </a:xfrm>
                    <a:custGeom>
                      <a:avLst/>
                      <a:gdLst>
                        <a:gd name="T0" fmla="*/ 0 w 144"/>
                        <a:gd name="T1" fmla="*/ 9 h 74"/>
                        <a:gd name="T2" fmla="*/ 4 w 144"/>
                        <a:gd name="T3" fmla="*/ 0 h 74"/>
                        <a:gd name="T4" fmla="*/ 9 w 144"/>
                        <a:gd name="T5" fmla="*/ 9 h 74"/>
                        <a:gd name="T6" fmla="*/ 20 w 144"/>
                        <a:gd name="T7" fmla="*/ 14 h 74"/>
                        <a:gd name="T8" fmla="*/ 40 w 144"/>
                        <a:gd name="T9" fmla="*/ 22 h 74"/>
                        <a:gd name="T10" fmla="*/ 62 w 144"/>
                        <a:gd name="T11" fmla="*/ 28 h 74"/>
                        <a:gd name="T12" fmla="*/ 95 w 144"/>
                        <a:gd name="T13" fmla="*/ 33 h 74"/>
                        <a:gd name="T14" fmla="*/ 133 w 144"/>
                        <a:gd name="T15" fmla="*/ 39 h 74"/>
                        <a:gd name="T16" fmla="*/ 144 w 144"/>
                        <a:gd name="T17" fmla="*/ 70 h 74"/>
                        <a:gd name="T18" fmla="*/ 103 w 144"/>
                        <a:gd name="T19" fmla="*/ 61 h 74"/>
                        <a:gd name="T20" fmla="*/ 70 w 144"/>
                        <a:gd name="T21" fmla="*/ 58 h 74"/>
                        <a:gd name="T22" fmla="*/ 43 w 144"/>
                        <a:gd name="T23" fmla="*/ 62 h 74"/>
                        <a:gd name="T24" fmla="*/ 24 w 144"/>
                        <a:gd name="T25" fmla="*/ 74 h 74"/>
                        <a:gd name="T26" fmla="*/ 24 w 144"/>
                        <a:gd name="T27" fmla="*/ 65 h 74"/>
                        <a:gd name="T28" fmla="*/ 24 w 144"/>
                        <a:gd name="T29" fmla="*/ 55 h 74"/>
                        <a:gd name="T30" fmla="*/ 20 w 144"/>
                        <a:gd name="T31" fmla="*/ 46 h 74"/>
                        <a:gd name="T32" fmla="*/ 9 w 144"/>
                        <a:gd name="T33" fmla="*/ 32 h 74"/>
                        <a:gd name="T34" fmla="*/ 0 w 144"/>
                        <a:gd name="T35" fmla="*/ 21 h 74"/>
                        <a:gd name="T36" fmla="*/ 0 w 144"/>
                        <a:gd name="T37"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74">
                          <a:moveTo>
                            <a:pt x="0" y="9"/>
                          </a:moveTo>
                          <a:lnTo>
                            <a:pt x="4" y="0"/>
                          </a:lnTo>
                          <a:lnTo>
                            <a:pt x="9" y="9"/>
                          </a:lnTo>
                          <a:lnTo>
                            <a:pt x="20" y="14"/>
                          </a:lnTo>
                          <a:lnTo>
                            <a:pt x="40" y="22"/>
                          </a:lnTo>
                          <a:lnTo>
                            <a:pt x="62" y="28"/>
                          </a:lnTo>
                          <a:lnTo>
                            <a:pt x="95" y="33"/>
                          </a:lnTo>
                          <a:lnTo>
                            <a:pt x="133" y="39"/>
                          </a:lnTo>
                          <a:lnTo>
                            <a:pt x="144" y="70"/>
                          </a:lnTo>
                          <a:lnTo>
                            <a:pt x="103" y="61"/>
                          </a:lnTo>
                          <a:lnTo>
                            <a:pt x="70" y="58"/>
                          </a:lnTo>
                          <a:lnTo>
                            <a:pt x="43" y="62"/>
                          </a:lnTo>
                          <a:lnTo>
                            <a:pt x="24" y="74"/>
                          </a:lnTo>
                          <a:lnTo>
                            <a:pt x="24" y="65"/>
                          </a:lnTo>
                          <a:lnTo>
                            <a:pt x="24" y="55"/>
                          </a:lnTo>
                          <a:lnTo>
                            <a:pt x="20" y="46"/>
                          </a:lnTo>
                          <a:lnTo>
                            <a:pt x="9" y="32"/>
                          </a:lnTo>
                          <a:lnTo>
                            <a:pt x="0" y="21"/>
                          </a:lnTo>
                          <a:lnTo>
                            <a:pt x="0" y="9"/>
                          </a:lnTo>
                          <a:close/>
                        </a:path>
                      </a:pathLst>
                    </a:custGeom>
                    <a:solidFill>
                      <a:srgbClr val="FFA04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93" name="Freeform 37"/>
                    <p:cNvSpPr/>
                    <p:nvPr/>
                  </p:nvSpPr>
                  <p:spPr bwMode="auto">
                    <a:xfrm>
                      <a:off x="545" y="2767"/>
                      <a:ext cx="170" cy="93"/>
                    </a:xfrm>
                    <a:custGeom>
                      <a:avLst/>
                      <a:gdLst>
                        <a:gd name="T0" fmla="*/ 3 w 170"/>
                        <a:gd name="T1" fmla="*/ 12 h 93"/>
                        <a:gd name="T2" fmla="*/ 11 w 170"/>
                        <a:gd name="T3" fmla="*/ 0 h 93"/>
                        <a:gd name="T4" fmla="*/ 21 w 170"/>
                        <a:gd name="T5" fmla="*/ 15 h 93"/>
                        <a:gd name="T6" fmla="*/ 32 w 170"/>
                        <a:gd name="T7" fmla="*/ 22 h 93"/>
                        <a:gd name="T8" fmla="*/ 45 w 170"/>
                        <a:gd name="T9" fmla="*/ 30 h 93"/>
                        <a:gd name="T10" fmla="*/ 68 w 170"/>
                        <a:gd name="T11" fmla="*/ 37 h 93"/>
                        <a:gd name="T12" fmla="*/ 94 w 170"/>
                        <a:gd name="T13" fmla="*/ 44 h 93"/>
                        <a:gd name="T14" fmla="*/ 123 w 170"/>
                        <a:gd name="T15" fmla="*/ 52 h 93"/>
                        <a:gd name="T16" fmla="*/ 163 w 170"/>
                        <a:gd name="T17" fmla="*/ 64 h 93"/>
                        <a:gd name="T18" fmla="*/ 170 w 170"/>
                        <a:gd name="T19" fmla="*/ 93 h 93"/>
                        <a:gd name="T20" fmla="*/ 130 w 170"/>
                        <a:gd name="T21" fmla="*/ 78 h 93"/>
                        <a:gd name="T22" fmla="*/ 101 w 170"/>
                        <a:gd name="T23" fmla="*/ 67 h 93"/>
                        <a:gd name="T24" fmla="*/ 77 w 170"/>
                        <a:gd name="T25" fmla="*/ 64 h 93"/>
                        <a:gd name="T26" fmla="*/ 57 w 170"/>
                        <a:gd name="T27" fmla="*/ 64 h 93"/>
                        <a:gd name="T28" fmla="*/ 47 w 170"/>
                        <a:gd name="T29" fmla="*/ 71 h 93"/>
                        <a:gd name="T30" fmla="*/ 36 w 170"/>
                        <a:gd name="T31" fmla="*/ 81 h 93"/>
                        <a:gd name="T32" fmla="*/ 33 w 170"/>
                        <a:gd name="T33" fmla="*/ 69 h 93"/>
                        <a:gd name="T34" fmla="*/ 21 w 170"/>
                        <a:gd name="T35" fmla="*/ 52 h 93"/>
                        <a:gd name="T36" fmla="*/ 11 w 170"/>
                        <a:gd name="T37" fmla="*/ 41 h 93"/>
                        <a:gd name="T38" fmla="*/ 0 w 170"/>
                        <a:gd name="T39" fmla="*/ 28 h 93"/>
                        <a:gd name="T40" fmla="*/ 3 w 170"/>
                        <a:gd name="T41"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93">
                          <a:moveTo>
                            <a:pt x="3" y="12"/>
                          </a:moveTo>
                          <a:lnTo>
                            <a:pt x="11" y="0"/>
                          </a:lnTo>
                          <a:lnTo>
                            <a:pt x="21" y="15"/>
                          </a:lnTo>
                          <a:lnTo>
                            <a:pt x="32" y="22"/>
                          </a:lnTo>
                          <a:lnTo>
                            <a:pt x="45" y="30"/>
                          </a:lnTo>
                          <a:lnTo>
                            <a:pt x="68" y="37"/>
                          </a:lnTo>
                          <a:lnTo>
                            <a:pt x="94" y="44"/>
                          </a:lnTo>
                          <a:lnTo>
                            <a:pt x="123" y="52"/>
                          </a:lnTo>
                          <a:lnTo>
                            <a:pt x="163" y="64"/>
                          </a:lnTo>
                          <a:lnTo>
                            <a:pt x="170" y="93"/>
                          </a:lnTo>
                          <a:lnTo>
                            <a:pt x="130" y="78"/>
                          </a:lnTo>
                          <a:lnTo>
                            <a:pt x="101" y="67"/>
                          </a:lnTo>
                          <a:lnTo>
                            <a:pt x="77" y="64"/>
                          </a:lnTo>
                          <a:lnTo>
                            <a:pt x="57" y="64"/>
                          </a:lnTo>
                          <a:lnTo>
                            <a:pt x="47" y="71"/>
                          </a:lnTo>
                          <a:lnTo>
                            <a:pt x="36" y="81"/>
                          </a:lnTo>
                          <a:lnTo>
                            <a:pt x="33" y="69"/>
                          </a:lnTo>
                          <a:lnTo>
                            <a:pt x="21" y="52"/>
                          </a:lnTo>
                          <a:lnTo>
                            <a:pt x="11" y="41"/>
                          </a:lnTo>
                          <a:lnTo>
                            <a:pt x="0" y="28"/>
                          </a:lnTo>
                          <a:lnTo>
                            <a:pt x="3" y="12"/>
                          </a:lnTo>
                          <a:close/>
                        </a:path>
                      </a:pathLst>
                    </a:custGeom>
                    <a:solidFill>
                      <a:srgbClr val="FFA04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94" name="Freeform 38"/>
                    <p:cNvSpPr/>
                    <p:nvPr/>
                  </p:nvSpPr>
                  <p:spPr bwMode="auto">
                    <a:xfrm>
                      <a:off x="564" y="2868"/>
                      <a:ext cx="202" cy="203"/>
                    </a:xfrm>
                    <a:custGeom>
                      <a:avLst/>
                      <a:gdLst>
                        <a:gd name="T0" fmla="*/ 2 w 202"/>
                        <a:gd name="T1" fmla="*/ 31 h 203"/>
                        <a:gd name="T2" fmla="*/ 0 w 202"/>
                        <a:gd name="T3" fmla="*/ 18 h 203"/>
                        <a:gd name="T4" fmla="*/ 0 w 202"/>
                        <a:gd name="T5" fmla="*/ 10 h 203"/>
                        <a:gd name="T6" fmla="*/ 8 w 202"/>
                        <a:gd name="T7" fmla="*/ 0 h 203"/>
                        <a:gd name="T8" fmla="*/ 22 w 202"/>
                        <a:gd name="T9" fmla="*/ 15 h 203"/>
                        <a:gd name="T10" fmla="*/ 46 w 202"/>
                        <a:gd name="T11" fmla="*/ 28 h 203"/>
                        <a:gd name="T12" fmla="*/ 70 w 202"/>
                        <a:gd name="T13" fmla="*/ 39 h 203"/>
                        <a:gd name="T14" fmla="*/ 103 w 202"/>
                        <a:gd name="T15" fmla="*/ 48 h 203"/>
                        <a:gd name="T16" fmla="*/ 151 w 202"/>
                        <a:gd name="T17" fmla="*/ 57 h 203"/>
                        <a:gd name="T18" fmla="*/ 162 w 202"/>
                        <a:gd name="T19" fmla="*/ 80 h 203"/>
                        <a:gd name="T20" fmla="*/ 136 w 202"/>
                        <a:gd name="T21" fmla="*/ 73 h 203"/>
                        <a:gd name="T22" fmla="*/ 111 w 202"/>
                        <a:gd name="T23" fmla="*/ 70 h 203"/>
                        <a:gd name="T24" fmla="*/ 98 w 202"/>
                        <a:gd name="T25" fmla="*/ 72 h 203"/>
                        <a:gd name="T26" fmla="*/ 94 w 202"/>
                        <a:gd name="T27" fmla="*/ 84 h 203"/>
                        <a:gd name="T28" fmla="*/ 102 w 202"/>
                        <a:gd name="T29" fmla="*/ 99 h 203"/>
                        <a:gd name="T30" fmla="*/ 112 w 202"/>
                        <a:gd name="T31" fmla="*/ 113 h 203"/>
                        <a:gd name="T32" fmla="*/ 132 w 202"/>
                        <a:gd name="T33" fmla="*/ 134 h 203"/>
                        <a:gd name="T34" fmla="*/ 162 w 202"/>
                        <a:gd name="T35" fmla="*/ 158 h 203"/>
                        <a:gd name="T36" fmla="*/ 202 w 202"/>
                        <a:gd name="T37" fmla="*/ 184 h 203"/>
                        <a:gd name="T38" fmla="*/ 202 w 202"/>
                        <a:gd name="T39" fmla="*/ 203 h 203"/>
                        <a:gd name="T40" fmla="*/ 184 w 202"/>
                        <a:gd name="T41" fmla="*/ 192 h 203"/>
                        <a:gd name="T42" fmla="*/ 162 w 202"/>
                        <a:gd name="T43" fmla="*/ 181 h 203"/>
                        <a:gd name="T44" fmla="*/ 129 w 202"/>
                        <a:gd name="T45" fmla="*/ 158 h 203"/>
                        <a:gd name="T46" fmla="*/ 102 w 202"/>
                        <a:gd name="T47" fmla="*/ 132 h 203"/>
                        <a:gd name="T48" fmla="*/ 78 w 202"/>
                        <a:gd name="T49" fmla="*/ 113 h 203"/>
                        <a:gd name="T50" fmla="*/ 55 w 202"/>
                        <a:gd name="T51" fmla="*/ 88 h 203"/>
                        <a:gd name="T52" fmla="*/ 35 w 202"/>
                        <a:gd name="T53" fmla="*/ 69 h 203"/>
                        <a:gd name="T54" fmla="*/ 14 w 202"/>
                        <a:gd name="T55" fmla="*/ 50 h 203"/>
                        <a:gd name="T56" fmla="*/ 2 w 202"/>
                        <a:gd name="T57" fmla="*/ 3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 h="203">
                          <a:moveTo>
                            <a:pt x="2" y="31"/>
                          </a:moveTo>
                          <a:lnTo>
                            <a:pt x="0" y="18"/>
                          </a:lnTo>
                          <a:lnTo>
                            <a:pt x="0" y="10"/>
                          </a:lnTo>
                          <a:lnTo>
                            <a:pt x="8" y="0"/>
                          </a:lnTo>
                          <a:lnTo>
                            <a:pt x="22" y="15"/>
                          </a:lnTo>
                          <a:lnTo>
                            <a:pt x="46" y="28"/>
                          </a:lnTo>
                          <a:lnTo>
                            <a:pt x="70" y="39"/>
                          </a:lnTo>
                          <a:lnTo>
                            <a:pt x="103" y="48"/>
                          </a:lnTo>
                          <a:lnTo>
                            <a:pt x="151" y="57"/>
                          </a:lnTo>
                          <a:lnTo>
                            <a:pt x="162" y="80"/>
                          </a:lnTo>
                          <a:lnTo>
                            <a:pt x="136" y="73"/>
                          </a:lnTo>
                          <a:lnTo>
                            <a:pt x="111" y="70"/>
                          </a:lnTo>
                          <a:lnTo>
                            <a:pt x="98" y="72"/>
                          </a:lnTo>
                          <a:lnTo>
                            <a:pt x="94" y="84"/>
                          </a:lnTo>
                          <a:lnTo>
                            <a:pt x="102" y="99"/>
                          </a:lnTo>
                          <a:lnTo>
                            <a:pt x="112" y="113"/>
                          </a:lnTo>
                          <a:lnTo>
                            <a:pt x="132" y="134"/>
                          </a:lnTo>
                          <a:lnTo>
                            <a:pt x="162" y="158"/>
                          </a:lnTo>
                          <a:lnTo>
                            <a:pt x="202" y="184"/>
                          </a:lnTo>
                          <a:lnTo>
                            <a:pt x="202" y="203"/>
                          </a:lnTo>
                          <a:lnTo>
                            <a:pt x="184" y="192"/>
                          </a:lnTo>
                          <a:lnTo>
                            <a:pt x="162" y="181"/>
                          </a:lnTo>
                          <a:lnTo>
                            <a:pt x="129" y="158"/>
                          </a:lnTo>
                          <a:lnTo>
                            <a:pt x="102" y="132"/>
                          </a:lnTo>
                          <a:lnTo>
                            <a:pt x="78" y="113"/>
                          </a:lnTo>
                          <a:lnTo>
                            <a:pt x="55" y="88"/>
                          </a:lnTo>
                          <a:lnTo>
                            <a:pt x="35" y="69"/>
                          </a:lnTo>
                          <a:lnTo>
                            <a:pt x="14" y="50"/>
                          </a:lnTo>
                          <a:lnTo>
                            <a:pt x="2" y="31"/>
                          </a:lnTo>
                          <a:close/>
                        </a:path>
                      </a:pathLst>
                    </a:custGeom>
                    <a:solidFill>
                      <a:srgbClr val="FFA04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95" name="Freeform 39"/>
                    <p:cNvSpPr/>
                    <p:nvPr/>
                  </p:nvSpPr>
                  <p:spPr bwMode="auto">
                    <a:xfrm>
                      <a:off x="568" y="2504"/>
                      <a:ext cx="84" cy="61"/>
                    </a:xfrm>
                    <a:custGeom>
                      <a:avLst/>
                      <a:gdLst>
                        <a:gd name="T0" fmla="*/ 0 w 84"/>
                        <a:gd name="T1" fmla="*/ 0 h 61"/>
                        <a:gd name="T2" fmla="*/ 10 w 84"/>
                        <a:gd name="T3" fmla="*/ 10 h 61"/>
                        <a:gd name="T4" fmla="*/ 24 w 84"/>
                        <a:gd name="T5" fmla="*/ 19 h 61"/>
                        <a:gd name="T6" fmla="*/ 41 w 84"/>
                        <a:gd name="T7" fmla="*/ 29 h 61"/>
                        <a:gd name="T8" fmla="*/ 59 w 84"/>
                        <a:gd name="T9" fmla="*/ 40 h 61"/>
                        <a:gd name="T10" fmla="*/ 75 w 84"/>
                        <a:gd name="T11" fmla="*/ 48 h 61"/>
                        <a:gd name="T12" fmla="*/ 84 w 84"/>
                        <a:gd name="T13" fmla="*/ 55 h 61"/>
                        <a:gd name="T14" fmla="*/ 64 w 84"/>
                        <a:gd name="T15" fmla="*/ 61 h 61"/>
                        <a:gd name="T16" fmla="*/ 41 w 84"/>
                        <a:gd name="T17" fmla="*/ 55 h 61"/>
                        <a:gd name="T18" fmla="*/ 18 w 84"/>
                        <a:gd name="T19" fmla="*/ 46 h 61"/>
                        <a:gd name="T20" fmla="*/ 0 w 84"/>
                        <a:gd name="T21" fmla="*/ 37 h 61"/>
                        <a:gd name="T22" fmla="*/ 2 w 84"/>
                        <a:gd name="T23" fmla="*/ 29 h 61"/>
                        <a:gd name="T24" fmla="*/ 4 w 84"/>
                        <a:gd name="T25" fmla="*/ 15 h 61"/>
                        <a:gd name="T26" fmla="*/ 0 w 84"/>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61">
                          <a:moveTo>
                            <a:pt x="0" y="0"/>
                          </a:moveTo>
                          <a:lnTo>
                            <a:pt x="10" y="10"/>
                          </a:lnTo>
                          <a:lnTo>
                            <a:pt x="24" y="19"/>
                          </a:lnTo>
                          <a:lnTo>
                            <a:pt x="41" y="29"/>
                          </a:lnTo>
                          <a:lnTo>
                            <a:pt x="59" y="40"/>
                          </a:lnTo>
                          <a:lnTo>
                            <a:pt x="75" y="48"/>
                          </a:lnTo>
                          <a:lnTo>
                            <a:pt x="84" y="55"/>
                          </a:lnTo>
                          <a:lnTo>
                            <a:pt x="64" y="61"/>
                          </a:lnTo>
                          <a:lnTo>
                            <a:pt x="41" y="55"/>
                          </a:lnTo>
                          <a:lnTo>
                            <a:pt x="18" y="46"/>
                          </a:lnTo>
                          <a:lnTo>
                            <a:pt x="0" y="37"/>
                          </a:lnTo>
                          <a:lnTo>
                            <a:pt x="2" y="29"/>
                          </a:lnTo>
                          <a:lnTo>
                            <a:pt x="4" y="15"/>
                          </a:lnTo>
                          <a:lnTo>
                            <a:pt x="0" y="0"/>
                          </a:lnTo>
                          <a:close/>
                        </a:path>
                      </a:pathLst>
                    </a:custGeom>
                    <a:solidFill>
                      <a:srgbClr val="FFA04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96" name="Freeform 40"/>
                    <p:cNvSpPr/>
                    <p:nvPr/>
                  </p:nvSpPr>
                  <p:spPr bwMode="auto">
                    <a:xfrm>
                      <a:off x="719" y="2489"/>
                      <a:ext cx="712" cy="607"/>
                    </a:xfrm>
                    <a:custGeom>
                      <a:avLst/>
                      <a:gdLst>
                        <a:gd name="T0" fmla="*/ 339 w 712"/>
                        <a:gd name="T1" fmla="*/ 140 h 607"/>
                        <a:gd name="T2" fmla="*/ 284 w 712"/>
                        <a:gd name="T3" fmla="*/ 159 h 607"/>
                        <a:gd name="T4" fmla="*/ 170 w 712"/>
                        <a:gd name="T5" fmla="*/ 177 h 607"/>
                        <a:gd name="T6" fmla="*/ 0 w 712"/>
                        <a:gd name="T7" fmla="*/ 185 h 607"/>
                        <a:gd name="T8" fmla="*/ 199 w 712"/>
                        <a:gd name="T9" fmla="*/ 215 h 607"/>
                        <a:gd name="T10" fmla="*/ 423 w 712"/>
                        <a:gd name="T11" fmla="*/ 199 h 607"/>
                        <a:gd name="T12" fmla="*/ 580 w 712"/>
                        <a:gd name="T13" fmla="*/ 156 h 607"/>
                        <a:gd name="T14" fmla="*/ 629 w 712"/>
                        <a:gd name="T15" fmla="*/ 149 h 607"/>
                        <a:gd name="T16" fmla="*/ 608 w 712"/>
                        <a:gd name="T17" fmla="*/ 184 h 607"/>
                        <a:gd name="T18" fmla="*/ 496 w 712"/>
                        <a:gd name="T19" fmla="*/ 232 h 607"/>
                        <a:gd name="T20" fmla="*/ 296 w 712"/>
                        <a:gd name="T21" fmla="*/ 271 h 607"/>
                        <a:gd name="T22" fmla="*/ 173 w 712"/>
                        <a:gd name="T23" fmla="*/ 311 h 607"/>
                        <a:gd name="T24" fmla="*/ 400 w 712"/>
                        <a:gd name="T25" fmla="*/ 306 h 607"/>
                        <a:gd name="T26" fmla="*/ 551 w 712"/>
                        <a:gd name="T27" fmla="*/ 271 h 607"/>
                        <a:gd name="T28" fmla="*/ 641 w 712"/>
                        <a:gd name="T29" fmla="*/ 244 h 607"/>
                        <a:gd name="T30" fmla="*/ 642 w 712"/>
                        <a:gd name="T31" fmla="*/ 263 h 607"/>
                        <a:gd name="T32" fmla="*/ 567 w 712"/>
                        <a:gd name="T33" fmla="*/ 312 h 607"/>
                        <a:gd name="T34" fmla="*/ 426 w 712"/>
                        <a:gd name="T35" fmla="*/ 359 h 607"/>
                        <a:gd name="T36" fmla="*/ 231 w 712"/>
                        <a:gd name="T37" fmla="*/ 391 h 607"/>
                        <a:gd name="T38" fmla="*/ 297 w 712"/>
                        <a:gd name="T39" fmla="*/ 411 h 607"/>
                        <a:gd name="T40" fmla="*/ 468 w 712"/>
                        <a:gd name="T41" fmla="*/ 404 h 607"/>
                        <a:gd name="T42" fmla="*/ 612 w 712"/>
                        <a:gd name="T43" fmla="*/ 364 h 607"/>
                        <a:gd name="T44" fmla="*/ 624 w 712"/>
                        <a:gd name="T45" fmla="*/ 379 h 607"/>
                        <a:gd name="T46" fmla="*/ 582 w 712"/>
                        <a:gd name="T47" fmla="*/ 418 h 607"/>
                        <a:gd name="T48" fmla="*/ 476 w 712"/>
                        <a:gd name="T49" fmla="*/ 459 h 607"/>
                        <a:gd name="T50" fmla="*/ 350 w 712"/>
                        <a:gd name="T51" fmla="*/ 478 h 607"/>
                        <a:gd name="T52" fmla="*/ 161 w 712"/>
                        <a:gd name="T53" fmla="*/ 481 h 607"/>
                        <a:gd name="T54" fmla="*/ 293 w 712"/>
                        <a:gd name="T55" fmla="*/ 510 h 607"/>
                        <a:gd name="T56" fmla="*/ 415 w 712"/>
                        <a:gd name="T57" fmla="*/ 511 h 607"/>
                        <a:gd name="T58" fmla="*/ 525 w 712"/>
                        <a:gd name="T59" fmla="*/ 495 h 607"/>
                        <a:gd name="T60" fmla="*/ 572 w 712"/>
                        <a:gd name="T61" fmla="*/ 497 h 607"/>
                        <a:gd name="T62" fmla="*/ 546 w 712"/>
                        <a:gd name="T63" fmla="*/ 526 h 607"/>
                        <a:gd name="T64" fmla="*/ 481 w 712"/>
                        <a:gd name="T65" fmla="*/ 548 h 607"/>
                        <a:gd name="T66" fmla="*/ 246 w 712"/>
                        <a:gd name="T67" fmla="*/ 571 h 607"/>
                        <a:gd name="T68" fmla="*/ 440 w 712"/>
                        <a:gd name="T69" fmla="*/ 584 h 607"/>
                        <a:gd name="T70" fmla="*/ 453 w 712"/>
                        <a:gd name="T71" fmla="*/ 605 h 607"/>
                        <a:gd name="T72" fmla="*/ 527 w 712"/>
                        <a:gd name="T73" fmla="*/ 585 h 607"/>
                        <a:gd name="T74" fmla="*/ 580 w 712"/>
                        <a:gd name="T75" fmla="*/ 547 h 607"/>
                        <a:gd name="T76" fmla="*/ 689 w 712"/>
                        <a:gd name="T77" fmla="*/ 399 h 607"/>
                        <a:gd name="T78" fmla="*/ 694 w 712"/>
                        <a:gd name="T79" fmla="*/ 369 h 607"/>
                        <a:gd name="T80" fmla="*/ 679 w 712"/>
                        <a:gd name="T81" fmla="*/ 341 h 607"/>
                        <a:gd name="T82" fmla="*/ 693 w 712"/>
                        <a:gd name="T83" fmla="*/ 312 h 607"/>
                        <a:gd name="T84" fmla="*/ 712 w 712"/>
                        <a:gd name="T85" fmla="*/ 284 h 607"/>
                        <a:gd name="T86" fmla="*/ 699 w 712"/>
                        <a:gd name="T87" fmla="*/ 253 h 607"/>
                        <a:gd name="T88" fmla="*/ 683 w 712"/>
                        <a:gd name="T89" fmla="*/ 225 h 607"/>
                        <a:gd name="T90" fmla="*/ 703 w 712"/>
                        <a:gd name="T91" fmla="*/ 195 h 607"/>
                        <a:gd name="T92" fmla="*/ 702 w 712"/>
                        <a:gd name="T93" fmla="*/ 158 h 607"/>
                        <a:gd name="T94" fmla="*/ 685 w 712"/>
                        <a:gd name="T95" fmla="*/ 130 h 607"/>
                        <a:gd name="T96" fmla="*/ 699 w 712"/>
                        <a:gd name="T97" fmla="*/ 101 h 607"/>
                        <a:gd name="T98" fmla="*/ 712 w 712"/>
                        <a:gd name="T99" fmla="*/ 71 h 607"/>
                        <a:gd name="T100" fmla="*/ 694 w 712"/>
                        <a:gd name="T101" fmla="*/ 43 h 607"/>
                        <a:gd name="T102" fmla="*/ 617 w 712"/>
                        <a:gd name="T103" fmla="*/ 44 h 607"/>
                        <a:gd name="T104" fmla="*/ 462 w 712"/>
                        <a:gd name="T105" fmla="*/ 93 h 607"/>
                        <a:gd name="T106" fmla="*/ 286 w 712"/>
                        <a:gd name="T107" fmla="*/ 119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2" h="607">
                          <a:moveTo>
                            <a:pt x="286" y="119"/>
                          </a:moveTo>
                          <a:lnTo>
                            <a:pt x="182" y="126"/>
                          </a:lnTo>
                          <a:lnTo>
                            <a:pt x="339" y="140"/>
                          </a:lnTo>
                          <a:lnTo>
                            <a:pt x="329" y="147"/>
                          </a:lnTo>
                          <a:lnTo>
                            <a:pt x="310" y="153"/>
                          </a:lnTo>
                          <a:lnTo>
                            <a:pt x="284" y="159"/>
                          </a:lnTo>
                          <a:lnTo>
                            <a:pt x="251" y="168"/>
                          </a:lnTo>
                          <a:lnTo>
                            <a:pt x="216" y="173"/>
                          </a:lnTo>
                          <a:lnTo>
                            <a:pt x="170" y="177"/>
                          </a:lnTo>
                          <a:lnTo>
                            <a:pt x="117" y="181"/>
                          </a:lnTo>
                          <a:lnTo>
                            <a:pt x="60" y="185"/>
                          </a:lnTo>
                          <a:lnTo>
                            <a:pt x="0" y="185"/>
                          </a:lnTo>
                          <a:lnTo>
                            <a:pt x="93" y="204"/>
                          </a:lnTo>
                          <a:lnTo>
                            <a:pt x="150" y="215"/>
                          </a:lnTo>
                          <a:lnTo>
                            <a:pt x="199" y="215"/>
                          </a:lnTo>
                          <a:lnTo>
                            <a:pt x="260" y="215"/>
                          </a:lnTo>
                          <a:lnTo>
                            <a:pt x="349" y="208"/>
                          </a:lnTo>
                          <a:lnTo>
                            <a:pt x="423" y="199"/>
                          </a:lnTo>
                          <a:lnTo>
                            <a:pt x="485" y="185"/>
                          </a:lnTo>
                          <a:lnTo>
                            <a:pt x="551" y="166"/>
                          </a:lnTo>
                          <a:lnTo>
                            <a:pt x="580" y="156"/>
                          </a:lnTo>
                          <a:lnTo>
                            <a:pt x="608" y="148"/>
                          </a:lnTo>
                          <a:lnTo>
                            <a:pt x="622" y="145"/>
                          </a:lnTo>
                          <a:lnTo>
                            <a:pt x="629" y="149"/>
                          </a:lnTo>
                          <a:lnTo>
                            <a:pt x="629" y="159"/>
                          </a:lnTo>
                          <a:lnTo>
                            <a:pt x="624" y="171"/>
                          </a:lnTo>
                          <a:lnTo>
                            <a:pt x="608" y="184"/>
                          </a:lnTo>
                          <a:lnTo>
                            <a:pt x="580" y="200"/>
                          </a:lnTo>
                          <a:lnTo>
                            <a:pt x="542" y="215"/>
                          </a:lnTo>
                          <a:lnTo>
                            <a:pt x="496" y="232"/>
                          </a:lnTo>
                          <a:lnTo>
                            <a:pt x="435" y="248"/>
                          </a:lnTo>
                          <a:lnTo>
                            <a:pt x="365" y="262"/>
                          </a:lnTo>
                          <a:lnTo>
                            <a:pt x="296" y="271"/>
                          </a:lnTo>
                          <a:lnTo>
                            <a:pt x="222" y="282"/>
                          </a:lnTo>
                          <a:lnTo>
                            <a:pt x="93" y="293"/>
                          </a:lnTo>
                          <a:lnTo>
                            <a:pt x="173" y="311"/>
                          </a:lnTo>
                          <a:lnTo>
                            <a:pt x="236" y="317"/>
                          </a:lnTo>
                          <a:lnTo>
                            <a:pt x="317" y="315"/>
                          </a:lnTo>
                          <a:lnTo>
                            <a:pt x="400" y="306"/>
                          </a:lnTo>
                          <a:lnTo>
                            <a:pt x="461" y="293"/>
                          </a:lnTo>
                          <a:lnTo>
                            <a:pt x="510" y="282"/>
                          </a:lnTo>
                          <a:lnTo>
                            <a:pt x="551" y="271"/>
                          </a:lnTo>
                          <a:lnTo>
                            <a:pt x="593" y="259"/>
                          </a:lnTo>
                          <a:lnTo>
                            <a:pt x="626" y="247"/>
                          </a:lnTo>
                          <a:lnTo>
                            <a:pt x="641" y="244"/>
                          </a:lnTo>
                          <a:lnTo>
                            <a:pt x="650" y="244"/>
                          </a:lnTo>
                          <a:lnTo>
                            <a:pt x="648" y="253"/>
                          </a:lnTo>
                          <a:lnTo>
                            <a:pt x="642" y="263"/>
                          </a:lnTo>
                          <a:lnTo>
                            <a:pt x="629" y="277"/>
                          </a:lnTo>
                          <a:lnTo>
                            <a:pt x="600" y="296"/>
                          </a:lnTo>
                          <a:lnTo>
                            <a:pt x="567" y="312"/>
                          </a:lnTo>
                          <a:lnTo>
                            <a:pt x="530" y="327"/>
                          </a:lnTo>
                          <a:lnTo>
                            <a:pt x="482" y="344"/>
                          </a:lnTo>
                          <a:lnTo>
                            <a:pt x="426" y="359"/>
                          </a:lnTo>
                          <a:lnTo>
                            <a:pt x="343" y="375"/>
                          </a:lnTo>
                          <a:lnTo>
                            <a:pt x="286" y="385"/>
                          </a:lnTo>
                          <a:lnTo>
                            <a:pt x="231" y="391"/>
                          </a:lnTo>
                          <a:lnTo>
                            <a:pt x="150" y="396"/>
                          </a:lnTo>
                          <a:lnTo>
                            <a:pt x="232" y="406"/>
                          </a:lnTo>
                          <a:lnTo>
                            <a:pt x="297" y="411"/>
                          </a:lnTo>
                          <a:lnTo>
                            <a:pt x="350" y="412"/>
                          </a:lnTo>
                          <a:lnTo>
                            <a:pt x="411" y="411"/>
                          </a:lnTo>
                          <a:lnTo>
                            <a:pt x="468" y="404"/>
                          </a:lnTo>
                          <a:lnTo>
                            <a:pt x="515" y="394"/>
                          </a:lnTo>
                          <a:lnTo>
                            <a:pt x="552" y="382"/>
                          </a:lnTo>
                          <a:lnTo>
                            <a:pt x="612" y="364"/>
                          </a:lnTo>
                          <a:lnTo>
                            <a:pt x="619" y="364"/>
                          </a:lnTo>
                          <a:lnTo>
                            <a:pt x="626" y="367"/>
                          </a:lnTo>
                          <a:lnTo>
                            <a:pt x="624" y="379"/>
                          </a:lnTo>
                          <a:lnTo>
                            <a:pt x="617" y="391"/>
                          </a:lnTo>
                          <a:lnTo>
                            <a:pt x="603" y="404"/>
                          </a:lnTo>
                          <a:lnTo>
                            <a:pt x="582" y="418"/>
                          </a:lnTo>
                          <a:lnTo>
                            <a:pt x="547" y="434"/>
                          </a:lnTo>
                          <a:lnTo>
                            <a:pt x="510" y="449"/>
                          </a:lnTo>
                          <a:lnTo>
                            <a:pt x="476" y="459"/>
                          </a:lnTo>
                          <a:lnTo>
                            <a:pt x="435" y="467"/>
                          </a:lnTo>
                          <a:lnTo>
                            <a:pt x="398" y="473"/>
                          </a:lnTo>
                          <a:lnTo>
                            <a:pt x="350" y="478"/>
                          </a:lnTo>
                          <a:lnTo>
                            <a:pt x="297" y="480"/>
                          </a:lnTo>
                          <a:lnTo>
                            <a:pt x="244" y="481"/>
                          </a:lnTo>
                          <a:lnTo>
                            <a:pt x="161" y="481"/>
                          </a:lnTo>
                          <a:lnTo>
                            <a:pt x="206" y="495"/>
                          </a:lnTo>
                          <a:lnTo>
                            <a:pt x="246" y="504"/>
                          </a:lnTo>
                          <a:lnTo>
                            <a:pt x="293" y="510"/>
                          </a:lnTo>
                          <a:lnTo>
                            <a:pt x="333" y="511"/>
                          </a:lnTo>
                          <a:lnTo>
                            <a:pt x="373" y="513"/>
                          </a:lnTo>
                          <a:lnTo>
                            <a:pt x="415" y="511"/>
                          </a:lnTo>
                          <a:lnTo>
                            <a:pt x="449" y="510"/>
                          </a:lnTo>
                          <a:lnTo>
                            <a:pt x="481" y="504"/>
                          </a:lnTo>
                          <a:lnTo>
                            <a:pt x="525" y="495"/>
                          </a:lnTo>
                          <a:lnTo>
                            <a:pt x="558" y="488"/>
                          </a:lnTo>
                          <a:lnTo>
                            <a:pt x="571" y="489"/>
                          </a:lnTo>
                          <a:lnTo>
                            <a:pt x="572" y="497"/>
                          </a:lnTo>
                          <a:lnTo>
                            <a:pt x="568" y="507"/>
                          </a:lnTo>
                          <a:lnTo>
                            <a:pt x="560" y="516"/>
                          </a:lnTo>
                          <a:lnTo>
                            <a:pt x="546" y="526"/>
                          </a:lnTo>
                          <a:lnTo>
                            <a:pt x="529" y="533"/>
                          </a:lnTo>
                          <a:lnTo>
                            <a:pt x="510" y="541"/>
                          </a:lnTo>
                          <a:lnTo>
                            <a:pt x="481" y="548"/>
                          </a:lnTo>
                          <a:lnTo>
                            <a:pt x="420" y="556"/>
                          </a:lnTo>
                          <a:lnTo>
                            <a:pt x="362" y="563"/>
                          </a:lnTo>
                          <a:lnTo>
                            <a:pt x="246" y="571"/>
                          </a:lnTo>
                          <a:lnTo>
                            <a:pt x="396" y="578"/>
                          </a:lnTo>
                          <a:lnTo>
                            <a:pt x="426" y="578"/>
                          </a:lnTo>
                          <a:lnTo>
                            <a:pt x="440" y="584"/>
                          </a:lnTo>
                          <a:lnTo>
                            <a:pt x="448" y="590"/>
                          </a:lnTo>
                          <a:lnTo>
                            <a:pt x="445" y="600"/>
                          </a:lnTo>
                          <a:lnTo>
                            <a:pt x="453" y="605"/>
                          </a:lnTo>
                          <a:lnTo>
                            <a:pt x="472" y="607"/>
                          </a:lnTo>
                          <a:lnTo>
                            <a:pt x="501" y="596"/>
                          </a:lnTo>
                          <a:lnTo>
                            <a:pt x="527" y="585"/>
                          </a:lnTo>
                          <a:lnTo>
                            <a:pt x="547" y="573"/>
                          </a:lnTo>
                          <a:lnTo>
                            <a:pt x="563" y="563"/>
                          </a:lnTo>
                          <a:lnTo>
                            <a:pt x="580" y="547"/>
                          </a:lnTo>
                          <a:lnTo>
                            <a:pt x="633" y="482"/>
                          </a:lnTo>
                          <a:lnTo>
                            <a:pt x="674" y="427"/>
                          </a:lnTo>
                          <a:lnTo>
                            <a:pt x="689" y="399"/>
                          </a:lnTo>
                          <a:lnTo>
                            <a:pt x="693" y="388"/>
                          </a:lnTo>
                          <a:lnTo>
                            <a:pt x="694" y="379"/>
                          </a:lnTo>
                          <a:lnTo>
                            <a:pt x="694" y="369"/>
                          </a:lnTo>
                          <a:lnTo>
                            <a:pt x="686" y="358"/>
                          </a:lnTo>
                          <a:lnTo>
                            <a:pt x="681" y="351"/>
                          </a:lnTo>
                          <a:lnTo>
                            <a:pt x="679" y="341"/>
                          </a:lnTo>
                          <a:lnTo>
                            <a:pt x="681" y="329"/>
                          </a:lnTo>
                          <a:lnTo>
                            <a:pt x="686" y="321"/>
                          </a:lnTo>
                          <a:lnTo>
                            <a:pt x="693" y="312"/>
                          </a:lnTo>
                          <a:lnTo>
                            <a:pt x="699" y="304"/>
                          </a:lnTo>
                          <a:lnTo>
                            <a:pt x="707" y="293"/>
                          </a:lnTo>
                          <a:lnTo>
                            <a:pt x="712" y="284"/>
                          </a:lnTo>
                          <a:lnTo>
                            <a:pt x="711" y="271"/>
                          </a:lnTo>
                          <a:lnTo>
                            <a:pt x="705" y="262"/>
                          </a:lnTo>
                          <a:lnTo>
                            <a:pt x="699" y="253"/>
                          </a:lnTo>
                          <a:lnTo>
                            <a:pt x="693" y="245"/>
                          </a:lnTo>
                          <a:lnTo>
                            <a:pt x="685" y="236"/>
                          </a:lnTo>
                          <a:lnTo>
                            <a:pt x="683" y="225"/>
                          </a:lnTo>
                          <a:lnTo>
                            <a:pt x="685" y="217"/>
                          </a:lnTo>
                          <a:lnTo>
                            <a:pt x="694" y="204"/>
                          </a:lnTo>
                          <a:lnTo>
                            <a:pt x="703" y="195"/>
                          </a:lnTo>
                          <a:lnTo>
                            <a:pt x="707" y="185"/>
                          </a:lnTo>
                          <a:lnTo>
                            <a:pt x="707" y="171"/>
                          </a:lnTo>
                          <a:lnTo>
                            <a:pt x="702" y="158"/>
                          </a:lnTo>
                          <a:lnTo>
                            <a:pt x="693" y="148"/>
                          </a:lnTo>
                          <a:lnTo>
                            <a:pt x="689" y="141"/>
                          </a:lnTo>
                          <a:lnTo>
                            <a:pt x="685" y="130"/>
                          </a:lnTo>
                          <a:lnTo>
                            <a:pt x="686" y="118"/>
                          </a:lnTo>
                          <a:lnTo>
                            <a:pt x="694" y="108"/>
                          </a:lnTo>
                          <a:lnTo>
                            <a:pt x="699" y="101"/>
                          </a:lnTo>
                          <a:lnTo>
                            <a:pt x="707" y="93"/>
                          </a:lnTo>
                          <a:lnTo>
                            <a:pt x="711" y="82"/>
                          </a:lnTo>
                          <a:lnTo>
                            <a:pt x="712" y="71"/>
                          </a:lnTo>
                          <a:lnTo>
                            <a:pt x="709" y="64"/>
                          </a:lnTo>
                          <a:lnTo>
                            <a:pt x="702" y="52"/>
                          </a:lnTo>
                          <a:lnTo>
                            <a:pt x="694" y="43"/>
                          </a:lnTo>
                          <a:lnTo>
                            <a:pt x="689" y="30"/>
                          </a:lnTo>
                          <a:lnTo>
                            <a:pt x="689" y="0"/>
                          </a:lnTo>
                          <a:lnTo>
                            <a:pt x="617" y="44"/>
                          </a:lnTo>
                          <a:lnTo>
                            <a:pt x="572" y="61"/>
                          </a:lnTo>
                          <a:lnTo>
                            <a:pt x="522" y="76"/>
                          </a:lnTo>
                          <a:lnTo>
                            <a:pt x="462" y="93"/>
                          </a:lnTo>
                          <a:lnTo>
                            <a:pt x="409" y="103"/>
                          </a:lnTo>
                          <a:lnTo>
                            <a:pt x="355" y="111"/>
                          </a:lnTo>
                          <a:lnTo>
                            <a:pt x="286" y="119"/>
                          </a:lnTo>
                          <a:close/>
                        </a:path>
                      </a:pathLst>
                    </a:custGeom>
                    <a:solidFill>
                      <a:srgbClr val="FFA04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grpSp>
            </p:grpSp>
            <p:grpSp>
              <p:nvGrpSpPr>
                <p:cNvPr id="70697" name="Group 41"/>
                <p:cNvGrpSpPr/>
                <p:nvPr/>
              </p:nvGrpSpPr>
              <p:grpSpPr bwMode="auto">
                <a:xfrm>
                  <a:off x="1135" y="2585"/>
                  <a:ext cx="212" cy="384"/>
                  <a:chOff x="1135" y="2585"/>
                  <a:chExt cx="212" cy="384"/>
                </a:xfrm>
              </p:grpSpPr>
              <p:sp>
                <p:nvSpPr>
                  <p:cNvPr id="70698" name="Freeform 42"/>
                  <p:cNvSpPr/>
                  <p:nvPr/>
                </p:nvSpPr>
                <p:spPr bwMode="auto">
                  <a:xfrm>
                    <a:off x="1176" y="2688"/>
                    <a:ext cx="162" cy="61"/>
                  </a:xfrm>
                  <a:custGeom>
                    <a:avLst/>
                    <a:gdLst>
                      <a:gd name="T0" fmla="*/ 162 w 162"/>
                      <a:gd name="T1" fmla="*/ 11 h 61"/>
                      <a:gd name="T2" fmla="*/ 147 w 162"/>
                      <a:gd name="T3" fmla="*/ 0 h 61"/>
                      <a:gd name="T4" fmla="*/ 97 w 162"/>
                      <a:gd name="T5" fmla="*/ 23 h 61"/>
                      <a:gd name="T6" fmla="*/ 48 w 162"/>
                      <a:gd name="T7" fmla="*/ 39 h 61"/>
                      <a:gd name="T8" fmla="*/ 0 w 162"/>
                      <a:gd name="T9" fmla="*/ 52 h 61"/>
                      <a:gd name="T10" fmla="*/ 9 w 162"/>
                      <a:gd name="T11" fmla="*/ 61 h 61"/>
                      <a:gd name="T12" fmla="*/ 42 w 162"/>
                      <a:gd name="T13" fmla="*/ 61 h 61"/>
                      <a:gd name="T14" fmla="*/ 86 w 162"/>
                      <a:gd name="T15" fmla="*/ 53 h 61"/>
                      <a:gd name="T16" fmla="*/ 127 w 162"/>
                      <a:gd name="T17" fmla="*/ 34 h 61"/>
                      <a:gd name="T18" fmla="*/ 162 w 162"/>
                      <a:gd name="T19"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61">
                        <a:moveTo>
                          <a:pt x="162" y="11"/>
                        </a:moveTo>
                        <a:lnTo>
                          <a:pt x="147" y="0"/>
                        </a:lnTo>
                        <a:lnTo>
                          <a:pt x="97" y="23"/>
                        </a:lnTo>
                        <a:lnTo>
                          <a:pt x="48" y="39"/>
                        </a:lnTo>
                        <a:lnTo>
                          <a:pt x="0" y="52"/>
                        </a:lnTo>
                        <a:lnTo>
                          <a:pt x="9" y="61"/>
                        </a:lnTo>
                        <a:lnTo>
                          <a:pt x="42" y="61"/>
                        </a:lnTo>
                        <a:lnTo>
                          <a:pt x="86" y="53"/>
                        </a:lnTo>
                        <a:lnTo>
                          <a:pt x="127" y="34"/>
                        </a:lnTo>
                        <a:lnTo>
                          <a:pt x="162" y="11"/>
                        </a:lnTo>
                        <a:close/>
                      </a:path>
                    </a:pathLst>
                  </a:custGeom>
                  <a:solidFill>
                    <a:srgbClr val="FFE0C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699" name="Freeform 43"/>
                  <p:cNvSpPr/>
                  <p:nvPr/>
                </p:nvSpPr>
                <p:spPr bwMode="auto">
                  <a:xfrm>
                    <a:off x="1205" y="2786"/>
                    <a:ext cx="142" cy="69"/>
                  </a:xfrm>
                  <a:custGeom>
                    <a:avLst/>
                    <a:gdLst>
                      <a:gd name="T0" fmla="*/ 142 w 142"/>
                      <a:gd name="T1" fmla="*/ 14 h 69"/>
                      <a:gd name="T2" fmla="*/ 134 w 142"/>
                      <a:gd name="T3" fmla="*/ 0 h 69"/>
                      <a:gd name="T4" fmla="*/ 86 w 142"/>
                      <a:gd name="T5" fmla="*/ 30 h 69"/>
                      <a:gd name="T6" fmla="*/ 48 w 142"/>
                      <a:gd name="T7" fmla="*/ 45 h 69"/>
                      <a:gd name="T8" fmla="*/ 0 w 142"/>
                      <a:gd name="T9" fmla="*/ 59 h 69"/>
                      <a:gd name="T10" fmla="*/ 10 w 142"/>
                      <a:gd name="T11" fmla="*/ 69 h 69"/>
                      <a:gd name="T12" fmla="*/ 41 w 142"/>
                      <a:gd name="T13" fmla="*/ 69 h 69"/>
                      <a:gd name="T14" fmla="*/ 72 w 142"/>
                      <a:gd name="T15" fmla="*/ 61 h 69"/>
                      <a:gd name="T16" fmla="*/ 109 w 142"/>
                      <a:gd name="T17" fmla="*/ 40 h 69"/>
                      <a:gd name="T18" fmla="*/ 142 w 142"/>
                      <a:gd name="T19"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69">
                        <a:moveTo>
                          <a:pt x="142" y="14"/>
                        </a:moveTo>
                        <a:lnTo>
                          <a:pt x="134" y="0"/>
                        </a:lnTo>
                        <a:lnTo>
                          <a:pt x="86" y="30"/>
                        </a:lnTo>
                        <a:lnTo>
                          <a:pt x="48" y="45"/>
                        </a:lnTo>
                        <a:lnTo>
                          <a:pt x="0" y="59"/>
                        </a:lnTo>
                        <a:lnTo>
                          <a:pt x="10" y="69"/>
                        </a:lnTo>
                        <a:lnTo>
                          <a:pt x="41" y="69"/>
                        </a:lnTo>
                        <a:lnTo>
                          <a:pt x="72" y="61"/>
                        </a:lnTo>
                        <a:lnTo>
                          <a:pt x="109" y="40"/>
                        </a:lnTo>
                        <a:lnTo>
                          <a:pt x="142" y="14"/>
                        </a:lnTo>
                        <a:close/>
                      </a:path>
                    </a:pathLst>
                  </a:custGeom>
                  <a:solidFill>
                    <a:srgbClr val="FFE0C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700" name="Freeform 44"/>
                  <p:cNvSpPr/>
                  <p:nvPr/>
                </p:nvSpPr>
                <p:spPr bwMode="auto">
                  <a:xfrm>
                    <a:off x="1196" y="2901"/>
                    <a:ext cx="145" cy="68"/>
                  </a:xfrm>
                  <a:custGeom>
                    <a:avLst/>
                    <a:gdLst>
                      <a:gd name="T0" fmla="*/ 145 w 145"/>
                      <a:gd name="T1" fmla="*/ 10 h 68"/>
                      <a:gd name="T2" fmla="*/ 135 w 145"/>
                      <a:gd name="T3" fmla="*/ 0 h 68"/>
                      <a:gd name="T4" fmla="*/ 90 w 145"/>
                      <a:gd name="T5" fmla="*/ 28 h 68"/>
                      <a:gd name="T6" fmla="*/ 48 w 145"/>
                      <a:gd name="T7" fmla="*/ 44 h 68"/>
                      <a:gd name="T8" fmla="*/ 0 w 145"/>
                      <a:gd name="T9" fmla="*/ 55 h 68"/>
                      <a:gd name="T10" fmla="*/ 9 w 145"/>
                      <a:gd name="T11" fmla="*/ 68 h 68"/>
                      <a:gd name="T12" fmla="*/ 41 w 145"/>
                      <a:gd name="T13" fmla="*/ 66 h 68"/>
                      <a:gd name="T14" fmla="*/ 79 w 145"/>
                      <a:gd name="T15" fmla="*/ 58 h 68"/>
                      <a:gd name="T16" fmla="*/ 118 w 145"/>
                      <a:gd name="T17" fmla="*/ 36 h 68"/>
                      <a:gd name="T18" fmla="*/ 145 w 145"/>
                      <a:gd name="T19" fmla="*/ 1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8">
                        <a:moveTo>
                          <a:pt x="145" y="10"/>
                        </a:moveTo>
                        <a:lnTo>
                          <a:pt x="135" y="0"/>
                        </a:lnTo>
                        <a:lnTo>
                          <a:pt x="90" y="28"/>
                        </a:lnTo>
                        <a:lnTo>
                          <a:pt x="48" y="44"/>
                        </a:lnTo>
                        <a:lnTo>
                          <a:pt x="0" y="55"/>
                        </a:lnTo>
                        <a:lnTo>
                          <a:pt x="9" y="68"/>
                        </a:lnTo>
                        <a:lnTo>
                          <a:pt x="41" y="66"/>
                        </a:lnTo>
                        <a:lnTo>
                          <a:pt x="79" y="58"/>
                        </a:lnTo>
                        <a:lnTo>
                          <a:pt x="118" y="36"/>
                        </a:lnTo>
                        <a:lnTo>
                          <a:pt x="145" y="10"/>
                        </a:lnTo>
                        <a:close/>
                      </a:path>
                    </a:pathLst>
                  </a:custGeom>
                  <a:solidFill>
                    <a:srgbClr val="FFE0C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701" name="Freeform 45"/>
                  <p:cNvSpPr/>
                  <p:nvPr/>
                </p:nvSpPr>
                <p:spPr bwMode="auto">
                  <a:xfrm>
                    <a:off x="1135" y="2585"/>
                    <a:ext cx="166" cy="60"/>
                  </a:xfrm>
                  <a:custGeom>
                    <a:avLst/>
                    <a:gdLst>
                      <a:gd name="T0" fmla="*/ 166 w 166"/>
                      <a:gd name="T1" fmla="*/ 12 h 60"/>
                      <a:gd name="T2" fmla="*/ 150 w 166"/>
                      <a:gd name="T3" fmla="*/ 0 h 60"/>
                      <a:gd name="T4" fmla="*/ 94 w 166"/>
                      <a:gd name="T5" fmla="*/ 23 h 60"/>
                      <a:gd name="T6" fmla="*/ 48 w 166"/>
                      <a:gd name="T7" fmla="*/ 37 h 60"/>
                      <a:gd name="T8" fmla="*/ 0 w 166"/>
                      <a:gd name="T9" fmla="*/ 49 h 60"/>
                      <a:gd name="T10" fmla="*/ 10 w 166"/>
                      <a:gd name="T11" fmla="*/ 60 h 60"/>
                      <a:gd name="T12" fmla="*/ 41 w 166"/>
                      <a:gd name="T13" fmla="*/ 59 h 60"/>
                      <a:gd name="T14" fmla="*/ 80 w 166"/>
                      <a:gd name="T15" fmla="*/ 51 h 60"/>
                      <a:gd name="T16" fmla="*/ 123 w 166"/>
                      <a:gd name="T17" fmla="*/ 36 h 60"/>
                      <a:gd name="T18" fmla="*/ 166 w 166"/>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60">
                        <a:moveTo>
                          <a:pt x="166" y="12"/>
                        </a:moveTo>
                        <a:lnTo>
                          <a:pt x="150" y="0"/>
                        </a:lnTo>
                        <a:lnTo>
                          <a:pt x="94" y="23"/>
                        </a:lnTo>
                        <a:lnTo>
                          <a:pt x="48" y="37"/>
                        </a:lnTo>
                        <a:lnTo>
                          <a:pt x="0" y="49"/>
                        </a:lnTo>
                        <a:lnTo>
                          <a:pt x="10" y="60"/>
                        </a:lnTo>
                        <a:lnTo>
                          <a:pt x="41" y="59"/>
                        </a:lnTo>
                        <a:lnTo>
                          <a:pt x="80" y="51"/>
                        </a:lnTo>
                        <a:lnTo>
                          <a:pt x="123" y="36"/>
                        </a:lnTo>
                        <a:lnTo>
                          <a:pt x="166" y="12"/>
                        </a:lnTo>
                        <a:close/>
                      </a:path>
                    </a:pathLst>
                  </a:custGeom>
                  <a:solidFill>
                    <a:srgbClr val="FFE0C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grpSp>
          </p:grpSp>
          <p:sp>
            <p:nvSpPr>
              <p:cNvPr id="70702" name="Freeform 46"/>
              <p:cNvSpPr/>
              <p:nvPr/>
            </p:nvSpPr>
            <p:spPr bwMode="auto">
              <a:xfrm>
                <a:off x="10" y="9"/>
                <a:ext cx="1960" cy="2558"/>
              </a:xfrm>
              <a:custGeom>
                <a:avLst/>
                <a:gdLst>
                  <a:gd name="T0" fmla="*/ 1403 w 1960"/>
                  <a:gd name="T1" fmla="*/ 2469 h 2558"/>
                  <a:gd name="T2" fmla="*/ 1421 w 1960"/>
                  <a:gd name="T3" fmla="*/ 2449 h 2558"/>
                  <a:gd name="T4" fmla="*/ 1428 w 1960"/>
                  <a:gd name="T5" fmla="*/ 2432 h 2558"/>
                  <a:gd name="T6" fmla="*/ 1441 w 1960"/>
                  <a:gd name="T7" fmla="*/ 2373 h 2558"/>
                  <a:gd name="T8" fmla="*/ 1517 w 1960"/>
                  <a:gd name="T9" fmla="*/ 1960 h 2558"/>
                  <a:gd name="T10" fmla="*/ 1572 w 1960"/>
                  <a:gd name="T11" fmla="*/ 1814 h 2558"/>
                  <a:gd name="T12" fmla="*/ 1624 w 1960"/>
                  <a:gd name="T13" fmla="*/ 1709 h 2558"/>
                  <a:gd name="T14" fmla="*/ 1721 w 1960"/>
                  <a:gd name="T15" fmla="*/ 1553 h 2558"/>
                  <a:gd name="T16" fmla="*/ 1824 w 1960"/>
                  <a:gd name="T17" fmla="*/ 1399 h 2558"/>
                  <a:gd name="T18" fmla="*/ 1895 w 1960"/>
                  <a:gd name="T19" fmla="*/ 1257 h 2558"/>
                  <a:gd name="T20" fmla="*/ 1937 w 1960"/>
                  <a:gd name="T21" fmla="*/ 1114 h 2558"/>
                  <a:gd name="T22" fmla="*/ 1960 w 1960"/>
                  <a:gd name="T23" fmla="*/ 934 h 2558"/>
                  <a:gd name="T24" fmla="*/ 1945 w 1960"/>
                  <a:gd name="T25" fmla="*/ 768 h 2558"/>
                  <a:gd name="T26" fmla="*/ 1903 w 1960"/>
                  <a:gd name="T27" fmla="*/ 610 h 2558"/>
                  <a:gd name="T28" fmla="*/ 1833 w 1960"/>
                  <a:gd name="T29" fmla="*/ 465 h 2558"/>
                  <a:gd name="T30" fmla="*/ 1714 w 1960"/>
                  <a:gd name="T31" fmla="*/ 312 h 2558"/>
                  <a:gd name="T32" fmla="*/ 1588 w 1960"/>
                  <a:gd name="T33" fmla="*/ 204 h 2558"/>
                  <a:gd name="T34" fmla="*/ 1428 w 1960"/>
                  <a:gd name="T35" fmla="*/ 105 h 2558"/>
                  <a:gd name="T36" fmla="*/ 1239 w 1960"/>
                  <a:gd name="T37" fmla="*/ 35 h 2558"/>
                  <a:gd name="T38" fmla="*/ 1082 w 1960"/>
                  <a:gd name="T39" fmla="*/ 5 h 2558"/>
                  <a:gd name="T40" fmla="*/ 908 w 1960"/>
                  <a:gd name="T41" fmla="*/ 0 h 2558"/>
                  <a:gd name="T42" fmla="*/ 759 w 1960"/>
                  <a:gd name="T43" fmla="*/ 24 h 2558"/>
                  <a:gd name="T44" fmla="*/ 612 w 1960"/>
                  <a:gd name="T45" fmla="*/ 68 h 2558"/>
                  <a:gd name="T46" fmla="*/ 486 w 1960"/>
                  <a:gd name="T47" fmla="*/ 127 h 2558"/>
                  <a:gd name="T48" fmla="*/ 354 w 1960"/>
                  <a:gd name="T49" fmla="*/ 212 h 2558"/>
                  <a:gd name="T50" fmla="*/ 235 w 1960"/>
                  <a:gd name="T51" fmla="*/ 316 h 2558"/>
                  <a:gd name="T52" fmla="*/ 136 w 1960"/>
                  <a:gd name="T53" fmla="*/ 435 h 2558"/>
                  <a:gd name="T54" fmla="*/ 51 w 1960"/>
                  <a:gd name="T55" fmla="*/ 602 h 2558"/>
                  <a:gd name="T56" fmla="*/ 6 w 1960"/>
                  <a:gd name="T57" fmla="*/ 773 h 2558"/>
                  <a:gd name="T58" fmla="*/ 0 w 1960"/>
                  <a:gd name="T59" fmla="*/ 925 h 2558"/>
                  <a:gd name="T60" fmla="*/ 13 w 1960"/>
                  <a:gd name="T61" fmla="*/ 1090 h 2558"/>
                  <a:gd name="T62" fmla="*/ 60 w 1960"/>
                  <a:gd name="T63" fmla="*/ 1255 h 2558"/>
                  <a:gd name="T64" fmla="*/ 140 w 1960"/>
                  <a:gd name="T65" fmla="*/ 1409 h 2558"/>
                  <a:gd name="T66" fmla="*/ 232 w 1960"/>
                  <a:gd name="T67" fmla="*/ 1557 h 2558"/>
                  <a:gd name="T68" fmla="*/ 359 w 1960"/>
                  <a:gd name="T69" fmla="*/ 1766 h 2558"/>
                  <a:gd name="T70" fmla="*/ 416 w 1960"/>
                  <a:gd name="T71" fmla="*/ 1881 h 2558"/>
                  <a:gd name="T72" fmla="*/ 456 w 1960"/>
                  <a:gd name="T73" fmla="*/ 2016 h 2558"/>
                  <a:gd name="T74" fmla="*/ 486 w 1960"/>
                  <a:gd name="T75" fmla="*/ 2205 h 2558"/>
                  <a:gd name="T76" fmla="*/ 510 w 1960"/>
                  <a:gd name="T77" fmla="*/ 2369 h 2558"/>
                  <a:gd name="T78" fmla="*/ 527 w 1960"/>
                  <a:gd name="T79" fmla="*/ 2434 h 2558"/>
                  <a:gd name="T80" fmla="*/ 535 w 1960"/>
                  <a:gd name="T81" fmla="*/ 2449 h 2558"/>
                  <a:gd name="T82" fmla="*/ 560 w 1960"/>
                  <a:gd name="T83" fmla="*/ 2473 h 2558"/>
                  <a:gd name="T84" fmla="*/ 617 w 1960"/>
                  <a:gd name="T85" fmla="*/ 2505 h 2558"/>
                  <a:gd name="T86" fmla="*/ 683 w 1960"/>
                  <a:gd name="T87" fmla="*/ 2524 h 2558"/>
                  <a:gd name="T88" fmla="*/ 755 w 1960"/>
                  <a:gd name="T89" fmla="*/ 2541 h 2558"/>
                  <a:gd name="T90" fmla="*/ 832 w 1960"/>
                  <a:gd name="T91" fmla="*/ 2551 h 2558"/>
                  <a:gd name="T92" fmla="*/ 907 w 1960"/>
                  <a:gd name="T93" fmla="*/ 2556 h 2558"/>
                  <a:gd name="T94" fmla="*/ 977 w 1960"/>
                  <a:gd name="T95" fmla="*/ 2558 h 2558"/>
                  <a:gd name="T96" fmla="*/ 1054 w 1960"/>
                  <a:gd name="T97" fmla="*/ 2556 h 2558"/>
                  <a:gd name="T98" fmla="*/ 1132 w 1960"/>
                  <a:gd name="T99" fmla="*/ 2551 h 2558"/>
                  <a:gd name="T100" fmla="*/ 1205 w 1960"/>
                  <a:gd name="T101" fmla="*/ 2539 h 2558"/>
                  <a:gd name="T102" fmla="*/ 1271 w 1960"/>
                  <a:gd name="T103" fmla="*/ 2525 h 2558"/>
                  <a:gd name="T104" fmla="*/ 1335 w 1960"/>
                  <a:gd name="T105" fmla="*/ 2506 h 2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60" h="2558">
                    <a:moveTo>
                      <a:pt x="1374" y="2490"/>
                    </a:moveTo>
                    <a:lnTo>
                      <a:pt x="1390" y="2479"/>
                    </a:lnTo>
                    <a:lnTo>
                      <a:pt x="1403" y="2469"/>
                    </a:lnTo>
                    <a:lnTo>
                      <a:pt x="1411" y="2462"/>
                    </a:lnTo>
                    <a:lnTo>
                      <a:pt x="1416" y="2454"/>
                    </a:lnTo>
                    <a:lnTo>
                      <a:pt x="1421" y="2449"/>
                    </a:lnTo>
                    <a:lnTo>
                      <a:pt x="1423" y="2443"/>
                    </a:lnTo>
                    <a:lnTo>
                      <a:pt x="1427" y="2439"/>
                    </a:lnTo>
                    <a:lnTo>
                      <a:pt x="1428" y="2432"/>
                    </a:lnTo>
                    <a:lnTo>
                      <a:pt x="1431" y="2424"/>
                    </a:lnTo>
                    <a:lnTo>
                      <a:pt x="1432" y="2414"/>
                    </a:lnTo>
                    <a:lnTo>
                      <a:pt x="1441" y="2373"/>
                    </a:lnTo>
                    <a:lnTo>
                      <a:pt x="1498" y="2042"/>
                    </a:lnTo>
                    <a:lnTo>
                      <a:pt x="1508" y="1995"/>
                    </a:lnTo>
                    <a:lnTo>
                      <a:pt x="1517" y="1960"/>
                    </a:lnTo>
                    <a:lnTo>
                      <a:pt x="1531" y="1913"/>
                    </a:lnTo>
                    <a:lnTo>
                      <a:pt x="1551" y="1860"/>
                    </a:lnTo>
                    <a:lnTo>
                      <a:pt x="1572" y="1814"/>
                    </a:lnTo>
                    <a:lnTo>
                      <a:pt x="1591" y="1775"/>
                    </a:lnTo>
                    <a:lnTo>
                      <a:pt x="1607" y="1741"/>
                    </a:lnTo>
                    <a:lnTo>
                      <a:pt x="1624" y="1709"/>
                    </a:lnTo>
                    <a:lnTo>
                      <a:pt x="1657" y="1654"/>
                    </a:lnTo>
                    <a:lnTo>
                      <a:pt x="1690" y="1602"/>
                    </a:lnTo>
                    <a:lnTo>
                      <a:pt x="1721" y="1553"/>
                    </a:lnTo>
                    <a:lnTo>
                      <a:pt x="1747" y="1516"/>
                    </a:lnTo>
                    <a:lnTo>
                      <a:pt x="1792" y="1447"/>
                    </a:lnTo>
                    <a:lnTo>
                      <a:pt x="1824" y="1399"/>
                    </a:lnTo>
                    <a:lnTo>
                      <a:pt x="1850" y="1358"/>
                    </a:lnTo>
                    <a:lnTo>
                      <a:pt x="1871" y="1312"/>
                    </a:lnTo>
                    <a:lnTo>
                      <a:pt x="1895" y="1257"/>
                    </a:lnTo>
                    <a:lnTo>
                      <a:pt x="1912" y="1209"/>
                    </a:lnTo>
                    <a:lnTo>
                      <a:pt x="1927" y="1158"/>
                    </a:lnTo>
                    <a:lnTo>
                      <a:pt x="1937" y="1114"/>
                    </a:lnTo>
                    <a:lnTo>
                      <a:pt x="1948" y="1066"/>
                    </a:lnTo>
                    <a:lnTo>
                      <a:pt x="1956" y="1005"/>
                    </a:lnTo>
                    <a:lnTo>
                      <a:pt x="1960" y="934"/>
                    </a:lnTo>
                    <a:lnTo>
                      <a:pt x="1960" y="868"/>
                    </a:lnTo>
                    <a:lnTo>
                      <a:pt x="1954" y="817"/>
                    </a:lnTo>
                    <a:lnTo>
                      <a:pt x="1945" y="768"/>
                    </a:lnTo>
                    <a:lnTo>
                      <a:pt x="1936" y="724"/>
                    </a:lnTo>
                    <a:lnTo>
                      <a:pt x="1921" y="668"/>
                    </a:lnTo>
                    <a:lnTo>
                      <a:pt x="1903" y="610"/>
                    </a:lnTo>
                    <a:lnTo>
                      <a:pt x="1884" y="557"/>
                    </a:lnTo>
                    <a:lnTo>
                      <a:pt x="1861" y="509"/>
                    </a:lnTo>
                    <a:lnTo>
                      <a:pt x="1833" y="465"/>
                    </a:lnTo>
                    <a:lnTo>
                      <a:pt x="1796" y="410"/>
                    </a:lnTo>
                    <a:lnTo>
                      <a:pt x="1754" y="354"/>
                    </a:lnTo>
                    <a:lnTo>
                      <a:pt x="1714" y="312"/>
                    </a:lnTo>
                    <a:lnTo>
                      <a:pt x="1677" y="275"/>
                    </a:lnTo>
                    <a:lnTo>
                      <a:pt x="1634" y="239"/>
                    </a:lnTo>
                    <a:lnTo>
                      <a:pt x="1588" y="204"/>
                    </a:lnTo>
                    <a:lnTo>
                      <a:pt x="1544" y="172"/>
                    </a:lnTo>
                    <a:lnTo>
                      <a:pt x="1491" y="140"/>
                    </a:lnTo>
                    <a:lnTo>
                      <a:pt x="1428" y="105"/>
                    </a:lnTo>
                    <a:lnTo>
                      <a:pt x="1370" y="79"/>
                    </a:lnTo>
                    <a:lnTo>
                      <a:pt x="1302" y="53"/>
                    </a:lnTo>
                    <a:lnTo>
                      <a:pt x="1239" y="35"/>
                    </a:lnTo>
                    <a:lnTo>
                      <a:pt x="1189" y="23"/>
                    </a:lnTo>
                    <a:lnTo>
                      <a:pt x="1133" y="12"/>
                    </a:lnTo>
                    <a:lnTo>
                      <a:pt x="1082" y="5"/>
                    </a:lnTo>
                    <a:lnTo>
                      <a:pt x="1022" y="0"/>
                    </a:lnTo>
                    <a:lnTo>
                      <a:pt x="968" y="0"/>
                    </a:lnTo>
                    <a:lnTo>
                      <a:pt x="908" y="0"/>
                    </a:lnTo>
                    <a:lnTo>
                      <a:pt x="859" y="5"/>
                    </a:lnTo>
                    <a:lnTo>
                      <a:pt x="802" y="16"/>
                    </a:lnTo>
                    <a:lnTo>
                      <a:pt x="759" y="24"/>
                    </a:lnTo>
                    <a:lnTo>
                      <a:pt x="705" y="38"/>
                    </a:lnTo>
                    <a:lnTo>
                      <a:pt x="656" y="52"/>
                    </a:lnTo>
                    <a:lnTo>
                      <a:pt x="612" y="68"/>
                    </a:lnTo>
                    <a:lnTo>
                      <a:pt x="568" y="86"/>
                    </a:lnTo>
                    <a:lnTo>
                      <a:pt x="525" y="106"/>
                    </a:lnTo>
                    <a:lnTo>
                      <a:pt x="486" y="127"/>
                    </a:lnTo>
                    <a:lnTo>
                      <a:pt x="443" y="154"/>
                    </a:lnTo>
                    <a:lnTo>
                      <a:pt x="396" y="184"/>
                    </a:lnTo>
                    <a:lnTo>
                      <a:pt x="354" y="212"/>
                    </a:lnTo>
                    <a:lnTo>
                      <a:pt x="316" y="244"/>
                    </a:lnTo>
                    <a:lnTo>
                      <a:pt x="275" y="278"/>
                    </a:lnTo>
                    <a:lnTo>
                      <a:pt x="235" y="316"/>
                    </a:lnTo>
                    <a:lnTo>
                      <a:pt x="199" y="353"/>
                    </a:lnTo>
                    <a:lnTo>
                      <a:pt x="170" y="388"/>
                    </a:lnTo>
                    <a:lnTo>
                      <a:pt x="136" y="435"/>
                    </a:lnTo>
                    <a:lnTo>
                      <a:pt x="103" y="487"/>
                    </a:lnTo>
                    <a:lnTo>
                      <a:pt x="72" y="546"/>
                    </a:lnTo>
                    <a:lnTo>
                      <a:pt x="51" y="602"/>
                    </a:lnTo>
                    <a:lnTo>
                      <a:pt x="33" y="661"/>
                    </a:lnTo>
                    <a:lnTo>
                      <a:pt x="17" y="720"/>
                    </a:lnTo>
                    <a:lnTo>
                      <a:pt x="6" y="773"/>
                    </a:lnTo>
                    <a:lnTo>
                      <a:pt x="0" y="827"/>
                    </a:lnTo>
                    <a:lnTo>
                      <a:pt x="0" y="879"/>
                    </a:lnTo>
                    <a:lnTo>
                      <a:pt x="0" y="925"/>
                    </a:lnTo>
                    <a:lnTo>
                      <a:pt x="0" y="980"/>
                    </a:lnTo>
                    <a:lnTo>
                      <a:pt x="3" y="1029"/>
                    </a:lnTo>
                    <a:lnTo>
                      <a:pt x="13" y="1090"/>
                    </a:lnTo>
                    <a:lnTo>
                      <a:pt x="23" y="1143"/>
                    </a:lnTo>
                    <a:lnTo>
                      <a:pt x="38" y="1195"/>
                    </a:lnTo>
                    <a:lnTo>
                      <a:pt x="60" y="1255"/>
                    </a:lnTo>
                    <a:lnTo>
                      <a:pt x="84" y="1309"/>
                    </a:lnTo>
                    <a:lnTo>
                      <a:pt x="109" y="1356"/>
                    </a:lnTo>
                    <a:lnTo>
                      <a:pt x="140" y="1409"/>
                    </a:lnTo>
                    <a:lnTo>
                      <a:pt x="173" y="1460"/>
                    </a:lnTo>
                    <a:lnTo>
                      <a:pt x="202" y="1508"/>
                    </a:lnTo>
                    <a:lnTo>
                      <a:pt x="232" y="1557"/>
                    </a:lnTo>
                    <a:lnTo>
                      <a:pt x="264" y="1610"/>
                    </a:lnTo>
                    <a:lnTo>
                      <a:pt x="313" y="1686"/>
                    </a:lnTo>
                    <a:lnTo>
                      <a:pt x="359" y="1766"/>
                    </a:lnTo>
                    <a:lnTo>
                      <a:pt x="386" y="1806"/>
                    </a:lnTo>
                    <a:lnTo>
                      <a:pt x="400" y="1839"/>
                    </a:lnTo>
                    <a:lnTo>
                      <a:pt x="416" y="1881"/>
                    </a:lnTo>
                    <a:lnTo>
                      <a:pt x="431" y="1928"/>
                    </a:lnTo>
                    <a:lnTo>
                      <a:pt x="444" y="1970"/>
                    </a:lnTo>
                    <a:lnTo>
                      <a:pt x="456" y="2016"/>
                    </a:lnTo>
                    <a:lnTo>
                      <a:pt x="464" y="2080"/>
                    </a:lnTo>
                    <a:lnTo>
                      <a:pt x="477" y="2149"/>
                    </a:lnTo>
                    <a:lnTo>
                      <a:pt x="486" y="2205"/>
                    </a:lnTo>
                    <a:lnTo>
                      <a:pt x="496" y="2275"/>
                    </a:lnTo>
                    <a:lnTo>
                      <a:pt x="502" y="2325"/>
                    </a:lnTo>
                    <a:lnTo>
                      <a:pt x="510" y="2369"/>
                    </a:lnTo>
                    <a:lnTo>
                      <a:pt x="521" y="2412"/>
                    </a:lnTo>
                    <a:lnTo>
                      <a:pt x="525" y="2424"/>
                    </a:lnTo>
                    <a:lnTo>
                      <a:pt x="527" y="2434"/>
                    </a:lnTo>
                    <a:lnTo>
                      <a:pt x="529" y="2439"/>
                    </a:lnTo>
                    <a:lnTo>
                      <a:pt x="530" y="2443"/>
                    </a:lnTo>
                    <a:lnTo>
                      <a:pt x="535" y="2449"/>
                    </a:lnTo>
                    <a:lnTo>
                      <a:pt x="542" y="2457"/>
                    </a:lnTo>
                    <a:lnTo>
                      <a:pt x="551" y="2465"/>
                    </a:lnTo>
                    <a:lnTo>
                      <a:pt x="560" y="2473"/>
                    </a:lnTo>
                    <a:lnTo>
                      <a:pt x="575" y="2484"/>
                    </a:lnTo>
                    <a:lnTo>
                      <a:pt x="592" y="2492"/>
                    </a:lnTo>
                    <a:lnTo>
                      <a:pt x="617" y="2505"/>
                    </a:lnTo>
                    <a:lnTo>
                      <a:pt x="638" y="2513"/>
                    </a:lnTo>
                    <a:lnTo>
                      <a:pt x="661" y="2520"/>
                    </a:lnTo>
                    <a:lnTo>
                      <a:pt x="683" y="2524"/>
                    </a:lnTo>
                    <a:lnTo>
                      <a:pt x="702" y="2529"/>
                    </a:lnTo>
                    <a:lnTo>
                      <a:pt x="731" y="2536"/>
                    </a:lnTo>
                    <a:lnTo>
                      <a:pt x="755" y="2541"/>
                    </a:lnTo>
                    <a:lnTo>
                      <a:pt x="779" y="2544"/>
                    </a:lnTo>
                    <a:lnTo>
                      <a:pt x="804" y="2547"/>
                    </a:lnTo>
                    <a:lnTo>
                      <a:pt x="832" y="2551"/>
                    </a:lnTo>
                    <a:lnTo>
                      <a:pt x="858" y="2553"/>
                    </a:lnTo>
                    <a:lnTo>
                      <a:pt x="879" y="2554"/>
                    </a:lnTo>
                    <a:lnTo>
                      <a:pt x="907" y="2556"/>
                    </a:lnTo>
                    <a:lnTo>
                      <a:pt x="931" y="2558"/>
                    </a:lnTo>
                    <a:lnTo>
                      <a:pt x="955" y="2558"/>
                    </a:lnTo>
                    <a:lnTo>
                      <a:pt x="977" y="2558"/>
                    </a:lnTo>
                    <a:lnTo>
                      <a:pt x="1001" y="2558"/>
                    </a:lnTo>
                    <a:lnTo>
                      <a:pt x="1030" y="2558"/>
                    </a:lnTo>
                    <a:lnTo>
                      <a:pt x="1054" y="2556"/>
                    </a:lnTo>
                    <a:lnTo>
                      <a:pt x="1076" y="2556"/>
                    </a:lnTo>
                    <a:lnTo>
                      <a:pt x="1101" y="2553"/>
                    </a:lnTo>
                    <a:lnTo>
                      <a:pt x="1132" y="2551"/>
                    </a:lnTo>
                    <a:lnTo>
                      <a:pt x="1153" y="2547"/>
                    </a:lnTo>
                    <a:lnTo>
                      <a:pt x="1181" y="2544"/>
                    </a:lnTo>
                    <a:lnTo>
                      <a:pt x="1205" y="2539"/>
                    </a:lnTo>
                    <a:lnTo>
                      <a:pt x="1228" y="2536"/>
                    </a:lnTo>
                    <a:lnTo>
                      <a:pt x="1251" y="2531"/>
                    </a:lnTo>
                    <a:lnTo>
                      <a:pt x="1271" y="2525"/>
                    </a:lnTo>
                    <a:lnTo>
                      <a:pt x="1295" y="2520"/>
                    </a:lnTo>
                    <a:lnTo>
                      <a:pt x="1314" y="2513"/>
                    </a:lnTo>
                    <a:lnTo>
                      <a:pt x="1335" y="2506"/>
                    </a:lnTo>
                    <a:lnTo>
                      <a:pt x="1355" y="2498"/>
                    </a:lnTo>
                    <a:lnTo>
                      <a:pt x="1374" y="2490"/>
                    </a:lnTo>
                    <a:close/>
                  </a:path>
                </a:pathLst>
              </a:custGeom>
              <a:gradFill rotWithShape="1">
                <a:gsLst>
                  <a:gs pos="0">
                    <a:srgbClr val="FFFF00"/>
                  </a:gs>
                  <a:gs pos="100000">
                    <a:srgbClr val="FFFFCC"/>
                  </a:gs>
                </a:gsLst>
                <a:path path="rect">
                  <a:fillToRect l="50000" t="50000" r="50000" b="50000"/>
                </a:path>
              </a:gradFill>
              <a:ln w="6350">
                <a:solidFill>
                  <a:srgbClr val="FFFFFF"/>
                </a:solidFill>
                <a:prstDash val="solid"/>
                <a:round/>
              </a:ln>
            </p:spPr>
            <p:txBody>
              <a:bodyPr/>
              <a:p>
                <a:endParaRPr lang="vi-VN"/>
              </a:p>
            </p:txBody>
          </p:sp>
        </p:grpSp>
        <p:grpSp>
          <p:nvGrpSpPr>
            <p:cNvPr id="70703" name="Group 47"/>
            <p:cNvGrpSpPr/>
            <p:nvPr/>
          </p:nvGrpSpPr>
          <p:grpSpPr bwMode="auto">
            <a:xfrm>
              <a:off x="561" y="266"/>
              <a:ext cx="1225" cy="2272"/>
              <a:chOff x="561" y="266"/>
              <a:chExt cx="1225" cy="2272"/>
            </a:xfrm>
          </p:grpSpPr>
          <p:sp>
            <p:nvSpPr>
              <p:cNvPr id="70704" name="Oval 48"/>
              <p:cNvSpPr>
                <a:spLocks noChangeArrowheads="1"/>
              </p:cNvSpPr>
              <p:nvPr/>
            </p:nvSpPr>
            <p:spPr bwMode="auto">
              <a:xfrm>
                <a:off x="561" y="2277"/>
                <a:ext cx="860" cy="261"/>
              </a:xfrm>
              <a:prstGeom prst="ellipse">
                <a:avLst/>
              </a:prstGeom>
              <a:solidFill>
                <a:srgbClr val="A0A0A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705" name="Freeform 49"/>
              <p:cNvSpPr/>
              <p:nvPr/>
            </p:nvSpPr>
            <p:spPr bwMode="auto">
              <a:xfrm>
                <a:off x="1457" y="266"/>
                <a:ext cx="329" cy="381"/>
              </a:xfrm>
              <a:custGeom>
                <a:avLst/>
                <a:gdLst>
                  <a:gd name="T0" fmla="*/ 0 w 329"/>
                  <a:gd name="T1" fmla="*/ 0 h 381"/>
                  <a:gd name="T2" fmla="*/ 88 w 329"/>
                  <a:gd name="T3" fmla="*/ 41 h 381"/>
                  <a:gd name="T4" fmla="*/ 168 w 329"/>
                  <a:gd name="T5" fmla="*/ 86 h 381"/>
                  <a:gd name="T6" fmla="*/ 227 w 329"/>
                  <a:gd name="T7" fmla="*/ 131 h 381"/>
                  <a:gd name="T8" fmla="*/ 268 w 329"/>
                  <a:gd name="T9" fmla="*/ 179 h 381"/>
                  <a:gd name="T10" fmla="*/ 296 w 329"/>
                  <a:gd name="T11" fmla="*/ 229 h 381"/>
                  <a:gd name="T12" fmla="*/ 316 w 329"/>
                  <a:gd name="T13" fmla="*/ 271 h 381"/>
                  <a:gd name="T14" fmla="*/ 329 w 329"/>
                  <a:gd name="T15" fmla="*/ 315 h 381"/>
                  <a:gd name="T16" fmla="*/ 214 w 329"/>
                  <a:gd name="T17" fmla="*/ 381 h 381"/>
                  <a:gd name="T18" fmla="*/ 202 w 329"/>
                  <a:gd name="T19" fmla="*/ 319 h 381"/>
                  <a:gd name="T20" fmla="*/ 184 w 329"/>
                  <a:gd name="T21" fmla="*/ 253 h 381"/>
                  <a:gd name="T22" fmla="*/ 156 w 329"/>
                  <a:gd name="T23" fmla="*/ 185 h 381"/>
                  <a:gd name="T24" fmla="*/ 121 w 329"/>
                  <a:gd name="T25" fmla="*/ 127 h 381"/>
                  <a:gd name="T26" fmla="*/ 71 w 329"/>
                  <a:gd name="T27" fmla="*/ 70 h 381"/>
                  <a:gd name="T28" fmla="*/ 0 w 329"/>
                  <a:gd name="T29"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381">
                    <a:moveTo>
                      <a:pt x="0" y="0"/>
                    </a:moveTo>
                    <a:lnTo>
                      <a:pt x="88" y="41"/>
                    </a:lnTo>
                    <a:lnTo>
                      <a:pt x="168" y="86"/>
                    </a:lnTo>
                    <a:lnTo>
                      <a:pt x="227" y="131"/>
                    </a:lnTo>
                    <a:lnTo>
                      <a:pt x="268" y="179"/>
                    </a:lnTo>
                    <a:lnTo>
                      <a:pt x="296" y="229"/>
                    </a:lnTo>
                    <a:lnTo>
                      <a:pt x="316" y="271"/>
                    </a:lnTo>
                    <a:lnTo>
                      <a:pt x="329" y="315"/>
                    </a:lnTo>
                    <a:lnTo>
                      <a:pt x="214" y="381"/>
                    </a:lnTo>
                    <a:lnTo>
                      <a:pt x="202" y="319"/>
                    </a:lnTo>
                    <a:lnTo>
                      <a:pt x="184" y="253"/>
                    </a:lnTo>
                    <a:lnTo>
                      <a:pt x="156" y="185"/>
                    </a:lnTo>
                    <a:lnTo>
                      <a:pt x="121" y="127"/>
                    </a:lnTo>
                    <a:lnTo>
                      <a:pt x="71" y="7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grpSp>
            <p:nvGrpSpPr>
              <p:cNvPr id="70706" name="Group 50"/>
              <p:cNvGrpSpPr/>
              <p:nvPr/>
            </p:nvGrpSpPr>
            <p:grpSpPr bwMode="auto">
              <a:xfrm>
                <a:off x="717" y="778"/>
                <a:ext cx="545" cy="1589"/>
                <a:chOff x="717" y="778"/>
                <a:chExt cx="545" cy="1589"/>
              </a:xfrm>
            </p:grpSpPr>
            <p:sp>
              <p:nvSpPr>
                <p:cNvPr id="70707" name="Freeform 51"/>
                <p:cNvSpPr/>
                <p:nvPr/>
              </p:nvSpPr>
              <p:spPr bwMode="auto">
                <a:xfrm>
                  <a:off x="819" y="1441"/>
                  <a:ext cx="335" cy="926"/>
                </a:xfrm>
                <a:custGeom>
                  <a:avLst/>
                  <a:gdLst>
                    <a:gd name="T0" fmla="*/ 0 w 335"/>
                    <a:gd name="T1" fmla="*/ 71 h 926"/>
                    <a:gd name="T2" fmla="*/ 7 w 335"/>
                    <a:gd name="T3" fmla="*/ 222 h 926"/>
                    <a:gd name="T4" fmla="*/ 23 w 335"/>
                    <a:gd name="T5" fmla="*/ 241 h 926"/>
                    <a:gd name="T6" fmla="*/ 17 w 335"/>
                    <a:gd name="T7" fmla="*/ 858 h 926"/>
                    <a:gd name="T8" fmla="*/ 40 w 335"/>
                    <a:gd name="T9" fmla="*/ 926 h 926"/>
                    <a:gd name="T10" fmla="*/ 96 w 335"/>
                    <a:gd name="T11" fmla="*/ 926 h 926"/>
                    <a:gd name="T12" fmla="*/ 142 w 335"/>
                    <a:gd name="T13" fmla="*/ 893 h 926"/>
                    <a:gd name="T14" fmla="*/ 196 w 335"/>
                    <a:gd name="T15" fmla="*/ 893 h 926"/>
                    <a:gd name="T16" fmla="*/ 239 w 335"/>
                    <a:gd name="T17" fmla="*/ 926 h 926"/>
                    <a:gd name="T18" fmla="*/ 298 w 335"/>
                    <a:gd name="T19" fmla="*/ 926 h 926"/>
                    <a:gd name="T20" fmla="*/ 319 w 335"/>
                    <a:gd name="T21" fmla="*/ 858 h 926"/>
                    <a:gd name="T22" fmla="*/ 309 w 335"/>
                    <a:gd name="T23" fmla="*/ 241 h 926"/>
                    <a:gd name="T24" fmla="*/ 324 w 335"/>
                    <a:gd name="T25" fmla="*/ 222 h 926"/>
                    <a:gd name="T26" fmla="*/ 335 w 335"/>
                    <a:gd name="T27" fmla="*/ 71 h 926"/>
                    <a:gd name="T28" fmla="*/ 262 w 335"/>
                    <a:gd name="T29" fmla="*/ 15 h 926"/>
                    <a:gd name="T30" fmla="*/ 225 w 335"/>
                    <a:gd name="T31" fmla="*/ 15 h 926"/>
                    <a:gd name="T32" fmla="*/ 205 w 335"/>
                    <a:gd name="T33" fmla="*/ 0 h 926"/>
                    <a:gd name="T34" fmla="*/ 120 w 335"/>
                    <a:gd name="T35" fmla="*/ 0 h 926"/>
                    <a:gd name="T36" fmla="*/ 102 w 335"/>
                    <a:gd name="T37" fmla="*/ 15 h 926"/>
                    <a:gd name="T38" fmla="*/ 70 w 335"/>
                    <a:gd name="T39" fmla="*/ 15 h 926"/>
                    <a:gd name="T40" fmla="*/ 0 w 335"/>
                    <a:gd name="T41" fmla="*/ 71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5" h="926">
                      <a:moveTo>
                        <a:pt x="0" y="71"/>
                      </a:moveTo>
                      <a:lnTo>
                        <a:pt x="7" y="222"/>
                      </a:lnTo>
                      <a:lnTo>
                        <a:pt x="23" y="241"/>
                      </a:lnTo>
                      <a:lnTo>
                        <a:pt x="17" y="858"/>
                      </a:lnTo>
                      <a:lnTo>
                        <a:pt x="40" y="926"/>
                      </a:lnTo>
                      <a:lnTo>
                        <a:pt x="96" y="926"/>
                      </a:lnTo>
                      <a:lnTo>
                        <a:pt x="142" y="893"/>
                      </a:lnTo>
                      <a:lnTo>
                        <a:pt x="196" y="893"/>
                      </a:lnTo>
                      <a:lnTo>
                        <a:pt x="239" y="926"/>
                      </a:lnTo>
                      <a:lnTo>
                        <a:pt x="298" y="926"/>
                      </a:lnTo>
                      <a:lnTo>
                        <a:pt x="319" y="858"/>
                      </a:lnTo>
                      <a:lnTo>
                        <a:pt x="309" y="241"/>
                      </a:lnTo>
                      <a:lnTo>
                        <a:pt x="324" y="222"/>
                      </a:lnTo>
                      <a:lnTo>
                        <a:pt x="335" y="71"/>
                      </a:lnTo>
                      <a:lnTo>
                        <a:pt x="262" y="15"/>
                      </a:lnTo>
                      <a:lnTo>
                        <a:pt x="225" y="15"/>
                      </a:lnTo>
                      <a:lnTo>
                        <a:pt x="205" y="0"/>
                      </a:lnTo>
                      <a:lnTo>
                        <a:pt x="120" y="0"/>
                      </a:lnTo>
                      <a:lnTo>
                        <a:pt x="102" y="15"/>
                      </a:lnTo>
                      <a:lnTo>
                        <a:pt x="70" y="15"/>
                      </a:lnTo>
                      <a:lnTo>
                        <a:pt x="0" y="71"/>
                      </a:ln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708" name="Oval 52"/>
                <p:cNvSpPr>
                  <a:spLocks noChangeArrowheads="1"/>
                </p:cNvSpPr>
                <p:nvPr/>
              </p:nvSpPr>
              <p:spPr bwMode="auto">
                <a:xfrm>
                  <a:off x="992" y="1470"/>
                  <a:ext cx="43" cy="64"/>
                </a:xfrm>
                <a:prstGeom prst="ellipse">
                  <a:avLst/>
                </a:prstGeom>
                <a:solidFill>
                  <a:srgbClr val="E0E0E0"/>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grpSp>
              <p:nvGrpSpPr>
                <p:cNvPr id="70709" name="Group 53"/>
                <p:cNvGrpSpPr/>
                <p:nvPr/>
              </p:nvGrpSpPr>
              <p:grpSpPr bwMode="auto">
                <a:xfrm>
                  <a:off x="717" y="778"/>
                  <a:ext cx="545" cy="729"/>
                  <a:chOff x="717" y="778"/>
                  <a:chExt cx="545" cy="729"/>
                </a:xfrm>
              </p:grpSpPr>
              <p:sp>
                <p:nvSpPr>
                  <p:cNvPr id="70710" name="Oval 54"/>
                  <p:cNvSpPr>
                    <a:spLocks noChangeArrowheads="1"/>
                  </p:cNvSpPr>
                  <p:nvPr/>
                </p:nvSpPr>
                <p:spPr bwMode="auto">
                  <a:xfrm>
                    <a:off x="748" y="778"/>
                    <a:ext cx="500" cy="2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sp>
                <p:nvSpPr>
                  <p:cNvPr id="70711" name="Freeform 55"/>
                  <p:cNvSpPr/>
                  <p:nvPr/>
                </p:nvSpPr>
                <p:spPr bwMode="auto">
                  <a:xfrm>
                    <a:off x="717" y="892"/>
                    <a:ext cx="545" cy="615"/>
                  </a:xfrm>
                  <a:custGeom>
                    <a:avLst/>
                    <a:gdLst>
                      <a:gd name="T0" fmla="*/ 347 w 545"/>
                      <a:gd name="T1" fmla="*/ 615 h 615"/>
                      <a:gd name="T2" fmla="*/ 545 w 545"/>
                      <a:gd name="T3" fmla="*/ 60 h 615"/>
                      <a:gd name="T4" fmla="*/ 511 w 545"/>
                      <a:gd name="T5" fmla="*/ 49 h 615"/>
                      <a:gd name="T6" fmla="*/ 470 w 545"/>
                      <a:gd name="T7" fmla="*/ 34 h 615"/>
                      <a:gd name="T8" fmla="*/ 418 w 545"/>
                      <a:gd name="T9" fmla="*/ 21 h 615"/>
                      <a:gd name="T10" fmla="*/ 373 w 545"/>
                      <a:gd name="T11" fmla="*/ 11 h 615"/>
                      <a:gd name="T12" fmla="*/ 332 w 545"/>
                      <a:gd name="T13" fmla="*/ 4 h 615"/>
                      <a:gd name="T14" fmla="*/ 288 w 545"/>
                      <a:gd name="T15" fmla="*/ 0 h 615"/>
                      <a:gd name="T16" fmla="*/ 241 w 545"/>
                      <a:gd name="T17" fmla="*/ 3 h 615"/>
                      <a:gd name="T18" fmla="*/ 180 w 545"/>
                      <a:gd name="T19" fmla="*/ 9 h 615"/>
                      <a:gd name="T20" fmla="*/ 128 w 545"/>
                      <a:gd name="T21" fmla="*/ 21 h 615"/>
                      <a:gd name="T22" fmla="*/ 77 w 545"/>
                      <a:gd name="T23" fmla="*/ 34 h 615"/>
                      <a:gd name="T24" fmla="*/ 33 w 545"/>
                      <a:gd name="T25" fmla="*/ 51 h 615"/>
                      <a:gd name="T26" fmla="*/ 0 w 545"/>
                      <a:gd name="T27" fmla="*/ 67 h 615"/>
                      <a:gd name="T28" fmla="*/ 191 w 545"/>
                      <a:gd name="T29"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5" h="615">
                        <a:moveTo>
                          <a:pt x="347" y="615"/>
                        </a:moveTo>
                        <a:lnTo>
                          <a:pt x="545" y="60"/>
                        </a:lnTo>
                        <a:lnTo>
                          <a:pt x="511" y="49"/>
                        </a:lnTo>
                        <a:lnTo>
                          <a:pt x="470" y="34"/>
                        </a:lnTo>
                        <a:lnTo>
                          <a:pt x="418" y="21"/>
                        </a:lnTo>
                        <a:lnTo>
                          <a:pt x="373" y="11"/>
                        </a:lnTo>
                        <a:lnTo>
                          <a:pt x="332" y="4"/>
                        </a:lnTo>
                        <a:lnTo>
                          <a:pt x="288" y="0"/>
                        </a:lnTo>
                        <a:lnTo>
                          <a:pt x="241" y="3"/>
                        </a:lnTo>
                        <a:lnTo>
                          <a:pt x="180" y="9"/>
                        </a:lnTo>
                        <a:lnTo>
                          <a:pt x="128" y="21"/>
                        </a:lnTo>
                        <a:lnTo>
                          <a:pt x="77" y="34"/>
                        </a:lnTo>
                        <a:lnTo>
                          <a:pt x="33" y="51"/>
                        </a:lnTo>
                        <a:lnTo>
                          <a:pt x="0" y="67"/>
                        </a:lnTo>
                        <a:lnTo>
                          <a:pt x="191" y="615"/>
                        </a:lnTo>
                      </a:path>
                    </a:pathLst>
                  </a:custGeom>
                  <a:noFill/>
                  <a:ln w="6350">
                    <a:solidFill>
                      <a:srgbClr val="A0A0A0"/>
                    </a:solidFill>
                    <a:prstDash val="solid"/>
                    <a:round/>
                  </a:ln>
                  <a:extLst>
                    <a:ext uri="{909E8E84-426E-40DD-AFC4-6F175D3DCCD1}">
                      <a14:hiddenFill xmlns:a14="http://schemas.microsoft.com/office/drawing/2010/main">
                        <a:solidFill>
                          <a:srgbClr val="FFFFFF"/>
                        </a:solidFill>
                      </a14:hiddenFill>
                    </a:ext>
                  </a:extLst>
                </p:spPr>
                <p:txBody>
                  <a:bodyPr/>
                  <a:p>
                    <a:endParaRPr lang="vi-VN"/>
                  </a:p>
                </p:txBody>
              </p:sp>
            </p:grpSp>
            <p:grpSp>
              <p:nvGrpSpPr>
                <p:cNvPr id="70712" name="Group 56"/>
                <p:cNvGrpSpPr/>
                <p:nvPr/>
              </p:nvGrpSpPr>
              <p:grpSpPr bwMode="auto">
                <a:xfrm>
                  <a:off x="889" y="1574"/>
                  <a:ext cx="188" cy="707"/>
                  <a:chOff x="889" y="1574"/>
                  <a:chExt cx="188" cy="707"/>
                </a:xfrm>
              </p:grpSpPr>
              <p:sp>
                <p:nvSpPr>
                  <p:cNvPr id="70713" name="Line 57"/>
                  <p:cNvSpPr>
                    <a:spLocks noChangeShapeType="1"/>
                  </p:cNvSpPr>
                  <p:nvPr/>
                </p:nvSpPr>
                <p:spPr bwMode="auto">
                  <a:xfrm>
                    <a:off x="921" y="1592"/>
                    <a:ext cx="1" cy="689"/>
                  </a:xfrm>
                  <a:prstGeom prst="line">
                    <a:avLst/>
                  </a:prstGeom>
                  <a:noFill/>
                  <a:ln w="6350">
                    <a:solidFill>
                      <a:srgbClr val="808080"/>
                    </a:solidFill>
                    <a:round/>
                  </a:ln>
                  <a:extLst>
                    <a:ext uri="{909E8E84-426E-40DD-AFC4-6F175D3DCCD1}">
                      <a14:hiddenFill xmlns:a14="http://schemas.microsoft.com/office/drawing/2010/main">
                        <a:noFill/>
                      </a14:hiddenFill>
                    </a:ext>
                  </a:extLst>
                </p:spPr>
                <p:txBody>
                  <a:bodyPr/>
                  <a:p>
                    <a:endParaRPr lang="vi-VN"/>
                  </a:p>
                </p:txBody>
              </p:sp>
              <p:sp>
                <p:nvSpPr>
                  <p:cNvPr id="70714" name="Line 58"/>
                  <p:cNvSpPr>
                    <a:spLocks noChangeShapeType="1"/>
                  </p:cNvSpPr>
                  <p:nvPr/>
                </p:nvSpPr>
                <p:spPr bwMode="auto">
                  <a:xfrm flipV="1">
                    <a:off x="1045" y="1592"/>
                    <a:ext cx="4" cy="685"/>
                  </a:xfrm>
                  <a:prstGeom prst="line">
                    <a:avLst/>
                  </a:prstGeom>
                  <a:noFill/>
                  <a:ln w="6350">
                    <a:solidFill>
                      <a:srgbClr val="808080"/>
                    </a:solidFill>
                    <a:round/>
                  </a:ln>
                  <a:extLst>
                    <a:ext uri="{909E8E84-426E-40DD-AFC4-6F175D3DCCD1}">
                      <a14:hiddenFill xmlns:a14="http://schemas.microsoft.com/office/drawing/2010/main">
                        <a:noFill/>
                      </a14:hiddenFill>
                    </a:ext>
                  </a:extLst>
                </p:spPr>
                <p:txBody>
                  <a:bodyPr/>
                  <a:p>
                    <a:endParaRPr lang="vi-VN"/>
                  </a:p>
                </p:txBody>
              </p:sp>
              <p:sp>
                <p:nvSpPr>
                  <p:cNvPr id="70715" name="Line 59"/>
                  <p:cNvSpPr>
                    <a:spLocks noChangeShapeType="1"/>
                  </p:cNvSpPr>
                  <p:nvPr/>
                </p:nvSpPr>
                <p:spPr bwMode="auto">
                  <a:xfrm flipV="1">
                    <a:off x="1074" y="1574"/>
                    <a:ext cx="3" cy="686"/>
                  </a:xfrm>
                  <a:prstGeom prst="line">
                    <a:avLst/>
                  </a:prstGeom>
                  <a:noFill/>
                  <a:ln w="6350">
                    <a:solidFill>
                      <a:srgbClr val="FFFFFF"/>
                    </a:solidFill>
                    <a:round/>
                  </a:ln>
                  <a:extLst>
                    <a:ext uri="{909E8E84-426E-40DD-AFC4-6F175D3DCCD1}">
                      <a14:hiddenFill xmlns:a14="http://schemas.microsoft.com/office/drawing/2010/main">
                        <a:noFill/>
                      </a14:hiddenFill>
                    </a:ext>
                  </a:extLst>
                </p:spPr>
                <p:txBody>
                  <a:bodyPr/>
                  <a:p>
                    <a:endParaRPr lang="vi-VN"/>
                  </a:p>
                </p:txBody>
              </p:sp>
              <p:sp>
                <p:nvSpPr>
                  <p:cNvPr id="70716" name="Line 60"/>
                  <p:cNvSpPr>
                    <a:spLocks noChangeShapeType="1"/>
                  </p:cNvSpPr>
                  <p:nvPr/>
                </p:nvSpPr>
                <p:spPr bwMode="auto">
                  <a:xfrm flipH="1" flipV="1">
                    <a:off x="889" y="1574"/>
                    <a:ext cx="3" cy="686"/>
                  </a:xfrm>
                  <a:prstGeom prst="line">
                    <a:avLst/>
                  </a:prstGeom>
                  <a:noFill/>
                  <a:ln w="6350">
                    <a:solidFill>
                      <a:srgbClr val="FFFFFF"/>
                    </a:solidFill>
                    <a:round/>
                  </a:ln>
                  <a:extLst>
                    <a:ext uri="{909E8E84-426E-40DD-AFC4-6F175D3DCCD1}">
                      <a14:hiddenFill xmlns:a14="http://schemas.microsoft.com/office/drawing/2010/main">
                        <a:noFill/>
                      </a14:hiddenFill>
                    </a:ext>
                  </a:extLst>
                </p:spPr>
                <p:txBody>
                  <a:bodyPr/>
                  <a:p>
                    <a:endParaRPr lang="vi-VN"/>
                  </a:p>
                </p:txBody>
              </p:sp>
            </p:grpSp>
          </p:grpSp>
          <p:sp>
            <p:nvSpPr>
              <p:cNvPr id="70717" name="Freeform 61"/>
              <p:cNvSpPr/>
              <p:nvPr/>
            </p:nvSpPr>
            <p:spPr bwMode="auto">
              <a:xfrm>
                <a:off x="951" y="1909"/>
                <a:ext cx="531" cy="599"/>
              </a:xfrm>
              <a:custGeom>
                <a:avLst/>
                <a:gdLst>
                  <a:gd name="T0" fmla="*/ 531 w 531"/>
                  <a:gd name="T1" fmla="*/ 0 h 599"/>
                  <a:gd name="T2" fmla="*/ 509 w 531"/>
                  <a:gd name="T3" fmla="*/ 18 h 599"/>
                  <a:gd name="T4" fmla="*/ 420 w 531"/>
                  <a:gd name="T5" fmla="*/ 388 h 599"/>
                  <a:gd name="T6" fmla="*/ 404 w 531"/>
                  <a:gd name="T7" fmla="*/ 425 h 599"/>
                  <a:gd name="T8" fmla="*/ 377 w 531"/>
                  <a:gd name="T9" fmla="*/ 456 h 599"/>
                  <a:gd name="T10" fmla="*/ 338 w 531"/>
                  <a:gd name="T11" fmla="*/ 484 h 599"/>
                  <a:gd name="T12" fmla="*/ 298 w 531"/>
                  <a:gd name="T13" fmla="*/ 505 h 599"/>
                  <a:gd name="T14" fmla="*/ 255 w 531"/>
                  <a:gd name="T15" fmla="*/ 526 h 599"/>
                  <a:gd name="T16" fmla="*/ 210 w 531"/>
                  <a:gd name="T17" fmla="*/ 543 h 599"/>
                  <a:gd name="T18" fmla="*/ 159 w 531"/>
                  <a:gd name="T19" fmla="*/ 561 h 599"/>
                  <a:gd name="T20" fmla="*/ 116 w 531"/>
                  <a:gd name="T21" fmla="*/ 569 h 599"/>
                  <a:gd name="T22" fmla="*/ 64 w 531"/>
                  <a:gd name="T23" fmla="*/ 577 h 599"/>
                  <a:gd name="T24" fmla="*/ 0 w 531"/>
                  <a:gd name="T25" fmla="*/ 573 h 599"/>
                  <a:gd name="T26" fmla="*/ 10 w 531"/>
                  <a:gd name="T27" fmla="*/ 595 h 599"/>
                  <a:gd name="T28" fmla="*/ 54 w 531"/>
                  <a:gd name="T29" fmla="*/ 599 h 599"/>
                  <a:gd name="T30" fmla="*/ 84 w 531"/>
                  <a:gd name="T31" fmla="*/ 599 h 599"/>
                  <a:gd name="T32" fmla="*/ 131 w 531"/>
                  <a:gd name="T33" fmla="*/ 595 h 599"/>
                  <a:gd name="T34" fmla="*/ 169 w 531"/>
                  <a:gd name="T35" fmla="*/ 593 h 599"/>
                  <a:gd name="T36" fmla="*/ 221 w 531"/>
                  <a:gd name="T37" fmla="*/ 585 h 599"/>
                  <a:gd name="T38" fmla="*/ 262 w 531"/>
                  <a:gd name="T39" fmla="*/ 578 h 599"/>
                  <a:gd name="T40" fmla="*/ 307 w 531"/>
                  <a:gd name="T41" fmla="*/ 565 h 599"/>
                  <a:gd name="T42" fmla="*/ 334 w 531"/>
                  <a:gd name="T43" fmla="*/ 558 h 599"/>
                  <a:gd name="T44" fmla="*/ 373 w 531"/>
                  <a:gd name="T45" fmla="*/ 543 h 599"/>
                  <a:gd name="T46" fmla="*/ 415 w 531"/>
                  <a:gd name="T47" fmla="*/ 519 h 599"/>
                  <a:gd name="T48" fmla="*/ 428 w 531"/>
                  <a:gd name="T49" fmla="*/ 505 h 599"/>
                  <a:gd name="T50" fmla="*/ 439 w 531"/>
                  <a:gd name="T51" fmla="*/ 487 h 599"/>
                  <a:gd name="T52" fmla="*/ 449 w 531"/>
                  <a:gd name="T53" fmla="*/ 450 h 599"/>
                  <a:gd name="T54" fmla="*/ 458 w 531"/>
                  <a:gd name="T55" fmla="*/ 413 h 599"/>
                  <a:gd name="T56" fmla="*/ 531 w 531"/>
                  <a:gd name="T57"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1" h="599">
                    <a:moveTo>
                      <a:pt x="531" y="0"/>
                    </a:moveTo>
                    <a:lnTo>
                      <a:pt x="509" y="18"/>
                    </a:lnTo>
                    <a:lnTo>
                      <a:pt x="420" y="388"/>
                    </a:lnTo>
                    <a:lnTo>
                      <a:pt x="404" y="425"/>
                    </a:lnTo>
                    <a:lnTo>
                      <a:pt x="377" y="456"/>
                    </a:lnTo>
                    <a:lnTo>
                      <a:pt x="338" y="484"/>
                    </a:lnTo>
                    <a:lnTo>
                      <a:pt x="298" y="505"/>
                    </a:lnTo>
                    <a:lnTo>
                      <a:pt x="255" y="526"/>
                    </a:lnTo>
                    <a:lnTo>
                      <a:pt x="210" y="543"/>
                    </a:lnTo>
                    <a:lnTo>
                      <a:pt x="159" y="561"/>
                    </a:lnTo>
                    <a:lnTo>
                      <a:pt x="116" y="569"/>
                    </a:lnTo>
                    <a:lnTo>
                      <a:pt x="64" y="577"/>
                    </a:lnTo>
                    <a:lnTo>
                      <a:pt x="0" y="573"/>
                    </a:lnTo>
                    <a:lnTo>
                      <a:pt x="10" y="595"/>
                    </a:lnTo>
                    <a:lnTo>
                      <a:pt x="54" y="599"/>
                    </a:lnTo>
                    <a:lnTo>
                      <a:pt x="84" y="599"/>
                    </a:lnTo>
                    <a:lnTo>
                      <a:pt x="131" y="595"/>
                    </a:lnTo>
                    <a:lnTo>
                      <a:pt x="169" y="593"/>
                    </a:lnTo>
                    <a:lnTo>
                      <a:pt x="221" y="585"/>
                    </a:lnTo>
                    <a:lnTo>
                      <a:pt x="262" y="578"/>
                    </a:lnTo>
                    <a:lnTo>
                      <a:pt x="307" y="565"/>
                    </a:lnTo>
                    <a:lnTo>
                      <a:pt x="334" y="558"/>
                    </a:lnTo>
                    <a:lnTo>
                      <a:pt x="373" y="543"/>
                    </a:lnTo>
                    <a:lnTo>
                      <a:pt x="415" y="519"/>
                    </a:lnTo>
                    <a:lnTo>
                      <a:pt x="428" y="505"/>
                    </a:lnTo>
                    <a:lnTo>
                      <a:pt x="439" y="487"/>
                    </a:lnTo>
                    <a:lnTo>
                      <a:pt x="449" y="450"/>
                    </a:lnTo>
                    <a:lnTo>
                      <a:pt x="458" y="413"/>
                    </a:lnTo>
                    <a:lnTo>
                      <a:pt x="5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vi-VN"/>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2" presetClass="entr" presetSubtype="4" fill="hold" nodeType="withEffect">
                                  <p:stCondLst>
                                    <p:cond delay="0"/>
                                  </p:stCondLst>
                                  <p:childTnLst>
                                    <p:set>
                                      <p:cBhvr>
                                        <p:cTn id="14" dur="1" fill="hold">
                                          <p:stCondLst>
                                            <p:cond delay="0"/>
                                          </p:stCondLst>
                                        </p:cTn>
                                        <p:tgtEl>
                                          <p:spTgt spid="70679"/>
                                        </p:tgtEl>
                                        <p:attrNameLst>
                                          <p:attrName>style.visibility</p:attrName>
                                        </p:attrNameLst>
                                      </p:cBhvr>
                                      <p:to>
                                        <p:strVal val="visible"/>
                                      </p:to>
                                    </p:set>
                                    <p:anim calcmode="lin" valueType="num">
                                      <p:cBhvr additive="base">
                                        <p:cTn id="15" dur="500" fill="hold"/>
                                        <p:tgtEl>
                                          <p:spTgt spid="70679"/>
                                        </p:tgtEl>
                                        <p:attrNameLst>
                                          <p:attrName>ppt_x</p:attrName>
                                        </p:attrNameLst>
                                      </p:cBhvr>
                                      <p:tavLst>
                                        <p:tav tm="0">
                                          <p:val>
                                            <p:strVal val="#ppt_x"/>
                                          </p:val>
                                        </p:tav>
                                        <p:tav tm="100000">
                                          <p:val>
                                            <p:strVal val="#ppt_x"/>
                                          </p:val>
                                        </p:tav>
                                      </p:tavLst>
                                    </p:anim>
                                    <p:anim calcmode="lin" valueType="num">
                                      <p:cBhvr additive="base">
                                        <p:cTn id="16" dur="500" fill="hold"/>
                                        <p:tgtEl>
                                          <p:spTgt spid="7067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0680"/>
                                        </p:tgtEl>
                                        <p:attrNameLst>
                                          <p:attrName>style.visibility</p:attrName>
                                        </p:attrNameLst>
                                      </p:cBhvr>
                                      <p:to>
                                        <p:strVal val="visible"/>
                                      </p:to>
                                    </p:set>
                                    <p:anim calcmode="lin" valueType="num">
                                      <p:cBhvr additive="base">
                                        <p:cTn id="19" dur="500" fill="hold"/>
                                        <p:tgtEl>
                                          <p:spTgt spid="70680"/>
                                        </p:tgtEl>
                                        <p:attrNameLst>
                                          <p:attrName>ppt_x</p:attrName>
                                        </p:attrNameLst>
                                      </p:cBhvr>
                                      <p:tavLst>
                                        <p:tav tm="0">
                                          <p:val>
                                            <p:strVal val="#ppt_x"/>
                                          </p:val>
                                        </p:tav>
                                        <p:tav tm="100000">
                                          <p:val>
                                            <p:strVal val="#ppt_x"/>
                                          </p:val>
                                        </p:tav>
                                      </p:tavLst>
                                    </p:anim>
                                    <p:anim calcmode="lin" valueType="num">
                                      <p:cBhvr additive="base">
                                        <p:cTn id="20" dur="500" fill="hold"/>
                                        <p:tgtEl>
                                          <p:spTgt spid="706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0681"/>
                                        </p:tgtEl>
                                        <p:attrNameLst>
                                          <p:attrName>style.visibility</p:attrName>
                                        </p:attrNameLst>
                                      </p:cBhvr>
                                      <p:to>
                                        <p:strVal val="visible"/>
                                      </p:to>
                                    </p:set>
                                    <p:anim calcmode="lin" valueType="num">
                                      <p:cBhvr additive="base">
                                        <p:cTn id="23" dur="500" fill="hold"/>
                                        <p:tgtEl>
                                          <p:spTgt spid="70681"/>
                                        </p:tgtEl>
                                        <p:attrNameLst>
                                          <p:attrName>ppt_x</p:attrName>
                                        </p:attrNameLst>
                                      </p:cBhvr>
                                      <p:tavLst>
                                        <p:tav tm="0">
                                          <p:val>
                                            <p:strVal val="#ppt_x"/>
                                          </p:val>
                                        </p:tav>
                                        <p:tav tm="100000">
                                          <p:val>
                                            <p:strVal val="#ppt_x"/>
                                          </p:val>
                                        </p:tav>
                                      </p:tavLst>
                                    </p:anim>
                                    <p:anim calcmode="lin" valueType="num">
                                      <p:cBhvr additive="base">
                                        <p:cTn id="24" dur="500" fill="hold"/>
                                        <p:tgtEl>
                                          <p:spTgt spid="706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III. TIA HỒNG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1207715"/>
            <a:ext cx="4114165"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3. </a:t>
            </a:r>
            <a:r>
              <a:rPr lang="en-US" sz="2800" b="1" dirty="0" err="1">
                <a:solidFill>
                  <a:srgbClr val="3333CC"/>
                </a:solidFill>
                <a:latin typeface="Times New Roman" panose="02020603050405020304" pitchFamily="18" charset="0"/>
                <a:cs typeface="Times New Roman" panose="02020603050405020304" pitchFamily="18" charset="0"/>
              </a:rPr>
              <a:t>Tính chất và công dụng</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71685" name="Text Box 5"/>
          <p:cNvSpPr txBox="1">
            <a:spLocks noChangeArrowheads="1"/>
          </p:cNvSpPr>
          <p:nvPr/>
        </p:nvSpPr>
        <p:spPr bwMode="auto">
          <a:xfrm>
            <a:off x="323850" y="1765300"/>
            <a:ext cx="8244205" cy="101473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000" dirty="0" err="1">
                <a:solidFill>
                  <a:schemeClr val="tx2"/>
                </a:solidFill>
                <a:latin typeface="Times New Roman" panose="02020603050405020304" pitchFamily="18" charset="0"/>
                <a:cs typeface="Times New Roman" panose="02020603050405020304" pitchFamily="18" charset="0"/>
              </a:rPr>
              <a:t>- Tác</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dụng</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nhiệt</a:t>
            </a:r>
            <a:r>
              <a:rPr lang="en-US" sz="3000" dirty="0">
                <a:solidFill>
                  <a:schemeClr val="tx2"/>
                </a:solidFill>
                <a:latin typeface="Times New Roman" panose="02020603050405020304" pitchFamily="18" charset="0"/>
                <a:cs typeface="Times New Roman" panose="02020603050405020304" pitchFamily="18" charset="0"/>
              </a:rPr>
              <a:t> là tính chất nổi bật =&gt; </a:t>
            </a:r>
            <a:r>
              <a:rPr lang="en-US" sz="3000" dirty="0" err="1">
                <a:solidFill>
                  <a:schemeClr val="tx2"/>
                </a:solidFill>
                <a:latin typeface="Times New Roman" panose="02020603050405020304" pitchFamily="18" charset="0"/>
                <a:cs typeface="Times New Roman" panose="02020603050405020304" pitchFamily="18" charset="0"/>
              </a:rPr>
              <a:t>sấy</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khô, sưởi</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ấm, điều trị bệnh, chăm sóc sắc đẹp, nấu ăn,...</a:t>
            </a:r>
            <a:endParaRPr lang="en-US" sz="3000" dirty="0">
              <a:solidFill>
                <a:schemeClr val="tx2"/>
              </a:solidFill>
              <a:latin typeface="Times New Roman" panose="02020603050405020304" pitchFamily="18" charset="0"/>
              <a:cs typeface="Times New Roman" panose="02020603050405020304" pitchFamily="18" charset="0"/>
            </a:endParaRPr>
          </a:p>
        </p:txBody>
      </p:sp>
      <p:sp>
        <p:nvSpPr>
          <p:cNvPr id="71686" name="Text Box 6"/>
          <p:cNvSpPr txBox="1">
            <a:spLocks noChangeArrowheads="1"/>
          </p:cNvSpPr>
          <p:nvPr/>
        </p:nvSpPr>
        <p:spPr bwMode="auto">
          <a:xfrm>
            <a:off x="381000" y="2819400"/>
            <a:ext cx="8187690" cy="104521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Gây</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một</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số</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phản</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ứng</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hóa</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học</a:t>
            </a:r>
            <a:r>
              <a:rPr lang="en-US" sz="3000" dirty="0">
                <a:solidFill>
                  <a:schemeClr val="tx2"/>
                </a:solidFill>
                <a:latin typeface="Times New Roman" panose="02020603050405020304" pitchFamily="18" charset="0"/>
                <a:cs typeface="Times New Roman" panose="02020603050405020304" pitchFamily="18" charset="0"/>
              </a:rPr>
              <a:t> =&gt; </a:t>
            </a:r>
            <a:r>
              <a:rPr lang="en-US" sz="3000" dirty="0" err="1">
                <a:solidFill>
                  <a:schemeClr val="tx2"/>
                </a:solidFill>
                <a:latin typeface="Times New Roman" panose="02020603050405020304" pitchFamily="18" charset="0"/>
                <a:cs typeface="Times New Roman" panose="02020603050405020304" pitchFamily="18" charset="0"/>
              </a:rPr>
              <a:t>chụp</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ảnh</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hồng</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ngoại.</a:t>
            </a:r>
            <a:endParaRPr lang="en-US" sz="3000" dirty="0" err="1">
              <a:solidFill>
                <a:schemeClr val="tx2"/>
              </a:solidFill>
              <a:latin typeface="Times New Roman" panose="02020603050405020304" pitchFamily="18" charset="0"/>
              <a:cs typeface="Times New Roman" panose="02020603050405020304" pitchFamily="18" charset="0"/>
            </a:endParaRPr>
          </a:p>
        </p:txBody>
      </p:sp>
      <p:sp>
        <p:nvSpPr>
          <p:cNvPr id="71687" name="Text Box 7"/>
          <p:cNvSpPr txBox="1">
            <a:spLocks noChangeArrowheads="1"/>
          </p:cNvSpPr>
          <p:nvPr/>
        </p:nvSpPr>
        <p:spPr bwMode="auto">
          <a:xfrm>
            <a:off x="326390" y="3886200"/>
            <a:ext cx="8297545" cy="107632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Có</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thể</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biến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điệu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như</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sóng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điện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từ</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cao</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tần</a:t>
            </a:r>
            <a:r>
              <a:rPr lang="en-US" sz="3200" dirty="0">
                <a:solidFill>
                  <a:schemeClr val="tx2"/>
                </a:solidFill>
                <a:latin typeface="Times New Roman" panose="02020603050405020304" pitchFamily="18" charset="0"/>
                <a:cs typeface="Times New Roman" panose="02020603050405020304" pitchFamily="18" charset="0"/>
              </a:rPr>
              <a:t> =&gt; </a:t>
            </a:r>
            <a:r>
              <a:rPr lang="en-US" sz="3200" dirty="0" err="1">
                <a:solidFill>
                  <a:schemeClr val="tx2"/>
                </a:solidFill>
                <a:latin typeface="Times New Roman" panose="02020603050405020304" pitchFamily="18" charset="0"/>
                <a:cs typeface="Times New Roman" panose="02020603050405020304" pitchFamily="18" charset="0"/>
              </a:rPr>
              <a:t>điều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khiển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dùng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hồng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ngoại</a:t>
            </a:r>
            <a:r>
              <a:rPr lang="en-US" sz="3200" dirty="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71688" name="Text Box 8"/>
          <p:cNvSpPr txBox="1">
            <a:spLocks noChangeArrowheads="1"/>
          </p:cNvSpPr>
          <p:nvPr/>
        </p:nvSpPr>
        <p:spPr bwMode="auto">
          <a:xfrm>
            <a:off x="415290" y="4953000"/>
            <a:ext cx="7678738" cy="58356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a:spAutoFit/>
          </a:bodyPr>
          <a:p>
            <a:pPr indent="0">
              <a:spcBef>
                <a:spcPct val="50000"/>
              </a:spcBef>
              <a:buFont typeface="Arial" panose="020B0604020202020204" pitchFamily="34" charset="0"/>
              <a:buNone/>
            </a:pPr>
            <a:r>
              <a:rPr lang="en-US" sz="3200" dirty="0" err="1">
                <a:solidFill>
                  <a:schemeClr val="tx2"/>
                </a:solidFill>
                <a:latin typeface="Times New Roman" panose="02020603050405020304" pitchFamily="18" charset="0"/>
                <a:cs typeface="Times New Roman" panose="02020603050405020304" pitchFamily="18" charset="0"/>
              </a:rPr>
              <a:t>- Dùng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nhiều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trong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lĩnh</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vực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quân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sự</a:t>
            </a:r>
            <a:r>
              <a:rPr lang="en-US" sz="3200" dirty="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3" name="Right Arrow 2">
            <a:hlinkClick r:id="rId1" action="ppaction://hlinksldjump"/>
          </p:cNvPr>
          <p:cNvSpPr/>
          <p:nvPr/>
        </p:nvSpPr>
        <p:spPr>
          <a:xfrm>
            <a:off x="8305803" y="2362138"/>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4" name="Right Arrow 3">
            <a:hlinkClick r:id="rId2" tooltip="" action="ppaction://hlinksldjump"/>
          </p:cNvPr>
          <p:cNvSpPr/>
          <p:nvPr/>
        </p:nvSpPr>
        <p:spPr>
          <a:xfrm>
            <a:off x="1600203" y="3487996"/>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5" name="Right Arrow 4">
            <a:hlinkClick r:id="rId3" action="ppaction://hlinksldjump"/>
          </p:cNvPr>
          <p:cNvSpPr/>
          <p:nvPr/>
        </p:nvSpPr>
        <p:spPr>
          <a:xfrm>
            <a:off x="5181603" y="4571753"/>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14" name="Right Arrow 13">
            <a:hlinkClick r:id="rId4" action="ppaction://hlinksldjump"/>
          </p:cNvPr>
          <p:cNvSpPr/>
          <p:nvPr/>
        </p:nvSpPr>
        <p:spPr>
          <a:xfrm>
            <a:off x="6934203" y="5133315"/>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p:cTn id="7" dur="1000" fill="hold"/>
                                        <p:tgtEl>
                                          <p:spTgt spid="71685"/>
                                        </p:tgtEl>
                                        <p:attrNameLst>
                                          <p:attrName>ppt_x</p:attrName>
                                        </p:attrNameLst>
                                      </p:cBhvr>
                                      <p:tavLst>
                                        <p:tav tm="0">
                                          <p:val>
                                            <p:strVal val="#ppt_x-.2"/>
                                          </p:val>
                                        </p:tav>
                                        <p:tav tm="100000">
                                          <p:val>
                                            <p:strVal val="#ppt_x"/>
                                          </p:val>
                                        </p:tav>
                                      </p:tavLst>
                                    </p:anim>
                                    <p:anim calcmode="lin" valueType="num">
                                      <p:cBhvr>
                                        <p:cTn id="8" dur="1000" fill="hold"/>
                                        <p:tgtEl>
                                          <p:spTgt spid="7168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685"/>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71686"/>
                                        </p:tgtEl>
                                        <p:attrNameLst>
                                          <p:attrName>style.visibility</p:attrName>
                                        </p:attrNameLst>
                                      </p:cBhvr>
                                      <p:to>
                                        <p:strVal val="visible"/>
                                      </p:to>
                                    </p:set>
                                    <p:anim calcmode="lin" valueType="num">
                                      <p:cBhvr>
                                        <p:cTn id="17" dur="1000" fill="hold"/>
                                        <p:tgtEl>
                                          <p:spTgt spid="71686"/>
                                        </p:tgtEl>
                                        <p:attrNameLst>
                                          <p:attrName>ppt_x</p:attrName>
                                        </p:attrNameLst>
                                      </p:cBhvr>
                                      <p:tavLst>
                                        <p:tav tm="0">
                                          <p:val>
                                            <p:strVal val="#ppt_x-.2"/>
                                          </p:val>
                                        </p:tav>
                                        <p:tav tm="100000">
                                          <p:val>
                                            <p:strVal val="#ppt_x"/>
                                          </p:val>
                                        </p:tav>
                                      </p:tavLst>
                                    </p:anim>
                                    <p:anim calcmode="lin" valueType="num">
                                      <p:cBhvr>
                                        <p:cTn id="18" dur="1000" fill="hold"/>
                                        <p:tgtEl>
                                          <p:spTgt spid="7168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168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71687"/>
                                        </p:tgtEl>
                                        <p:attrNameLst>
                                          <p:attrName>style.visibility</p:attrName>
                                        </p:attrNameLst>
                                      </p:cBhvr>
                                      <p:to>
                                        <p:strVal val="visible"/>
                                      </p:to>
                                    </p:set>
                                    <p:anim calcmode="lin" valueType="num">
                                      <p:cBhvr>
                                        <p:cTn id="27" dur="1000" fill="hold"/>
                                        <p:tgtEl>
                                          <p:spTgt spid="71687"/>
                                        </p:tgtEl>
                                        <p:attrNameLst>
                                          <p:attrName>ppt_x</p:attrName>
                                        </p:attrNameLst>
                                      </p:cBhvr>
                                      <p:tavLst>
                                        <p:tav tm="0">
                                          <p:val>
                                            <p:strVal val="#ppt_x-.2"/>
                                          </p:val>
                                        </p:tav>
                                        <p:tav tm="100000">
                                          <p:val>
                                            <p:strVal val="#ppt_x"/>
                                          </p:val>
                                        </p:tav>
                                      </p:tavLst>
                                    </p:anim>
                                    <p:anim calcmode="lin" valueType="num">
                                      <p:cBhvr>
                                        <p:cTn id="28"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168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71688"/>
                                        </p:tgtEl>
                                        <p:attrNameLst>
                                          <p:attrName>style.visibility</p:attrName>
                                        </p:attrNameLst>
                                      </p:cBhvr>
                                      <p:to>
                                        <p:strVal val="visible"/>
                                      </p:to>
                                    </p:set>
                                    <p:anim calcmode="lin" valueType="num">
                                      <p:cBhvr>
                                        <p:cTn id="37" dur="1000" fill="hold"/>
                                        <p:tgtEl>
                                          <p:spTgt spid="71688"/>
                                        </p:tgtEl>
                                        <p:attrNameLst>
                                          <p:attrName>ppt_x</p:attrName>
                                        </p:attrNameLst>
                                      </p:cBhvr>
                                      <p:tavLst>
                                        <p:tav tm="0">
                                          <p:val>
                                            <p:strVal val="#ppt_x-.2"/>
                                          </p:val>
                                        </p:tav>
                                        <p:tav tm="100000">
                                          <p:val>
                                            <p:strVal val="#ppt_x"/>
                                          </p:val>
                                        </p:tav>
                                      </p:tavLst>
                                    </p:anim>
                                    <p:anim calcmode="lin" valueType="num">
                                      <p:cBhvr>
                                        <p:cTn id="38"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8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ldLvl="0" animBg="1"/>
      <p:bldP spid="71686" grpId="0" bldLvl="0" animBg="1"/>
      <p:bldP spid="71687" grpId="0" bldLvl="0" animBg="1"/>
      <p:bldP spid="71688" grpId="0" bldLvl="0" animBg="1"/>
      <p:bldP spid="3" grpId="0" bldLvl="0" animBg="1"/>
      <p:bldP spid="4" grpId="0" bldLvl="0" animBg="1"/>
      <p:bldP spid="5" grpId="0" bldLvl="0" animBg="1"/>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5113" y="1340768"/>
            <a:ext cx="5099050" cy="4383088"/>
            <a:chOff x="265113" y="1638300"/>
            <a:chExt cx="5099050" cy="4383088"/>
          </a:xfrm>
        </p:grpSpPr>
        <p:pic>
          <p:nvPicPr>
            <p:cNvPr id="103428" name="Picture 4" descr="Dan say bang hong ngoa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5113" y="1638300"/>
              <a:ext cx="5029200" cy="3390900"/>
            </a:xfrm>
            <a:prstGeom prst="rect">
              <a:avLst/>
            </a:prstGeom>
            <a:noFill/>
            <a:extLst>
              <a:ext uri="{909E8E84-426E-40DD-AFC4-6F175D3DCCD1}">
                <a14:hiddenFill xmlns:a14="http://schemas.microsoft.com/office/drawing/2010/main">
                  <a:solidFill>
                    <a:srgbClr val="FFFFFF"/>
                  </a:solidFill>
                </a14:hiddenFill>
              </a:ext>
            </a:extLst>
          </p:spPr>
        </p:pic>
        <p:sp>
          <p:nvSpPr>
            <p:cNvPr id="103430" name="Text Box 6"/>
            <p:cNvSpPr txBox="1">
              <a:spLocks noChangeArrowheads="1"/>
            </p:cNvSpPr>
            <p:nvPr/>
          </p:nvSpPr>
          <p:spPr bwMode="auto">
            <a:xfrm>
              <a:off x="287338" y="5502275"/>
              <a:ext cx="5076825" cy="51911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dirty="0" err="1"/>
                <a:t>Máy</a:t>
              </a:r>
              <a:r>
                <a:rPr lang="en-US" sz="2800" dirty="0"/>
                <a:t> </a:t>
              </a:r>
              <a:r>
                <a:rPr lang="en-US" sz="2800" dirty="0" err="1"/>
                <a:t>sấy</a:t>
              </a:r>
              <a:r>
                <a:rPr lang="en-US" sz="2800" dirty="0"/>
                <a:t> </a:t>
              </a:r>
              <a:r>
                <a:rPr lang="en-US" sz="2800" dirty="0" err="1"/>
                <a:t>bằng</a:t>
              </a:r>
              <a:r>
                <a:rPr lang="en-US" sz="2800" dirty="0"/>
                <a:t> </a:t>
              </a:r>
              <a:r>
                <a:rPr lang="en-US" sz="2800" dirty="0" err="1"/>
                <a:t>tia</a:t>
              </a:r>
              <a:r>
                <a:rPr lang="en-US" sz="2800" dirty="0"/>
                <a:t> </a:t>
              </a:r>
              <a:r>
                <a:rPr lang="en-US" sz="2800" dirty="0" err="1"/>
                <a:t>hồng</a:t>
              </a:r>
              <a:r>
                <a:rPr lang="en-US" sz="2800" dirty="0"/>
                <a:t> </a:t>
              </a:r>
              <a:r>
                <a:rPr lang="en-US" sz="2800" dirty="0" err="1"/>
                <a:t>ngoại</a:t>
              </a:r>
              <a:endParaRPr lang="en-US" sz="2800" dirty="0"/>
            </a:p>
          </p:txBody>
        </p:sp>
      </p:grpSp>
      <p:grpSp>
        <p:nvGrpSpPr>
          <p:cNvPr id="3" name="Group 2"/>
          <p:cNvGrpSpPr/>
          <p:nvPr/>
        </p:nvGrpSpPr>
        <p:grpSpPr>
          <a:xfrm>
            <a:off x="5307013" y="1378868"/>
            <a:ext cx="3657600" cy="4416425"/>
            <a:chOff x="5307013" y="1676400"/>
            <a:chExt cx="3657600" cy="4416425"/>
          </a:xfrm>
        </p:grpSpPr>
        <p:pic>
          <p:nvPicPr>
            <p:cNvPr id="103431" name="Picture 7" descr="Den hong ngo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588" y="1676400"/>
              <a:ext cx="3286125" cy="3352800"/>
            </a:xfrm>
            <a:prstGeom prst="rect">
              <a:avLst/>
            </a:prstGeom>
            <a:noFill/>
            <a:extLst>
              <a:ext uri="{909E8E84-426E-40DD-AFC4-6F175D3DCCD1}">
                <a14:hiddenFill xmlns:a14="http://schemas.microsoft.com/office/drawing/2010/main">
                  <a:solidFill>
                    <a:srgbClr val="FFFFFF"/>
                  </a:solidFill>
                </a14:hiddenFill>
              </a:ext>
            </a:extLst>
          </p:spPr>
        </p:pic>
        <p:sp>
          <p:nvSpPr>
            <p:cNvPr id="103432" name="Text Box 8"/>
            <p:cNvSpPr txBox="1">
              <a:spLocks noChangeArrowheads="1"/>
            </p:cNvSpPr>
            <p:nvPr/>
          </p:nvSpPr>
          <p:spPr bwMode="auto">
            <a:xfrm>
              <a:off x="5307013" y="5513388"/>
              <a:ext cx="3657600" cy="5794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3200"/>
                <a:t>Đèn hồng ngoại</a:t>
              </a:r>
              <a:endParaRPr lang="en-US" sz="3200"/>
            </a:p>
          </p:txBody>
        </p:sp>
      </p:grpSp>
    </p:spTree>
  </p:cSld>
  <p:clrMapOvr>
    <a:masterClrMapping/>
  </p:clrMapOvr>
  <mc:AlternateContent xmlns:mc="http://schemas.openxmlformats.org/markup-compatibility/2006">
    <mc:Choice xmlns:p14="http://schemas.microsoft.com/office/powerpoint/2010/main" Requires="p14">
      <p:transition p14:dur="2000">
        <p:comb/>
      </p:transition>
    </mc:Choice>
    <mc:Fallback>
      <p:transition>
        <p:comb/>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659120"/>
          </a:xfrm>
          <a:prstGeom prst="rect">
            <a:avLst/>
          </a:prstGeom>
        </p:spPr>
      </p:pic>
      <p:sp>
        <p:nvSpPr>
          <p:cNvPr id="6" name="Text Box 11"/>
          <p:cNvSpPr txBox="1">
            <a:spLocks noChangeArrowheads="1"/>
          </p:cNvSpPr>
          <p:nvPr/>
        </p:nvSpPr>
        <p:spPr bwMode="auto">
          <a:xfrm>
            <a:off x="158115" y="5943600"/>
            <a:ext cx="8827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Sưởi ấm bằng đèn hồng ngoại</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e220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457200"/>
            <a:ext cx="8001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Content Placeholder 14"/>
          <p:cNvPicPr>
            <a:picLocks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3365" cy="5374640"/>
          </a:xfrm>
          <a:prstGeom prst="rect">
            <a:avLst/>
          </a:prstGeom>
        </p:spPr>
      </p:pic>
      <p:sp>
        <p:nvSpPr>
          <p:cNvPr id="6" name="Text Box 11"/>
          <p:cNvSpPr txBox="1">
            <a:spLocks noChangeArrowheads="1"/>
          </p:cNvSpPr>
          <p:nvPr/>
        </p:nvSpPr>
        <p:spPr bwMode="auto">
          <a:xfrm>
            <a:off x="76200" y="5791200"/>
            <a:ext cx="8827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Tia hồng ngoại sử dụng trong y học trị liệu</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0" y="0"/>
            <a:ext cx="9143365" cy="5777865"/>
          </a:xfrm>
          <a:prstGeom prst="rect">
            <a:avLst/>
          </a:prstGeom>
        </p:spPr>
      </p:pic>
      <p:sp>
        <p:nvSpPr>
          <p:cNvPr id="6" name="Text Box 11"/>
          <p:cNvSpPr txBox="1">
            <a:spLocks noChangeArrowheads="1"/>
          </p:cNvSpPr>
          <p:nvPr/>
        </p:nvSpPr>
        <p:spPr bwMode="auto">
          <a:xfrm>
            <a:off x="76200" y="5791200"/>
            <a:ext cx="8827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Thư giãn bằng đèn hồng ngoại</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ransition>
    <p:blind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0" y="0"/>
            <a:ext cx="9144000" cy="5431790"/>
          </a:xfrm>
          <a:prstGeom prst="rect">
            <a:avLst/>
          </a:prstGeom>
        </p:spPr>
      </p:pic>
      <p:sp>
        <p:nvSpPr>
          <p:cNvPr id="6" name="Text Box 11"/>
          <p:cNvSpPr txBox="1">
            <a:spLocks noChangeArrowheads="1"/>
          </p:cNvSpPr>
          <p:nvPr/>
        </p:nvSpPr>
        <p:spPr bwMode="auto">
          <a:xfrm>
            <a:off x="76200" y="5791200"/>
            <a:ext cx="8827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Ánh sáng hồng ngoại với tác dụng giảm béo</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0" y="0"/>
            <a:ext cx="9122410" cy="4904740"/>
          </a:xfrm>
          <a:prstGeom prst="rect">
            <a:avLst/>
          </a:prstGeom>
        </p:spPr>
      </p:pic>
      <p:sp>
        <p:nvSpPr>
          <p:cNvPr id="6" name="Text Box 11"/>
          <p:cNvSpPr txBox="1">
            <a:spLocks noChangeArrowheads="1"/>
          </p:cNvSpPr>
          <p:nvPr/>
        </p:nvSpPr>
        <p:spPr bwMode="auto">
          <a:xfrm>
            <a:off x="228600" y="5181600"/>
            <a:ext cx="8827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Ánh sáng hồng ngoại với tác dụng làm đẹp da</a:t>
            </a:r>
            <a:endParaRPr lang="en-US" sz="2800" dirty="0">
              <a:solidFill>
                <a:schemeClr val="tx2"/>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10160" y="0"/>
            <a:ext cx="9164955" cy="6313170"/>
            <a:chOff x="-16" y="0"/>
            <a:chExt cx="14433" cy="9942"/>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 y="0"/>
              <a:ext cx="14433" cy="9067"/>
            </a:xfrm>
            <a:prstGeom prst="rect">
              <a:avLst/>
            </a:prstGeom>
          </p:spPr>
        </p:pic>
        <p:sp>
          <p:nvSpPr>
            <p:cNvPr id="8" name="Text Box 11"/>
            <p:cNvSpPr txBox="1">
              <a:spLocks noChangeArrowheads="1"/>
            </p:cNvSpPr>
            <p:nvPr/>
          </p:nvSpPr>
          <p:spPr bwMode="auto">
            <a:xfrm>
              <a:off x="120" y="9120"/>
              <a:ext cx="13902"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Bếp hồng ngoại</a:t>
              </a:r>
              <a:endParaRPr lang="en-US" sz="2800" b="1" dirty="0">
                <a:solidFill>
                  <a:srgbClr val="C00000"/>
                </a:solidFill>
                <a:latin typeface="Times New Roman" panose="02020603050405020304" pitchFamily="18" charset="0"/>
                <a:cs typeface="Times New Roman" panose="02020603050405020304" pitchFamily="18" charset="0"/>
              </a:endParaRPr>
            </a:p>
          </p:txBody>
        </p:sp>
      </p:grpSp>
      <p:sp>
        <p:nvSpPr>
          <p:cNvPr id="10" name="Right Arrow 9">
            <a:hlinkClick r:id="rId3" action="ppaction://hlinksldjump"/>
          </p:cNvPr>
          <p:cNvSpPr/>
          <p:nvPr/>
        </p:nvSpPr>
        <p:spPr>
          <a:xfrm>
            <a:off x="8382003" y="152338"/>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p>
            <a:endParaRPr lang="en-US"/>
          </a:p>
        </p:txBody>
      </p:sp>
      <p:grpSp>
        <p:nvGrpSpPr>
          <p:cNvPr id="3" name="Group 2"/>
          <p:cNvGrpSpPr/>
          <p:nvPr/>
        </p:nvGrpSpPr>
        <p:grpSpPr>
          <a:xfrm>
            <a:off x="2379980" y="1143000"/>
            <a:ext cx="4384675" cy="4450715"/>
            <a:chOff x="170" y="2918"/>
            <a:chExt cx="6905" cy="7009"/>
          </a:xfrm>
        </p:grpSpPr>
        <p:pic>
          <p:nvPicPr>
            <p:cNvPr id="6" name="Picture 8" descr="May anh hong ngoai"/>
            <p:cNvPicPr>
              <a:picLocks noChangeAspect="1"/>
            </p:cNvPicPr>
            <p:nvPr/>
          </p:nvPicPr>
          <p:blipFill>
            <a:blip r:embed="rId1"/>
            <a:stretch>
              <a:fillRect/>
            </a:stretch>
          </p:blipFill>
          <p:spPr>
            <a:xfrm>
              <a:off x="170" y="2918"/>
              <a:ext cx="5760" cy="5607"/>
            </a:xfrm>
            <a:prstGeom prst="rect">
              <a:avLst/>
            </a:prstGeom>
            <a:noFill/>
            <a:ln w="9525">
              <a:noFill/>
            </a:ln>
          </p:spPr>
        </p:pic>
        <p:sp>
          <p:nvSpPr>
            <p:cNvPr id="7" name="TextBox 6"/>
            <p:cNvSpPr txBox="1"/>
            <p:nvPr/>
          </p:nvSpPr>
          <p:spPr>
            <a:xfrm>
              <a:off x="170" y="9105"/>
              <a:ext cx="6905" cy="822"/>
            </a:xfrm>
            <a:prstGeom prst="rect">
              <a:avLst/>
            </a:prstGeom>
            <a:noFill/>
            <a:ln w="9525">
              <a:noFill/>
            </a:ln>
          </p:spPr>
          <p:txBody>
            <a:bodyPr wrap="square" anchor="t" anchorCtr="0">
              <a:spAutoFit/>
            </a:bodyPr>
            <a:p>
              <a:pPr algn="ctr"/>
              <a:r>
                <a:rPr lang="en-US" altLang="x-none" sz="2800" b="1" dirty="0">
                  <a:solidFill>
                    <a:srgbClr val="C00000"/>
                  </a:solidFill>
                  <a:latin typeface="Times New Roman" panose="02020603050405020304" pitchFamily="18" charset="0"/>
                </a:rPr>
                <a:t>Máy chụp ảnh hồng ngoại</a:t>
              </a:r>
              <a:endParaRPr lang="en-US" altLang="x-none" sz="2800" b="1" dirty="0">
                <a:solidFill>
                  <a:srgbClr val="C00000"/>
                </a:solidFill>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152400" y="685801"/>
            <a:ext cx="8856980" cy="5311946"/>
            <a:chOff x="130385" y="1189438"/>
            <a:chExt cx="8906111" cy="476476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5" y="1189438"/>
              <a:ext cx="8906111" cy="4764769"/>
            </a:xfrm>
            <a:prstGeom prst="rect">
              <a:avLst/>
            </a:prstGeom>
          </p:spPr>
        </p:pic>
        <p:sp>
          <p:nvSpPr>
            <p:cNvPr id="12" name="TextBox 11"/>
            <p:cNvSpPr txBox="1"/>
            <p:nvPr/>
          </p:nvSpPr>
          <p:spPr>
            <a:xfrm>
              <a:off x="251520" y="5373216"/>
              <a:ext cx="4608512" cy="468203"/>
            </a:xfrm>
            <a:prstGeom prst="rect">
              <a:avLst/>
            </a:prstGeom>
            <a:noFill/>
          </p:spPr>
          <p:txBody>
            <a:bodyPr wrap="square" rtlCol="0">
              <a:spAutoFit/>
            </a:bodyPr>
            <a:lstStyle/>
            <a:p>
              <a:r>
                <a:rPr lang="en-US" sz="2800" dirty="0" err="1" smtClean="0">
                  <a:solidFill>
                    <a:srgbClr val="FF0000"/>
                  </a:solidFill>
                </a:rPr>
                <a:t>Hình</a:t>
              </a:r>
              <a:r>
                <a:rPr lang="en-US" sz="2800" dirty="0" smtClean="0">
                  <a:solidFill>
                    <a:srgbClr val="FF0000"/>
                  </a:solidFill>
                </a:rPr>
                <a:t> </a:t>
              </a:r>
              <a:r>
                <a:rPr lang="en-US" sz="2800" dirty="0" err="1" smtClean="0">
                  <a:solidFill>
                    <a:srgbClr val="FF0000"/>
                  </a:solidFill>
                </a:rPr>
                <a:t>ảnh</a:t>
              </a:r>
              <a:r>
                <a:rPr lang="en-US" sz="2800" dirty="0" smtClean="0">
                  <a:solidFill>
                    <a:srgbClr val="FF0000"/>
                  </a:solidFill>
                </a:rPr>
                <a:t> </a:t>
              </a:r>
              <a:r>
                <a:rPr lang="en-US" sz="2800" dirty="0" err="1" smtClean="0">
                  <a:solidFill>
                    <a:srgbClr val="FF0000"/>
                  </a:solidFill>
                </a:rPr>
                <a:t>núi</a:t>
              </a:r>
              <a:r>
                <a:rPr lang="en-US" sz="2800" dirty="0" smtClean="0">
                  <a:solidFill>
                    <a:srgbClr val="FF0000"/>
                  </a:solidFill>
                </a:rPr>
                <a:t> </a:t>
              </a:r>
              <a:r>
                <a:rPr lang="en-US" sz="2800" dirty="0" err="1" smtClean="0">
                  <a:solidFill>
                    <a:srgbClr val="FF0000"/>
                  </a:solidFill>
                </a:rPr>
                <a:t>lửa</a:t>
              </a:r>
              <a:r>
                <a:rPr lang="en-US" sz="2800" dirty="0" smtClean="0">
                  <a:solidFill>
                    <a:srgbClr val="FF0000"/>
                  </a:solidFill>
                </a:rPr>
                <a:t> </a:t>
              </a:r>
              <a:r>
                <a:rPr lang="en-US" sz="2800" dirty="0" err="1" smtClean="0">
                  <a:solidFill>
                    <a:srgbClr val="FF0000"/>
                  </a:solidFill>
                </a:rPr>
                <a:t>Yellostone</a:t>
              </a:r>
              <a:endParaRPr lang="en-US" sz="2800" dirty="0">
                <a:solidFill>
                  <a:srgbClr val="FF0000"/>
                </a:solidFill>
              </a:endParaRPr>
            </a:p>
          </p:txBody>
        </p:sp>
      </p:grpSp>
      <p:grpSp>
        <p:nvGrpSpPr>
          <p:cNvPr id="16" name="Group 15"/>
          <p:cNvGrpSpPr/>
          <p:nvPr/>
        </p:nvGrpSpPr>
        <p:grpSpPr>
          <a:xfrm>
            <a:off x="102870" y="152400"/>
            <a:ext cx="8931275" cy="6257290"/>
            <a:chOff x="105183" y="575365"/>
            <a:chExt cx="8931313" cy="6021987"/>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83" y="1090077"/>
              <a:ext cx="8931313" cy="5507275"/>
            </a:xfrm>
            <a:prstGeom prst="rect">
              <a:avLst/>
            </a:prstGeom>
          </p:spPr>
        </p:pic>
        <p:sp>
          <p:nvSpPr>
            <p:cNvPr id="15" name="TextBox 14"/>
            <p:cNvSpPr txBox="1"/>
            <p:nvPr/>
          </p:nvSpPr>
          <p:spPr>
            <a:xfrm>
              <a:off x="972270" y="575365"/>
              <a:ext cx="6264696" cy="502342"/>
            </a:xfrm>
            <a:prstGeom prst="rect">
              <a:avLst/>
            </a:prstGeom>
            <a:noFill/>
          </p:spPr>
          <p:txBody>
            <a:bodyPr wrap="square" rtlCol="0">
              <a:spAutoFit/>
            </a:bodyPr>
            <a:lstStyle/>
            <a:p>
              <a:pPr algn="ctr"/>
              <a:r>
                <a:rPr lang="en-US" sz="2800" b="1" dirty="0" err="1" smtClean="0">
                  <a:solidFill>
                    <a:srgbClr val="C00000"/>
                  </a:solidFill>
                  <a:latin typeface="Times New Roman" panose="02020603050405020304" pitchFamily="18" charset="0"/>
                  <a:cs typeface="Times New Roman" panose="02020603050405020304" pitchFamily="18" charset="0"/>
                </a:rPr>
                <a:t>Siêu bão Haiyan năm 2015</a:t>
              </a:r>
              <a:endParaRPr lang="en-US" sz="2800" b="1" dirty="0" err="1" smtClean="0">
                <a:solidFill>
                  <a:srgbClr val="C00000"/>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0" y="228600"/>
            <a:ext cx="9050020" cy="6426835"/>
            <a:chOff x="960" y="3960"/>
            <a:chExt cx="14280" cy="11040"/>
          </a:xfrm>
        </p:grpSpPr>
        <p:sp>
          <p:nvSpPr>
            <p:cNvPr id="4" name="Rectangles 3"/>
            <p:cNvSpPr/>
            <p:nvPr/>
          </p:nvSpPr>
          <p:spPr>
            <a:xfrm>
              <a:off x="960" y="3960"/>
              <a:ext cx="14280" cy="1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 name="Group 1"/>
            <p:cNvGrpSpPr/>
            <p:nvPr/>
          </p:nvGrpSpPr>
          <p:grpSpPr>
            <a:xfrm>
              <a:off x="1043" y="4192"/>
              <a:ext cx="14083" cy="10625"/>
              <a:chOff x="-2" y="34"/>
              <a:chExt cx="14401" cy="1073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012"/>
                <a:ext cx="14401" cy="9757"/>
              </a:xfrm>
              <a:prstGeom prst="rect">
                <a:avLst/>
              </a:prstGeom>
            </p:spPr>
          </p:pic>
          <p:sp>
            <p:nvSpPr>
              <p:cNvPr id="8" name="Text Box 11">
                <a:hlinkClick r:id=""/>
              </p:cNvPr>
              <p:cNvSpPr txBox="1">
                <a:spLocks noChangeArrowheads="1"/>
              </p:cNvSpPr>
              <p:nvPr/>
            </p:nvSpPr>
            <p:spPr bwMode="auto">
              <a:xfrm>
                <a:off x="493" y="34"/>
                <a:ext cx="13902" cy="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rgbClr val="C00000"/>
                    </a:solidFill>
                    <a:latin typeface="Times New Roman" panose="02020603050405020304" pitchFamily="18" charset="0"/>
                    <a:cs typeface="Times New Roman" panose="02020603050405020304" pitchFamily="18" charset="0"/>
                  </a:rPr>
                  <a:t>Ảnh hồng ngoại Trái đất từ vệ tinh</a:t>
                </a:r>
                <a:endParaRPr lang="en-US" sz="2800" dirty="0">
                  <a:solidFill>
                    <a:srgbClr val="C00000"/>
                  </a:solidFill>
                  <a:latin typeface="Times New Roman" panose="02020603050405020304" pitchFamily="18" charset="0"/>
                  <a:cs typeface="Times New Roman" panose="02020603050405020304" pitchFamily="18" charset="0"/>
                </a:endParaRPr>
              </a:p>
            </p:txBody>
          </p:sp>
        </p:grpSp>
      </p:grpSp>
      <p:sp>
        <p:nvSpPr>
          <p:cNvPr id="18" name="Right Arrow 17">
            <a:hlinkClick r:id="rId5" tooltip="" action="ppaction://hlinksldjump"/>
          </p:cNvPr>
          <p:cNvSpPr/>
          <p:nvPr/>
        </p:nvSpPr>
        <p:spPr>
          <a:xfrm>
            <a:off x="8610673" y="76382"/>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xit" presetSubtype="32" fill="hold" nodeType="withEffect">
                                  <p:stCondLst>
                                    <p:cond delay="0"/>
                                  </p:stCondLst>
                                  <p:childTnLst>
                                    <p:animEffect transition="out" filter="circle(out)">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23728" y="260648"/>
            <a:ext cx="4968552" cy="6309272"/>
          </a:xfrm>
          <a:prstGeom prst="rect">
            <a:avLst/>
          </a:prstGeom>
        </p:spPr>
      </p:pic>
      <p:sp>
        <p:nvSpPr>
          <p:cNvPr id="3" name="Right Arrow 2">
            <a:hlinkClick r:id="rId2" action="ppaction://hlinksldjump"/>
          </p:cNvPr>
          <p:cNvSpPr/>
          <p:nvPr/>
        </p:nvSpPr>
        <p:spPr>
          <a:xfrm>
            <a:off x="8244408" y="260648"/>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9512" y="1044550"/>
            <a:ext cx="8785098" cy="4831804"/>
            <a:chOff x="283" y="1645"/>
            <a:chExt cx="13835" cy="7609"/>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3" y="1645"/>
              <a:ext cx="13835" cy="7609"/>
            </a:xfrm>
            <a:prstGeom prst="rect">
              <a:avLst/>
            </a:prstGeom>
          </p:spPr>
        </p:pic>
        <p:sp>
          <p:nvSpPr>
            <p:cNvPr id="2" name="Text Box 11"/>
            <p:cNvSpPr txBox="1">
              <a:spLocks noChangeArrowheads="1"/>
            </p:cNvSpPr>
            <p:nvPr/>
          </p:nvSpPr>
          <p:spPr bwMode="auto">
            <a:xfrm>
              <a:off x="2760" y="8432"/>
              <a:ext cx="7244"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Camera hồng ngoại</a:t>
              </a:r>
              <a:endParaRPr lang="en-US" sz="2800" dirty="0">
                <a:solidFill>
                  <a:schemeClr val="tx2"/>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76200" y="685800"/>
            <a:ext cx="8817610" cy="6084570"/>
            <a:chOff x="120" y="1080"/>
            <a:chExt cx="13886" cy="958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 y="1080"/>
              <a:ext cx="13887" cy="8666"/>
            </a:xfrm>
            <a:prstGeom prst="rect">
              <a:avLst/>
            </a:prstGeom>
          </p:spPr>
        </p:pic>
        <p:sp>
          <p:nvSpPr>
            <p:cNvPr id="11" name="Text Box 11"/>
            <p:cNvSpPr txBox="1">
              <a:spLocks noChangeArrowheads="1"/>
            </p:cNvSpPr>
            <p:nvPr/>
          </p:nvSpPr>
          <p:spPr bwMode="auto">
            <a:xfrm>
              <a:off x="2640" y="9840"/>
              <a:ext cx="9181"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Chống trộm bằng camera hồng ngoại</a:t>
              </a:r>
              <a:endParaRPr lang="en-US" sz="2800" dirty="0">
                <a:solidFill>
                  <a:schemeClr val="tx2"/>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76835" y="533400"/>
            <a:ext cx="8887460" cy="6165850"/>
            <a:chOff x="121" y="840"/>
            <a:chExt cx="13996" cy="9710"/>
          </a:xfrm>
        </p:grpSpPr>
        <p:grpSp>
          <p:nvGrpSpPr>
            <p:cNvPr id="14" name="Group 13"/>
            <p:cNvGrpSpPr/>
            <p:nvPr/>
          </p:nvGrpSpPr>
          <p:grpSpPr>
            <a:xfrm>
              <a:off x="121" y="998"/>
              <a:ext cx="13997" cy="9553"/>
              <a:chOff x="-85" y="7892"/>
              <a:chExt cx="13920" cy="9628"/>
            </a:xfrm>
          </p:grpSpPr>
          <p:sp>
            <p:nvSpPr>
              <p:cNvPr id="13" name="Rectangles 12"/>
              <p:cNvSpPr/>
              <p:nvPr/>
            </p:nvSpPr>
            <p:spPr>
              <a:xfrm>
                <a:off x="-85" y="7920"/>
                <a:ext cx="13920" cy="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 y="7892"/>
                <a:ext cx="13615" cy="9544"/>
              </a:xfrm>
              <a:prstGeom prst="rect">
                <a:avLst/>
              </a:prstGeom>
            </p:spPr>
          </p:pic>
        </p:grpSp>
        <p:sp>
          <p:nvSpPr>
            <p:cNvPr id="15" name="Text Box 11"/>
            <p:cNvSpPr txBox="1">
              <a:spLocks noChangeArrowheads="1"/>
            </p:cNvSpPr>
            <p:nvPr/>
          </p:nvSpPr>
          <p:spPr bwMode="auto">
            <a:xfrm>
              <a:off x="1671" y="840"/>
              <a:ext cx="10265"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2800" dirty="0">
                  <a:solidFill>
                    <a:schemeClr val="tx2"/>
                  </a:solidFill>
                  <a:latin typeface="Times New Roman" panose="02020603050405020304" pitchFamily="18" charset="0"/>
                  <a:cs typeface="Times New Roman" panose="02020603050405020304" pitchFamily="18" charset="0"/>
                </a:rPr>
                <a:t>Ống nhòm hồng ngoại</a:t>
              </a:r>
              <a:endParaRPr lang="en-US" sz="2800" dirty="0">
                <a:solidFill>
                  <a:schemeClr val="tx2"/>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110490" y="609600"/>
            <a:ext cx="8688070" cy="5986145"/>
            <a:chOff x="284" y="998"/>
            <a:chExt cx="13682" cy="9427"/>
          </a:xfrm>
        </p:grpSpPr>
        <p:grpSp>
          <p:nvGrpSpPr>
            <p:cNvPr id="24" name="Group 23"/>
            <p:cNvGrpSpPr/>
            <p:nvPr/>
          </p:nvGrpSpPr>
          <p:grpSpPr>
            <a:xfrm>
              <a:off x="549" y="1107"/>
              <a:ext cx="13299" cy="9318"/>
              <a:chOff x="1560" y="3480"/>
              <a:chExt cx="12360" cy="9600"/>
            </a:xfrm>
            <a:solidFill>
              <a:schemeClr val="bg1"/>
            </a:solidFill>
          </p:grpSpPr>
          <p:sp>
            <p:nvSpPr>
              <p:cNvPr id="23" name="Rectangles 22"/>
              <p:cNvSpPr/>
              <p:nvPr/>
            </p:nvSpPr>
            <p:spPr>
              <a:xfrm>
                <a:off x="1560" y="3480"/>
                <a:ext cx="12360" cy="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2" name="TextBox 10"/>
              <p:cNvSpPr txBox="1"/>
              <p:nvPr/>
            </p:nvSpPr>
            <p:spPr>
              <a:xfrm>
                <a:off x="1681" y="11951"/>
                <a:ext cx="12118" cy="847"/>
              </a:xfrm>
              <a:prstGeom prst="rect">
                <a:avLst/>
              </a:prstGeom>
              <a:grpFill/>
              <a:ln w="9525">
                <a:noFill/>
              </a:ln>
            </p:spPr>
            <p:txBody>
              <a:bodyPr wrap="square" anchor="t" anchorCtr="0">
                <a:spAutoFit/>
              </a:bodyPr>
              <a:p>
                <a:pPr algn="ctr"/>
                <a:r>
                  <a:rPr lang="en-US" altLang="x-none" sz="2800" b="1" dirty="0">
                    <a:solidFill>
                      <a:srgbClr val="C00000"/>
                    </a:solidFill>
                    <a:latin typeface="Times New Roman" panose="02020603050405020304" pitchFamily="18" charset="0"/>
                  </a:rPr>
                  <a:t>2 binh sỹ Mỹ trong đêm (chiến tranh Iraq  2003)</a:t>
                </a:r>
                <a:endParaRPr lang="en-US" altLang="x-none" sz="2800" b="1" dirty="0">
                  <a:solidFill>
                    <a:srgbClr val="C00000"/>
                  </a:solidFill>
                  <a:latin typeface="Times New Roman" panose="02020603050405020304" pitchFamily="18" charset="0"/>
                  <a:ea typeface="Times New Roman" panose="02020603050405020304" pitchFamily="18" charset="0"/>
                </a:endParaRPr>
              </a:p>
            </p:txBody>
          </p:sp>
        </p:grpSp>
        <p:pic>
          <p:nvPicPr>
            <p:cNvPr id="25" name="Picture 24"/>
            <p:cNvPicPr>
              <a:picLocks noChangeAspect="1"/>
            </p:cNvPicPr>
            <p:nvPr/>
          </p:nvPicPr>
          <p:blipFill>
            <a:blip r:embed="rId4"/>
            <a:stretch>
              <a:fillRect/>
            </a:stretch>
          </p:blipFill>
          <p:spPr>
            <a:xfrm>
              <a:off x="284" y="998"/>
              <a:ext cx="13682" cy="8363"/>
            </a:xfrm>
            <a:prstGeom prst="rect">
              <a:avLst/>
            </a:prstGeom>
          </p:spPr>
        </p:pic>
      </p:grpSp>
      <p:grpSp>
        <p:nvGrpSpPr>
          <p:cNvPr id="19" name="Group 18"/>
          <p:cNvGrpSpPr/>
          <p:nvPr/>
        </p:nvGrpSpPr>
        <p:grpSpPr>
          <a:xfrm>
            <a:off x="47625" y="530860"/>
            <a:ext cx="8836660" cy="6116296"/>
            <a:chOff x="715" y="4234"/>
            <a:chExt cx="13489" cy="10012"/>
          </a:xfrm>
        </p:grpSpPr>
        <p:sp>
          <p:nvSpPr>
            <p:cNvPr id="17" name="Rectangles 16"/>
            <p:cNvSpPr/>
            <p:nvPr/>
          </p:nvSpPr>
          <p:spPr>
            <a:xfrm>
              <a:off x="715" y="4561"/>
              <a:ext cx="13404" cy="9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8" name="Group 7"/>
            <p:cNvGrpSpPr/>
            <p:nvPr/>
          </p:nvGrpSpPr>
          <p:grpSpPr>
            <a:xfrm>
              <a:off x="802" y="4234"/>
              <a:ext cx="13402" cy="9897"/>
              <a:chOff x="69655" y="3993311"/>
              <a:chExt cx="9045810" cy="619205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5" y="3993311"/>
                <a:ext cx="9035065" cy="6192056"/>
              </a:xfrm>
              <a:prstGeom prst="rect">
                <a:avLst/>
              </a:prstGeom>
            </p:spPr>
          </p:pic>
          <p:sp>
            <p:nvSpPr>
              <p:cNvPr id="7" name="TextBox 6"/>
              <p:cNvSpPr txBox="1"/>
              <p:nvPr/>
            </p:nvSpPr>
            <p:spPr>
              <a:xfrm>
                <a:off x="222985" y="9103258"/>
                <a:ext cx="8892480" cy="976187"/>
              </a:xfrm>
              <a:prstGeom prst="rect">
                <a:avLst/>
              </a:prstGeom>
              <a:noFill/>
            </p:spPr>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Tên lửa đối không tầm ngắn xác định mục tiêu bằng hình ảnh hồng ngoại</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IV.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7525" name="Rectangle 5"/>
          <p:cNvSpPr>
            <a:spLocks noChangeArrowheads="1"/>
          </p:cNvSpPr>
          <p:nvPr/>
        </p:nvSpPr>
        <p:spPr bwMode="auto">
          <a:xfrm>
            <a:off x="761964" y="1219145"/>
            <a:ext cx="222758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Định nghĩa</a:t>
            </a:r>
            <a:endParaRPr lang="en-US" sz="2800" b="1" dirty="0">
              <a:solidFill>
                <a:srgbClr val="3333CC"/>
              </a:solidFill>
              <a:latin typeface="Times New Roman" panose="02020603050405020304" pitchFamily="18" charset="0"/>
              <a:cs typeface="Times New Roman" panose="02020603050405020304" pitchFamily="18" charset="0"/>
            </a:endParaRPr>
          </a:p>
        </p:txBody>
      </p:sp>
      <p:graphicFrame>
        <p:nvGraphicFramePr>
          <p:cNvPr id="2" name="Object 1"/>
          <p:cNvGraphicFramePr/>
          <p:nvPr/>
        </p:nvGraphicFramePr>
        <p:xfrm>
          <a:off x="109855" y="1741170"/>
          <a:ext cx="8919845" cy="4889500"/>
        </p:xfrm>
        <a:graphic>
          <a:graphicData uri="http://schemas.openxmlformats.org/presentationml/2006/ole">
            <mc:AlternateContent xmlns:mc="http://schemas.openxmlformats.org/markup-compatibility/2006">
              <mc:Choice xmlns:v="urn:schemas-microsoft-com:vml" Requires="v">
                <p:oleObj spid="_x0000_s3" name="" r:id="rId1" imgW="6677025" imgH="3067050" progId="Paint.Picture">
                  <p:embed/>
                </p:oleObj>
              </mc:Choice>
              <mc:Fallback>
                <p:oleObj name="" r:id="rId1" imgW="6677025" imgH="3067050" progId="Paint.Picture">
                  <p:embed/>
                  <p:pic>
                    <p:nvPicPr>
                      <p:cNvPr id="0" name="Picture 2"/>
                      <p:cNvPicPr/>
                      <p:nvPr/>
                    </p:nvPicPr>
                    <p:blipFill>
                      <a:blip r:embed="rId2"/>
                      <a:stretch>
                        <a:fillRect/>
                      </a:stretch>
                    </p:blipFill>
                    <p:spPr>
                      <a:xfrm>
                        <a:off x="109855" y="1741170"/>
                        <a:ext cx="8919845" cy="48895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checkerboard(across)">
                                      <p:cBhvr>
                                        <p:cTn id="7" dur="500"/>
                                        <p:tgtEl>
                                          <p:spTgt spid="1075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bldLvl="0" animBg="1"/>
      <p:bldP spid="10752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IV.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7525" name="Rectangle 5"/>
          <p:cNvSpPr>
            <a:spLocks noChangeArrowheads="1"/>
          </p:cNvSpPr>
          <p:nvPr/>
        </p:nvSpPr>
        <p:spPr bwMode="auto">
          <a:xfrm>
            <a:off x="761964" y="1219145"/>
            <a:ext cx="222758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Định nghĩa</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3167960"/>
            <a:ext cx="2315845"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2. </a:t>
            </a:r>
            <a:r>
              <a:rPr lang="en-US" sz="2800" b="1" dirty="0" err="1">
                <a:solidFill>
                  <a:srgbClr val="3333CC"/>
                </a:solidFill>
                <a:latin typeface="Times New Roman" panose="02020603050405020304" pitchFamily="18" charset="0"/>
                <a:cs typeface="Times New Roman" panose="02020603050405020304" pitchFamily="18" charset="0"/>
              </a:rPr>
              <a:t>Cách tạo ra</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3" name="Text Box 22"/>
          <p:cNvSpPr txBox="1"/>
          <p:nvPr/>
        </p:nvSpPr>
        <p:spPr>
          <a:xfrm>
            <a:off x="685800" y="1905000"/>
            <a:ext cx="7990205" cy="953135"/>
          </a:xfrm>
          <a:prstGeom prst="rect">
            <a:avLst/>
          </a:prstGeom>
          <a:noFill/>
          <a:ln w="9525">
            <a:noFill/>
          </a:ln>
        </p:spPr>
        <p:txBody>
          <a:bodyPr wrap="square" anchor="t" anchorCtr="0">
            <a:spAutoFit/>
          </a:bodyPr>
          <a:p>
            <a:pPr algn="just">
              <a:spcBef>
                <a:spcPct val="50000"/>
              </a:spcBef>
            </a:pPr>
            <a:r>
              <a:rPr lang="en-US" altLang="x-none" sz="2800" dirty="0">
                <a:solidFill>
                  <a:srgbClr val="000000"/>
                </a:solidFill>
                <a:latin typeface="Times New Roman" panose="02020603050405020304" pitchFamily="18" charset="0"/>
              </a:rPr>
              <a:t>L</a:t>
            </a:r>
            <a:r>
              <a:rPr lang="en-US" altLang="x-none" sz="2800" dirty="0">
                <a:solidFill>
                  <a:srgbClr val="000000"/>
                </a:solidFill>
                <a:latin typeface="Times New Roman" panose="02020603050405020304" pitchFamily="18" charset="0"/>
                <a:ea typeface="Times New Roman" panose="02020603050405020304" pitchFamily="18" charset="0"/>
              </a:rPr>
              <a:t>à</a:t>
            </a:r>
            <a:r>
              <a:rPr lang="en-US" altLang="x-none" sz="2800" dirty="0">
                <a:solidFill>
                  <a:srgbClr val="000000"/>
                </a:solidFill>
                <a:latin typeface="Times New Roman" panose="02020603050405020304" pitchFamily="18" charset="0"/>
              </a:rPr>
              <a:t> những bức xạ không nhìn thấy được có bước sóng </a:t>
            </a:r>
            <a:r>
              <a:rPr lang="en-US" altLang="x-none" sz="2800" dirty="0">
                <a:solidFill>
                  <a:schemeClr val="tx2"/>
                </a:solidFill>
                <a:latin typeface="Times New Roman" panose="02020603050405020304" pitchFamily="18" charset="0"/>
              </a:rPr>
              <a:t>nhỏ hơn bước sóng của ánh sáng tím </a:t>
            </a:r>
            <a:r>
              <a:rPr lang="en-US" altLang="x-none" sz="2800" dirty="0">
                <a:solidFill>
                  <a:srgbClr val="FF0000"/>
                </a:solidFill>
                <a:latin typeface="Times New Roman" panose="02020603050405020304" pitchFamily="18" charset="0"/>
              </a:rPr>
              <a:t>(&lt; 380 nm)</a:t>
            </a:r>
            <a:r>
              <a:rPr lang="en-US" altLang="x-none" sz="2800" dirty="0">
                <a:solidFill>
                  <a:schemeClr val="tx2"/>
                </a:solidFill>
                <a:latin typeface="Times New Roman" panose="02020603050405020304" pitchFamily="18" charset="0"/>
              </a:rPr>
              <a:t>.</a:t>
            </a:r>
            <a:endParaRPr lang="en-US" altLang="x-none" sz="2800" dirty="0">
              <a:solidFill>
                <a:schemeClr val="tx2"/>
              </a:solidFill>
              <a:latin typeface="Times New Roman" panose="02020603050405020304" pitchFamily="18" charset="0"/>
              <a:ea typeface="Times New Roman" panose="02020603050405020304" pitchFamily="18" charset="0"/>
            </a:endParaRPr>
          </a:p>
        </p:txBody>
      </p:sp>
      <p:sp>
        <p:nvSpPr>
          <p:cNvPr id="70667" name="Text Box 11"/>
          <p:cNvSpPr txBox="1">
            <a:spLocks noChangeArrowheads="1"/>
          </p:cNvSpPr>
          <p:nvPr/>
        </p:nvSpPr>
        <p:spPr bwMode="auto">
          <a:xfrm>
            <a:off x="397510" y="3733800"/>
            <a:ext cx="820229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Những vật có nhiệt độ cao từ 2000</a:t>
            </a:r>
            <a:r>
              <a:rPr lang="en-US" sz="2800" baseline="30000" dirty="0" err="1">
                <a:solidFill>
                  <a:schemeClr val="tx2"/>
                </a:solidFill>
                <a:latin typeface="Times New Roman" panose="02020603050405020304" pitchFamily="18" charset="0"/>
                <a:cs typeface="Times New Roman" panose="02020603050405020304" pitchFamily="18" charset="0"/>
              </a:rPr>
              <a:t>0</a:t>
            </a:r>
            <a:r>
              <a:rPr lang="en-US" sz="2800" dirty="0" err="1">
                <a:solidFill>
                  <a:schemeClr val="tx2"/>
                </a:solidFill>
                <a:latin typeface="Times New Roman" panose="02020603050405020304" pitchFamily="18" charset="0"/>
                <a:cs typeface="Times New Roman" panose="02020603050405020304" pitchFamily="18" charset="0"/>
              </a:rPr>
              <a:t>C trở lên đều phát ra tia tử ngoại</a:t>
            </a:r>
            <a:r>
              <a:rPr lang="en-US"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3" name="Text Box 11"/>
          <p:cNvSpPr txBox="1">
            <a:spLocks noChangeArrowheads="1"/>
          </p:cNvSpPr>
          <p:nvPr/>
        </p:nvSpPr>
        <p:spPr bwMode="auto">
          <a:xfrm>
            <a:off x="397510" y="4724400"/>
            <a:ext cx="23507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Nguồn phát:  </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4" name="Text Box 3">
            <a:hlinkClick r:id="rId1" action="ppaction://hlinksldjump"/>
          </p:cNvPr>
          <p:cNvSpPr txBox="1"/>
          <p:nvPr/>
        </p:nvSpPr>
        <p:spPr>
          <a:xfrm>
            <a:off x="3886200" y="4721225"/>
            <a:ext cx="3107690" cy="521970"/>
          </a:xfrm>
          <a:prstGeom prst="rect">
            <a:avLst/>
          </a:prstGeom>
          <a:noFill/>
        </p:spPr>
        <p:txBody>
          <a:bodyPr wrap="none" rtlCol="0" anchor="t">
            <a:spAutoFit/>
          </a:bodyPr>
          <a:p>
            <a:r>
              <a:rPr lang="en-US" sz="2800" dirty="0" err="1">
                <a:solidFill>
                  <a:schemeClr val="tx2"/>
                </a:solidFill>
                <a:latin typeface="Times New Roman" panose="02020603050405020304" pitchFamily="18" charset="0"/>
                <a:cs typeface="Times New Roman" panose="02020603050405020304" pitchFamily="18" charset="0"/>
                <a:sym typeface="+mn-ea"/>
              </a:rPr>
              <a:t>đèn hơi thủy ngân,   </a:t>
            </a:r>
            <a:endParaRPr lang="en-US"/>
          </a:p>
        </p:txBody>
      </p:sp>
      <p:sp>
        <p:nvSpPr>
          <p:cNvPr id="6" name="Text Box 5">
            <a:hlinkClick r:id="rId2" action="ppaction://hlinksldjump"/>
          </p:cNvPr>
          <p:cNvSpPr txBox="1"/>
          <p:nvPr/>
        </p:nvSpPr>
        <p:spPr>
          <a:xfrm>
            <a:off x="2514600" y="4721225"/>
            <a:ext cx="1438275" cy="521970"/>
          </a:xfrm>
          <a:prstGeom prst="rect">
            <a:avLst/>
          </a:prstGeom>
          <a:noFill/>
        </p:spPr>
        <p:txBody>
          <a:bodyPr wrap="none" rtlCol="0" anchor="t">
            <a:spAutoFit/>
          </a:bodyPr>
          <a:p>
            <a:r>
              <a:rPr lang="en-US" sz="2800" dirty="0" err="1">
                <a:solidFill>
                  <a:schemeClr val="tx2"/>
                </a:solidFill>
                <a:latin typeface="Times New Roman" panose="02020603050405020304" pitchFamily="18" charset="0"/>
                <a:cs typeface="Times New Roman" panose="02020603050405020304" pitchFamily="18" charset="0"/>
                <a:sym typeface="+mn-ea"/>
              </a:rPr>
              <a:t>Mặt trời,</a:t>
            </a:r>
            <a:endParaRPr lang="en-US"/>
          </a:p>
        </p:txBody>
      </p:sp>
      <p:sp>
        <p:nvSpPr>
          <p:cNvPr id="7" name="Text Box 6">
            <a:hlinkClick r:id="rId3" tooltip="" action="ppaction://hlinksldjump"/>
          </p:cNvPr>
          <p:cNvSpPr txBox="1"/>
          <p:nvPr/>
        </p:nvSpPr>
        <p:spPr>
          <a:xfrm>
            <a:off x="6613525" y="4724400"/>
            <a:ext cx="2376170" cy="521970"/>
          </a:xfrm>
          <a:prstGeom prst="rect">
            <a:avLst/>
          </a:prstGeom>
          <a:noFill/>
        </p:spPr>
        <p:txBody>
          <a:bodyPr wrap="none" rtlCol="0" anchor="t">
            <a:spAutoFit/>
          </a:bodyPr>
          <a:p>
            <a:r>
              <a:rPr lang="en-US" sz="2800" dirty="0" err="1">
                <a:solidFill>
                  <a:schemeClr val="tx2"/>
                </a:solidFill>
                <a:latin typeface="Times New Roman" panose="02020603050405020304" pitchFamily="18" charset="0"/>
                <a:cs typeface="Times New Roman" panose="02020603050405020304" pitchFamily="18" charset="0"/>
                <a:sym typeface="+mn-ea"/>
              </a:rPr>
              <a:t>hồ quang điện. </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667"/>
                                        </p:tgtEl>
                                        <p:attrNameLst>
                                          <p:attrName>style.visibility</p:attrName>
                                        </p:attrNameLst>
                                      </p:cBhvr>
                                      <p:to>
                                        <p:strVal val="visible"/>
                                      </p:to>
                                    </p:set>
                                    <p:animEffect transition="in" filter="checkerboard(across)">
                                      <p:cBhvr>
                                        <p:cTn id="17" dur="500"/>
                                        <p:tgtEl>
                                          <p:spTgt spid="7066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3" grpId="0"/>
      <p:bldP spid="70667" grpId="0" bldLvl="0" animBg="1"/>
      <p:bldP spid="3" grpId="0" bldLvl="0" animBg="1"/>
      <p:bldP spid="4" grpId="0"/>
      <p:bldP spid="4" grpId="1"/>
      <p:bldP spid="6" grpId="0"/>
      <p:bldP spid="6" grpId="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1200" y="0"/>
            <a:ext cx="4779645" cy="4779645"/>
          </a:xfrm>
          <a:prstGeom prst="rect">
            <a:avLst/>
          </a:prstGeom>
        </p:spPr>
      </p:pic>
      <p:sp>
        <p:nvSpPr>
          <p:cNvPr id="3" name="Text Box 11"/>
          <p:cNvSpPr txBox="1">
            <a:spLocks noChangeArrowheads="1"/>
          </p:cNvSpPr>
          <p:nvPr/>
        </p:nvSpPr>
        <p:spPr bwMode="auto">
          <a:xfrm>
            <a:off x="381000" y="4876800"/>
            <a:ext cx="8202295" cy="181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rgbClr val="C00000"/>
                </a:solidFill>
                <a:latin typeface="Times New Roman" panose="02020603050405020304" pitchFamily="18" charset="0"/>
                <a:cs typeface="Times New Roman" panose="02020603050405020304" pitchFamily="18" charset="0"/>
              </a:rPr>
              <a:t>Các nhà khoa học ước tính bức xạ tử ngoại chiếm khoảng 9% năng lượng do ánh sáng Mặt trời phát ra, nhưng chỉ có khoảng 1/3 lượng bức xạ trên thâm nhập được vào khí quyển và xuống mặt đất</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 name="Right Arrow 1">
            <a:hlinkClick r:id="rId2" action="ppaction://hlinksldjump"/>
          </p:cNvPr>
          <p:cNvSpPr/>
          <p:nvPr/>
        </p:nvSpPr>
        <p:spPr>
          <a:xfrm>
            <a:off x="8534400" y="6477000"/>
            <a:ext cx="533400" cy="33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idx="1"/>
          </p:nvPr>
        </p:nvPicPr>
        <p:blipFill>
          <a:blip r:embed="rId1"/>
          <a:stretch>
            <a:fillRect/>
          </a:stretch>
        </p:blipFill>
        <p:spPr>
          <a:xfrm>
            <a:off x="457200" y="228600"/>
            <a:ext cx="7947025" cy="62611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6" name="Group 5"/>
          <p:cNvGrpSpPr/>
          <p:nvPr/>
        </p:nvGrpSpPr>
        <p:grpSpPr>
          <a:xfrm>
            <a:off x="0" y="0"/>
            <a:ext cx="5198110" cy="5627370"/>
            <a:chOff x="0" y="0"/>
            <a:chExt cx="8186" cy="8862"/>
          </a:xfrm>
        </p:grpSpPr>
        <p:graphicFrame>
          <p:nvGraphicFramePr>
            <p:cNvPr id="2" name="Object 1"/>
            <p:cNvGraphicFramePr/>
            <p:nvPr/>
          </p:nvGraphicFramePr>
          <p:xfrm>
            <a:off x="0" y="0"/>
            <a:ext cx="8058" cy="7956"/>
          </p:xfrm>
          <a:graphic>
            <a:graphicData uri="http://schemas.openxmlformats.org/presentationml/2006/ole">
              <mc:AlternateContent xmlns:mc="http://schemas.openxmlformats.org/markup-compatibility/2006">
                <mc:Choice xmlns:v="urn:schemas-microsoft-com:vml" Requires="v">
                  <p:oleObj spid="_x0000_s3" name="" r:id="rId1" imgW="8639175" imgH="4343400" progId="Paint.Picture">
                    <p:embed/>
                  </p:oleObj>
                </mc:Choice>
                <mc:Fallback>
                  <p:oleObj name="" r:id="rId1" imgW="8639175" imgH="4343400" progId="Paint.Picture">
                    <p:embed/>
                    <p:pic>
                      <p:nvPicPr>
                        <p:cNvPr id="0" name="Picture 2"/>
                        <p:cNvPicPr/>
                        <p:nvPr/>
                      </p:nvPicPr>
                      <p:blipFill>
                        <a:blip r:embed="rId2"/>
                        <a:stretch>
                          <a:fillRect/>
                        </a:stretch>
                      </p:blipFill>
                      <p:spPr>
                        <a:xfrm>
                          <a:off x="0" y="0"/>
                          <a:ext cx="8058" cy="7956"/>
                        </a:xfrm>
                        <a:prstGeom prst="rect">
                          <a:avLst/>
                        </a:prstGeom>
                      </p:spPr>
                    </p:pic>
                  </p:oleObj>
                </mc:Fallback>
              </mc:AlternateContent>
            </a:graphicData>
          </a:graphic>
        </p:graphicFrame>
        <p:sp>
          <p:nvSpPr>
            <p:cNvPr id="4" name="Text Box 11"/>
            <p:cNvSpPr txBox="1">
              <a:spLocks noChangeArrowheads="1"/>
            </p:cNvSpPr>
            <p:nvPr/>
          </p:nvSpPr>
          <p:spPr bwMode="auto">
            <a:xfrm>
              <a:off x="240" y="8040"/>
              <a:ext cx="7947"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rgbClr val="C00000"/>
                  </a:solidFill>
                  <a:latin typeface="Times New Roman" panose="02020603050405020304" pitchFamily="18" charset="0"/>
                  <a:cs typeface="Times New Roman" panose="02020603050405020304" pitchFamily="18" charset="0"/>
                </a:rPr>
                <a:t>Đèn tử ngoại dùng khí thủy ngân</a:t>
              </a:r>
              <a:endParaRPr lang="en-US" sz="2800" dirty="0">
                <a:solidFill>
                  <a:srgbClr val="C00000"/>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5116830" y="152400"/>
            <a:ext cx="3933825" cy="5474970"/>
            <a:chOff x="8058" y="240"/>
            <a:chExt cx="6195" cy="8622"/>
          </a:xfrm>
        </p:grpSpPr>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 y="240"/>
              <a:ext cx="6195" cy="7484"/>
            </a:xfrm>
            <a:prstGeom prst="rect">
              <a:avLst/>
            </a:prstGeom>
          </p:spPr>
        </p:pic>
        <p:sp>
          <p:nvSpPr>
            <p:cNvPr id="5" name="Text Box 11"/>
            <p:cNvSpPr txBox="1">
              <a:spLocks noChangeArrowheads="1"/>
            </p:cNvSpPr>
            <p:nvPr/>
          </p:nvSpPr>
          <p:spPr bwMode="auto">
            <a:xfrm>
              <a:off x="8281" y="8040"/>
              <a:ext cx="5750"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rgbClr val="C00000"/>
                  </a:solidFill>
                  <a:latin typeface="Times New Roman" panose="02020603050405020304" pitchFamily="18" charset="0"/>
                  <a:cs typeface="Times New Roman" panose="02020603050405020304" pitchFamily="18" charset="0"/>
                </a:rPr>
                <a:t>Cấu tạo đèn thủy ngân</a:t>
              </a:r>
              <a:endParaRPr lang="en-US" sz="2800" dirty="0">
                <a:solidFill>
                  <a:srgbClr val="C00000"/>
                </a:solidFill>
                <a:latin typeface="Times New Roman" panose="02020603050405020304" pitchFamily="18" charset="0"/>
                <a:cs typeface="Times New Roman" panose="02020603050405020304" pitchFamily="18" charset="0"/>
              </a:endParaRPr>
            </a:p>
          </p:txBody>
        </p:sp>
      </p:grpSp>
      <p:sp>
        <p:nvSpPr>
          <p:cNvPr id="8" name="Right Arrow 7">
            <a:hlinkClick r:id="rId4" action="ppaction://hlinksldjump"/>
          </p:cNvPr>
          <p:cNvSpPr/>
          <p:nvPr/>
        </p:nvSpPr>
        <p:spPr>
          <a:xfrm>
            <a:off x="8534400" y="6477000"/>
            <a:ext cx="533400" cy="33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43000" y="152400"/>
            <a:ext cx="6533515" cy="6349517"/>
            <a:chOff x="1800" y="240"/>
            <a:chExt cx="9916" cy="9545"/>
          </a:xfrm>
        </p:grpSpPr>
        <p:pic>
          <p:nvPicPr>
            <p:cNvPr id="60" name="Picture 5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00" y="240"/>
              <a:ext cx="9916" cy="8595"/>
            </a:xfrm>
            <a:prstGeom prst="rect">
              <a:avLst/>
            </a:prstGeom>
          </p:spPr>
        </p:pic>
        <p:sp>
          <p:nvSpPr>
            <p:cNvPr id="4" name="Text Box 11"/>
            <p:cNvSpPr txBox="1">
              <a:spLocks noChangeArrowheads="1"/>
            </p:cNvSpPr>
            <p:nvPr/>
          </p:nvSpPr>
          <p:spPr bwMode="auto">
            <a:xfrm>
              <a:off x="3120" y="9000"/>
              <a:ext cx="7947" cy="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rgbClr val="C00000"/>
                  </a:solidFill>
                  <a:latin typeface="Times New Roman" panose="02020603050405020304" pitchFamily="18" charset="0"/>
                  <a:cs typeface="Times New Roman" panose="02020603050405020304" pitchFamily="18" charset="0"/>
                </a:rPr>
                <a:t>Ánh sáng hồ quang điện</a:t>
              </a:r>
              <a:endParaRPr lang="en-US" sz="2800" dirty="0">
                <a:solidFill>
                  <a:srgbClr val="C0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IV.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1207715"/>
            <a:ext cx="209931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3. </a:t>
            </a:r>
            <a:r>
              <a:rPr lang="en-US" sz="2800" b="1" dirty="0" err="1">
                <a:solidFill>
                  <a:srgbClr val="3333CC"/>
                </a:solidFill>
                <a:latin typeface="Times New Roman" panose="02020603050405020304" pitchFamily="18" charset="0"/>
                <a:cs typeface="Times New Roman" panose="02020603050405020304" pitchFamily="18" charset="0"/>
              </a:rPr>
              <a:t>Tính chất </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71685" name="Text Box 5"/>
          <p:cNvSpPr txBox="1">
            <a:spLocks noChangeArrowheads="1"/>
          </p:cNvSpPr>
          <p:nvPr/>
        </p:nvSpPr>
        <p:spPr bwMode="auto">
          <a:xfrm>
            <a:off x="466725" y="1765300"/>
            <a:ext cx="8244205" cy="55308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000" dirty="0" err="1">
                <a:solidFill>
                  <a:schemeClr val="tx2"/>
                </a:solidFill>
                <a:latin typeface="Times New Roman" panose="02020603050405020304" pitchFamily="18" charset="0"/>
                <a:cs typeface="Times New Roman" panose="02020603050405020304" pitchFamily="18" charset="0"/>
              </a:rPr>
              <a:t>- Tác</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dụng</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lên phim ảnh.</a:t>
            </a:r>
            <a:endParaRPr lang="en-US" sz="3000" dirty="0">
              <a:solidFill>
                <a:schemeClr val="tx2"/>
              </a:solidFill>
              <a:latin typeface="Times New Roman" panose="02020603050405020304" pitchFamily="18" charset="0"/>
              <a:cs typeface="Times New Roman" panose="02020603050405020304" pitchFamily="18" charset="0"/>
            </a:endParaRPr>
          </a:p>
        </p:txBody>
      </p:sp>
      <p:sp>
        <p:nvSpPr>
          <p:cNvPr id="71686" name="Text Box 6"/>
          <p:cNvSpPr txBox="1">
            <a:spLocks noChangeArrowheads="1"/>
          </p:cNvSpPr>
          <p:nvPr/>
        </p:nvSpPr>
        <p:spPr bwMode="auto">
          <a:xfrm>
            <a:off x="385445" y="2318385"/>
            <a:ext cx="6651625" cy="58356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3000" dirty="0">
                <a:solidFill>
                  <a:schemeClr val="tx2"/>
                </a:solidFill>
                <a:latin typeface="Times New Roman" panose="02020603050405020304" pitchFamily="18" charset="0"/>
                <a:cs typeface="Times New Roman" panose="02020603050405020304" pitchFamily="18" charset="0"/>
              </a:rPr>
              <a:t>- </a:t>
            </a:r>
            <a:r>
              <a:rPr lang="en-US" sz="3000" dirty="0" err="1">
                <a:solidFill>
                  <a:schemeClr val="tx2"/>
                </a:solidFill>
                <a:latin typeface="Times New Roman" panose="02020603050405020304" pitchFamily="18" charset="0"/>
                <a:cs typeface="Times New Roman" panose="02020603050405020304" pitchFamily="18" charset="0"/>
              </a:rPr>
              <a:t>Kích thích sự phát quang của nhiều chất.</a:t>
            </a:r>
            <a:endParaRPr lang="en-US" sz="3000" dirty="0" err="1">
              <a:solidFill>
                <a:schemeClr val="tx2"/>
              </a:solidFill>
              <a:latin typeface="Times New Roman" panose="02020603050405020304" pitchFamily="18" charset="0"/>
              <a:cs typeface="Times New Roman" panose="02020603050405020304" pitchFamily="18" charset="0"/>
            </a:endParaRPr>
          </a:p>
        </p:txBody>
      </p:sp>
      <p:sp>
        <p:nvSpPr>
          <p:cNvPr id="71687" name="Text Box 7"/>
          <p:cNvSpPr txBox="1">
            <a:spLocks noChangeArrowheads="1"/>
          </p:cNvSpPr>
          <p:nvPr/>
        </p:nvSpPr>
        <p:spPr bwMode="auto">
          <a:xfrm>
            <a:off x="405765" y="2904490"/>
            <a:ext cx="8297545" cy="58356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Kích thích nhiều phản ứng hóa học</a:t>
            </a:r>
            <a:r>
              <a:rPr lang="en-US" sz="3200" dirty="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71688" name="Text Box 8"/>
          <p:cNvSpPr txBox="1">
            <a:spLocks noChangeArrowheads="1"/>
          </p:cNvSpPr>
          <p:nvPr/>
        </p:nvSpPr>
        <p:spPr bwMode="auto">
          <a:xfrm>
            <a:off x="533400" y="3470910"/>
            <a:ext cx="7678738" cy="58356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a:spAutoFit/>
          </a:bodyPr>
          <a:p>
            <a:pPr indent="0">
              <a:spcBef>
                <a:spcPct val="50000"/>
              </a:spcBef>
              <a:buFont typeface="Arial" panose="020B0604020202020204" pitchFamily="34" charset="0"/>
              <a:buNone/>
            </a:pPr>
            <a:r>
              <a:rPr lang="en-US" sz="3200" dirty="0" err="1">
                <a:solidFill>
                  <a:schemeClr val="tx2"/>
                </a:solidFill>
                <a:latin typeface="Times New Roman" panose="02020603050405020304" pitchFamily="18" charset="0"/>
                <a:cs typeface="Times New Roman" panose="02020603050405020304" pitchFamily="18" charset="0"/>
              </a:rPr>
              <a:t>- Làm ion hóa không khí và nhiều chất khác</a:t>
            </a:r>
            <a:r>
              <a:rPr lang="en-US" sz="3200" dirty="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4" name="Right Arrow 3">
            <a:hlinkClick r:id="rId1" action="ppaction://hlinksldjump"/>
          </p:cNvPr>
          <p:cNvSpPr/>
          <p:nvPr/>
        </p:nvSpPr>
        <p:spPr>
          <a:xfrm>
            <a:off x="7239003" y="2514541"/>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5" name="Right Arrow 4">
            <a:hlinkClick r:id="rId2" action="ppaction://hlinksldjump"/>
          </p:cNvPr>
          <p:cNvSpPr/>
          <p:nvPr/>
        </p:nvSpPr>
        <p:spPr>
          <a:xfrm>
            <a:off x="6858003" y="3064898"/>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13" name="Text Box 8"/>
          <p:cNvSpPr txBox="1">
            <a:spLocks noChangeArrowheads="1"/>
          </p:cNvSpPr>
          <p:nvPr/>
        </p:nvSpPr>
        <p:spPr bwMode="auto">
          <a:xfrm>
            <a:off x="533400" y="4114800"/>
            <a:ext cx="7468235" cy="107632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spcBef>
                <a:spcPct val="50000"/>
              </a:spcBef>
              <a:buNone/>
            </a:pPr>
            <a:r>
              <a:rPr lang="en-US" sz="3200" dirty="0" err="1" smtClean="0">
                <a:solidFill>
                  <a:schemeClr val="tx2"/>
                </a:solidFill>
                <a:latin typeface="Times New Roman" panose="02020603050405020304" pitchFamily="18" charset="0"/>
                <a:cs typeface="Times New Roman" panose="02020603050405020304" pitchFamily="18" charset="0"/>
              </a:rPr>
              <a:t>- Có tác dụng sinh học: hủy diệt tế bào da, tế bào võng mạc, diệt khuẩn, nấm mốc,... </a:t>
            </a:r>
            <a:endParaRPr lang="en-US" sz="3200" dirty="0" err="1" smtClean="0">
              <a:solidFill>
                <a:schemeClr val="tx2"/>
              </a:solidFill>
              <a:latin typeface="Times New Roman" panose="02020603050405020304" pitchFamily="18" charset="0"/>
              <a:cs typeface="Times New Roman" panose="02020603050405020304" pitchFamily="18" charset="0"/>
            </a:endParaRPr>
          </a:p>
        </p:txBody>
      </p:sp>
      <p:sp>
        <p:nvSpPr>
          <p:cNvPr id="14" name="Right Arrow 13">
            <a:hlinkClick r:id="rId3" tooltip="" action="ppaction://hlinksldjump"/>
          </p:cNvPr>
          <p:cNvSpPr/>
          <p:nvPr/>
        </p:nvSpPr>
        <p:spPr>
          <a:xfrm>
            <a:off x="7467603" y="4800575"/>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75784" name="Text Box 8"/>
          <p:cNvSpPr txBox="1">
            <a:spLocks noChangeArrowheads="1"/>
          </p:cNvSpPr>
          <p:nvPr/>
        </p:nvSpPr>
        <p:spPr bwMode="auto">
          <a:xfrm>
            <a:off x="545465" y="5257483"/>
            <a:ext cx="82073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lgn="just">
              <a:spcBef>
                <a:spcPct val="50000"/>
              </a:spcBef>
            </a:pPr>
            <a:r>
              <a:rPr lang="en-US" sz="2800">
                <a:solidFill>
                  <a:schemeClr val="tx2"/>
                </a:solidFill>
                <a:latin typeface="Times New Roman" panose="02020603050405020304" pitchFamily="18" charset="0"/>
                <a:cs typeface="Times New Roman" panose="02020603050405020304" pitchFamily="18" charset="0"/>
              </a:rPr>
              <a:t>- Bị thủy tinh, nước,.. hấp thụ mạnh, nhưng lại truyền được qua thạch anh.</a:t>
            </a:r>
            <a:endParaRPr lang="en-US" sz="280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p:cTn id="7" dur="1000" fill="hold"/>
                                        <p:tgtEl>
                                          <p:spTgt spid="71685"/>
                                        </p:tgtEl>
                                        <p:attrNameLst>
                                          <p:attrName>ppt_x</p:attrName>
                                        </p:attrNameLst>
                                      </p:cBhvr>
                                      <p:tavLst>
                                        <p:tav tm="0">
                                          <p:val>
                                            <p:strVal val="#ppt_x-.2"/>
                                          </p:val>
                                        </p:tav>
                                        <p:tav tm="100000">
                                          <p:val>
                                            <p:strVal val="#ppt_x"/>
                                          </p:val>
                                        </p:tav>
                                      </p:tavLst>
                                    </p:anim>
                                    <p:anim calcmode="lin" valueType="num">
                                      <p:cBhvr>
                                        <p:cTn id="8" dur="1000" fill="hold"/>
                                        <p:tgtEl>
                                          <p:spTgt spid="7168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68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1686"/>
                                        </p:tgtEl>
                                        <p:attrNameLst>
                                          <p:attrName>style.visibility</p:attrName>
                                        </p:attrNameLst>
                                      </p:cBhvr>
                                      <p:to>
                                        <p:strVal val="visible"/>
                                      </p:to>
                                    </p:set>
                                    <p:anim calcmode="lin" valueType="num">
                                      <p:cBhvr>
                                        <p:cTn id="14" dur="1000" fill="hold"/>
                                        <p:tgtEl>
                                          <p:spTgt spid="71686"/>
                                        </p:tgtEl>
                                        <p:attrNameLst>
                                          <p:attrName>ppt_x</p:attrName>
                                        </p:attrNameLst>
                                      </p:cBhvr>
                                      <p:tavLst>
                                        <p:tav tm="0">
                                          <p:val>
                                            <p:strVal val="#ppt_x-.2"/>
                                          </p:val>
                                        </p:tav>
                                        <p:tav tm="100000">
                                          <p:val>
                                            <p:strVal val="#ppt_x"/>
                                          </p:val>
                                        </p:tav>
                                      </p:tavLst>
                                    </p:anim>
                                    <p:anim calcmode="lin" valueType="num">
                                      <p:cBhvr>
                                        <p:cTn id="15" dur="1000" fill="hold"/>
                                        <p:tgtEl>
                                          <p:spTgt spid="7168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71687"/>
                                        </p:tgtEl>
                                        <p:attrNameLst>
                                          <p:attrName>style.visibility</p:attrName>
                                        </p:attrNameLst>
                                      </p:cBhvr>
                                      <p:to>
                                        <p:strVal val="visible"/>
                                      </p:to>
                                    </p:set>
                                    <p:anim calcmode="lin" valueType="num">
                                      <p:cBhvr>
                                        <p:cTn id="24" dur="1000" fill="hold"/>
                                        <p:tgtEl>
                                          <p:spTgt spid="71687"/>
                                        </p:tgtEl>
                                        <p:attrNameLst>
                                          <p:attrName>ppt_x</p:attrName>
                                        </p:attrNameLst>
                                      </p:cBhvr>
                                      <p:tavLst>
                                        <p:tav tm="0">
                                          <p:val>
                                            <p:strVal val="#ppt_x-.2"/>
                                          </p:val>
                                        </p:tav>
                                        <p:tav tm="100000">
                                          <p:val>
                                            <p:strVal val="#ppt_x"/>
                                          </p:val>
                                        </p:tav>
                                      </p:tavLst>
                                    </p:anim>
                                    <p:anim calcmode="lin" valueType="num">
                                      <p:cBhvr>
                                        <p:cTn id="25"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7168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71688"/>
                                        </p:tgtEl>
                                        <p:attrNameLst>
                                          <p:attrName>style.visibility</p:attrName>
                                        </p:attrNameLst>
                                      </p:cBhvr>
                                      <p:to>
                                        <p:strVal val="visible"/>
                                      </p:to>
                                    </p:set>
                                    <p:anim calcmode="lin" valueType="num">
                                      <p:cBhvr>
                                        <p:cTn id="34" dur="1000" fill="hold"/>
                                        <p:tgtEl>
                                          <p:spTgt spid="71688"/>
                                        </p:tgtEl>
                                        <p:attrNameLst>
                                          <p:attrName>ppt_x</p:attrName>
                                        </p:attrNameLst>
                                      </p:cBhvr>
                                      <p:tavLst>
                                        <p:tav tm="0">
                                          <p:val>
                                            <p:strVal val="#ppt_x-.2"/>
                                          </p:val>
                                        </p:tav>
                                        <p:tav tm="100000">
                                          <p:val>
                                            <p:strVal val="#ppt_x"/>
                                          </p:val>
                                        </p:tav>
                                      </p:tavLst>
                                    </p:anim>
                                    <p:anim calcmode="lin" valueType="num">
                                      <p:cBhvr>
                                        <p:cTn id="35"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1688"/>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ppt_x</p:attrName>
                                        </p:attrNameLst>
                                      </p:cBhvr>
                                      <p:tavLst>
                                        <p:tav tm="0">
                                          <p:val>
                                            <p:strVal val="#ppt_x-.2"/>
                                          </p:val>
                                        </p:tav>
                                        <p:tav tm="100000">
                                          <p:val>
                                            <p:strVal val="#ppt_x"/>
                                          </p:val>
                                        </p:tav>
                                      </p:tavLst>
                                    </p:anim>
                                    <p:anim calcmode="lin" valueType="num">
                                      <p:cBhvr>
                                        <p:cTn id="4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75784"/>
                                        </p:tgtEl>
                                        <p:attrNameLst>
                                          <p:attrName>style.visibility</p:attrName>
                                        </p:attrNameLst>
                                      </p:cBhvr>
                                      <p:to>
                                        <p:strVal val="visible"/>
                                      </p:to>
                                    </p:set>
                                    <p:animEffect transition="in" filter="checkerboard(across)">
                                      <p:cBhvr>
                                        <p:cTn id="51" dur="5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ldLvl="0" animBg="1"/>
      <p:bldP spid="71686" grpId="0" bldLvl="0" animBg="1"/>
      <p:bldP spid="71687" grpId="0" bldLvl="0" animBg="1"/>
      <p:bldP spid="71688" grpId="0" bldLvl="0" animBg="1"/>
      <p:bldP spid="4" grpId="0" bldLvl="0" animBg="1"/>
      <p:bldP spid="5" grpId="0" bldLvl="0" animBg="1"/>
      <p:bldP spid="13" grpId="0" bldLvl="0" animBg="1"/>
      <p:bldP spid="14" grpId="0" bldLvl="0" animBg="1"/>
      <p:bldP spid="7578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1"/>
          <a:srcRect l="7692" t="33421" r="42303" b="16316"/>
          <a:stretch>
            <a:fillRect/>
          </a:stretch>
        </p:blipFill>
        <p:spPr bwMode="auto">
          <a:xfrm>
            <a:off x="278130" y="381000"/>
            <a:ext cx="8610600" cy="3048000"/>
          </a:xfrm>
          <a:prstGeom prst="rect">
            <a:avLst/>
          </a:prstGeom>
          <a:ln>
            <a:noFill/>
          </a:ln>
        </p:spPr>
      </p:pic>
      <p:pic>
        <p:nvPicPr>
          <p:cNvPr id="11" name="Picture 10"/>
          <p:cNvPicPr/>
          <p:nvPr/>
        </p:nvPicPr>
        <p:blipFill rotWithShape="1">
          <a:blip r:embed="rId2"/>
          <a:srcRect l="14498" t="23947" r="36681" b="11316"/>
          <a:stretch>
            <a:fillRect/>
          </a:stretch>
        </p:blipFill>
        <p:spPr bwMode="auto">
          <a:xfrm>
            <a:off x="278130" y="3657600"/>
            <a:ext cx="8610600" cy="2895600"/>
          </a:xfrm>
          <a:prstGeom prst="rect">
            <a:avLst/>
          </a:prstGeom>
          <a:ln>
            <a:noFill/>
          </a:ln>
        </p:spPr>
      </p:pic>
      <p:grpSp>
        <p:nvGrpSpPr>
          <p:cNvPr id="5" name="Group 4"/>
          <p:cNvGrpSpPr/>
          <p:nvPr/>
        </p:nvGrpSpPr>
        <p:grpSpPr>
          <a:xfrm>
            <a:off x="338709" y="381000"/>
            <a:ext cx="8353425" cy="6301740"/>
            <a:chOff x="620" y="600"/>
            <a:chExt cx="13155" cy="9924"/>
          </a:xfrm>
        </p:grpSpPr>
        <p:grpSp>
          <p:nvGrpSpPr>
            <p:cNvPr id="4" name="Group 3"/>
            <p:cNvGrpSpPr/>
            <p:nvPr/>
          </p:nvGrpSpPr>
          <p:grpSpPr>
            <a:xfrm>
              <a:off x="620" y="600"/>
              <a:ext cx="13155" cy="9065"/>
              <a:chOff x="550" y="3360"/>
              <a:chExt cx="13303" cy="9721"/>
            </a:xfrm>
            <a:noFill/>
          </p:grpSpPr>
          <p:sp>
            <p:nvSpPr>
              <p:cNvPr id="3" name="Rectangles 2"/>
              <p:cNvSpPr/>
              <p:nvPr/>
            </p:nvSpPr>
            <p:spPr>
              <a:xfrm>
                <a:off x="600" y="3480"/>
                <a:ext cx="11910" cy="8303"/>
              </a:xfrm>
              <a:prstGeom prst="rect">
                <a:avLst/>
              </a:prstGeom>
              <a:grpFill/>
              <a:ln>
                <a:noFill/>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 y="3360"/>
                <a:ext cx="13303" cy="9721"/>
              </a:xfrm>
              <a:prstGeom prst="rect">
                <a:avLst/>
              </a:prstGeom>
              <a:grpFill/>
            </p:spPr>
          </p:pic>
        </p:grpSp>
        <p:sp>
          <p:nvSpPr>
            <p:cNvPr id="7" name="Text Box 11"/>
            <p:cNvSpPr txBox="1">
              <a:spLocks noChangeArrowheads="1"/>
            </p:cNvSpPr>
            <p:nvPr/>
          </p:nvSpPr>
          <p:spPr bwMode="auto">
            <a:xfrm>
              <a:off x="4498" y="9702"/>
              <a:ext cx="7947"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rgbClr val="C00000"/>
                  </a:solidFill>
                  <a:latin typeface="Times New Roman" panose="02020603050405020304" pitchFamily="18" charset="0"/>
                  <a:cs typeface="Times New Roman" panose="02020603050405020304" pitchFamily="18" charset="0"/>
                </a:rPr>
                <a:t>Que sáng huỳnh quang</a:t>
              </a:r>
              <a:endParaRPr lang="en-US" sz="2800" dirty="0">
                <a:solidFill>
                  <a:srgbClr val="C00000"/>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221615" y="347345"/>
            <a:ext cx="8666480" cy="6311900"/>
            <a:chOff x="349" y="547"/>
            <a:chExt cx="13648" cy="9940"/>
          </a:xfrm>
        </p:grpSpPr>
        <p:graphicFrame>
          <p:nvGraphicFramePr>
            <p:cNvPr id="6" name="Object 5"/>
            <p:cNvGraphicFramePr/>
            <p:nvPr/>
          </p:nvGraphicFramePr>
          <p:xfrm>
            <a:off x="349" y="547"/>
            <a:ext cx="13649" cy="9376"/>
          </p:xfrm>
          <a:graphic>
            <a:graphicData uri="http://schemas.openxmlformats.org/presentationml/2006/ole">
              <mc:AlternateContent xmlns:mc="http://schemas.openxmlformats.org/markup-compatibility/2006">
                <mc:Choice xmlns:v="urn:schemas-microsoft-com:vml" Requires="v">
                  <p:oleObj spid="_x0000_s8" name="" r:id="rId4" imgW="7648575" imgH="5495925" progId="Paint.Picture">
                    <p:embed/>
                  </p:oleObj>
                </mc:Choice>
                <mc:Fallback>
                  <p:oleObj name="" r:id="rId4" imgW="7648575" imgH="5495925" progId="Paint.Picture">
                    <p:embed/>
                    <p:pic>
                      <p:nvPicPr>
                        <p:cNvPr id="0" name="Picture 7"/>
                        <p:cNvPicPr/>
                        <p:nvPr/>
                      </p:nvPicPr>
                      <p:blipFill>
                        <a:blip r:embed="rId5"/>
                        <a:stretch>
                          <a:fillRect/>
                        </a:stretch>
                      </p:blipFill>
                      <p:spPr>
                        <a:xfrm>
                          <a:off x="349" y="547"/>
                          <a:ext cx="13649" cy="9376"/>
                        </a:xfrm>
                        <a:prstGeom prst="rect">
                          <a:avLst/>
                        </a:prstGeom>
                      </p:spPr>
                    </p:pic>
                  </p:oleObj>
                </mc:Fallback>
              </mc:AlternateContent>
            </a:graphicData>
          </a:graphic>
        </p:graphicFrame>
        <p:sp>
          <p:nvSpPr>
            <p:cNvPr id="10" name="Text Box 11"/>
            <p:cNvSpPr txBox="1">
              <a:spLocks noChangeArrowheads="1"/>
            </p:cNvSpPr>
            <p:nvPr/>
          </p:nvSpPr>
          <p:spPr bwMode="auto">
            <a:xfrm>
              <a:off x="4833" y="9665"/>
              <a:ext cx="4556"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dirty="0">
                  <a:solidFill>
                    <a:srgbClr val="C00000"/>
                  </a:solidFill>
                  <a:latin typeface="Times New Roman" panose="02020603050405020304" pitchFamily="18" charset="0"/>
                  <a:cs typeface="Times New Roman" panose="02020603050405020304" pitchFamily="18" charset="0"/>
                </a:rPr>
                <a:t>Đèn huỳnh quang</a:t>
              </a:r>
              <a:endParaRPr lang="en-US" sz="2800" dirty="0">
                <a:solidFill>
                  <a:srgbClr val="C00000"/>
                </a:solidFill>
                <a:latin typeface="Times New Roman" panose="02020603050405020304" pitchFamily="18" charset="0"/>
                <a:cs typeface="Times New Roman" panose="02020603050405020304" pitchFamily="18" charset="0"/>
              </a:endParaRPr>
            </a:p>
          </p:txBody>
        </p:sp>
      </p:grpSp>
      <p:sp>
        <p:nvSpPr>
          <p:cNvPr id="13" name="Right Arrow 12">
            <a:hlinkClick r:id="rId6" action="ppaction://hlinksldjump"/>
          </p:cNvPr>
          <p:cNvSpPr/>
          <p:nvPr/>
        </p:nvSpPr>
        <p:spPr>
          <a:xfrm>
            <a:off x="8534400" y="76200"/>
            <a:ext cx="533400" cy="33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11"/>
                                        </p:tgtEl>
                                      </p:cBhvr>
                                    </p:animEffect>
                                    <p:set>
                                      <p:cBhvr>
                                        <p:cTn id="10" dur="1" fill="hold">
                                          <p:stCondLst>
                                            <p:cond delay="1999"/>
                                          </p:stCondLst>
                                        </p:cTn>
                                        <p:tgtEl>
                                          <p:spTgt spid="11"/>
                                        </p:tgtEl>
                                        <p:attrNameLst>
                                          <p:attrName>style.visibility</p:attrName>
                                        </p:attrNameLst>
                                      </p:cBhvr>
                                      <p:to>
                                        <p:strVal val="hidden"/>
                                      </p:to>
                                    </p:se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xit" presetSubtype="32" fill="hold" nodeType="withEffect">
                                  <p:stCondLst>
                                    <p:cond delay="0"/>
                                  </p:stCondLst>
                                  <p:childTnLst>
                                    <p:animEffect transition="out" filter="circle(out)">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sz="half" idx="1"/>
          </p:nvPr>
        </p:nvPicPr>
        <p:blipFill>
          <a:blip r:embed="rId1"/>
          <a:stretch>
            <a:fillRect/>
          </a:stretch>
        </p:blipFill>
        <p:spPr>
          <a:xfrm>
            <a:off x="0" y="0"/>
            <a:ext cx="9136380" cy="6809105"/>
          </a:xfrm>
          <a:prstGeom prst="rect">
            <a:avLst/>
          </a:prstGeom>
        </p:spPr>
      </p:pic>
      <p:pic>
        <p:nvPicPr>
          <p:cNvPr id="6" name="Picture 5"/>
          <p:cNvPicPr>
            <a:picLocks noChangeAspect="1"/>
          </p:cNvPicPr>
          <p:nvPr/>
        </p:nvPicPr>
        <p:blipFill>
          <a:blip r:embed="rId2"/>
          <a:stretch>
            <a:fillRect/>
          </a:stretch>
        </p:blipFill>
        <p:spPr>
          <a:xfrm>
            <a:off x="32385" y="24765"/>
            <a:ext cx="9071610" cy="6808470"/>
          </a:xfrm>
          <a:prstGeom prst="rect">
            <a:avLst/>
          </a:prstGeom>
        </p:spPr>
      </p:pic>
      <p:pic>
        <p:nvPicPr>
          <p:cNvPr id="8" name="Content Placeholder 7"/>
          <p:cNvPicPr>
            <a:picLocks noChangeAspect="1"/>
          </p:cNvPicPr>
          <p:nvPr>
            <p:ph sz="half" idx="2"/>
          </p:nvPr>
        </p:nvPicPr>
        <p:blipFill>
          <a:blip r:embed="rId3"/>
          <a:stretch>
            <a:fillRect/>
          </a:stretch>
        </p:blipFill>
        <p:spPr>
          <a:xfrm>
            <a:off x="-35560" y="1270"/>
            <a:ext cx="9136380" cy="6856730"/>
          </a:xfrm>
          <a:prstGeom prst="rect">
            <a:avLst/>
          </a:prstGeom>
        </p:spPr>
      </p:pic>
      <p:sp>
        <p:nvSpPr>
          <p:cNvPr id="13" name="Right Arrow 12">
            <a:hlinkClick r:id="rId4" action="ppaction://hlinksldjump"/>
          </p:cNvPr>
          <p:cNvSpPr/>
          <p:nvPr/>
        </p:nvSpPr>
        <p:spPr>
          <a:xfrm>
            <a:off x="8578215" y="6477000"/>
            <a:ext cx="533400" cy="33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xit" presetSubtype="32" fill="hold" nodeType="withEffect">
                                  <p:stCondLst>
                                    <p:cond delay="0"/>
                                  </p:stCondLst>
                                  <p:childTnLst>
                                    <p:animEffect transition="out" filter="circle(out)">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xit" presetSubtype="32" fill="hold" nodeType="withEffect">
                                  <p:stCondLst>
                                    <p:cond delay="0"/>
                                  </p:stCondLst>
                                  <p:childTnLst>
                                    <p:animEffect transition="out" filter="circle(out)">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1143000" y="381000"/>
            <a:ext cx="7043738"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ngoại</a:t>
            </a:r>
            <a:r>
              <a:rPr lang="en-US" sz="3600" b="1" dirty="0">
                <a:solidFill>
                  <a:srgbClr val="0000D0"/>
                </a:solidFill>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pic>
        <p:nvPicPr>
          <p:cNvPr id="4" name="Picture 3" descr="D:\Desktop\dang-may-rau-thi-nhau-khoe-anh-tay-chay-den-vi-nang-nong.jpg"/>
          <p:cNvPicPr/>
          <p:nvPr/>
        </p:nvPicPr>
        <p:blipFill>
          <a:blip r:embed="rId1">
            <a:extLst>
              <a:ext uri="{28A0092B-C50C-407E-A947-70E740481C1C}">
                <a14:useLocalDpi xmlns:a14="http://schemas.microsoft.com/office/drawing/2010/main" val="0"/>
              </a:ext>
            </a:extLst>
          </a:blip>
          <a:srcRect/>
          <a:stretch>
            <a:fillRect/>
          </a:stretch>
        </p:blipFill>
        <p:spPr bwMode="auto">
          <a:xfrm>
            <a:off x="685800" y="1219200"/>
            <a:ext cx="3750469" cy="4876800"/>
          </a:xfrm>
          <a:prstGeom prst="rect">
            <a:avLst/>
          </a:prstGeom>
          <a:noFill/>
          <a:ln>
            <a:noFill/>
          </a:ln>
        </p:spPr>
      </p:pic>
      <p:pic>
        <p:nvPicPr>
          <p:cNvPr id="5" name="Picture 4" descr="D:\Desktop\chua-tri-da-chay-nang.jpg"/>
          <p:cNvPicPr/>
          <p:nvPr/>
        </p:nvPicPr>
        <p:blipFill rotWithShape="1">
          <a:blip r:embed="rId2">
            <a:extLst>
              <a:ext uri="{28A0092B-C50C-407E-A947-70E740481C1C}">
                <a14:useLocalDpi xmlns:a14="http://schemas.microsoft.com/office/drawing/2010/main" val="0"/>
              </a:ext>
            </a:extLst>
          </a:blip>
          <a:srcRect r="6476" b="33020"/>
          <a:stretch>
            <a:fillRect/>
          </a:stretch>
        </p:blipFill>
        <p:spPr bwMode="auto">
          <a:xfrm>
            <a:off x="4648200" y="1219200"/>
            <a:ext cx="4120197" cy="4876800"/>
          </a:xfrm>
          <a:prstGeom prst="rect">
            <a:avLst/>
          </a:prstGeom>
          <a:noFill/>
          <a:ln>
            <a:noFill/>
          </a:ln>
        </p:spPr>
      </p:pic>
      <p:pic>
        <p:nvPicPr>
          <p:cNvPr id="7" name="Content Placeholder 6"/>
          <p:cNvPicPr>
            <a:picLocks noChangeAspect="1"/>
          </p:cNvPicPr>
          <p:nvPr>
            <p:ph idx="1"/>
          </p:nvPr>
        </p:nvPicPr>
        <p:blipFill>
          <a:blip r:embed="rId3"/>
          <a:stretch>
            <a:fillRect/>
          </a:stretch>
        </p:blipFill>
        <p:spPr>
          <a:xfrm>
            <a:off x="582295" y="1129030"/>
            <a:ext cx="8255000" cy="5283200"/>
          </a:xfrm>
          <a:prstGeom prst="rect">
            <a:avLst/>
          </a:prstGeom>
        </p:spPr>
      </p:pic>
      <p:sp>
        <p:nvSpPr>
          <p:cNvPr id="13" name="Right Arrow 12">
            <a:hlinkClick r:id="rId4" tooltip="" action="ppaction://hlinksldjump"/>
          </p:cNvPr>
          <p:cNvSpPr/>
          <p:nvPr/>
        </p:nvSpPr>
        <p:spPr>
          <a:xfrm>
            <a:off x="8458200" y="6477000"/>
            <a:ext cx="533400" cy="33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39939" name="Picture 3" descr="uchr_03_img0266"/>
          <p:cNvPicPr>
            <a:picLocks noChangeAspect="1"/>
          </p:cNvPicPr>
          <p:nvPr/>
        </p:nvPicPr>
        <p:blipFill>
          <a:blip r:embed="rId5"/>
          <a:stretch>
            <a:fillRect/>
          </a:stretch>
        </p:blipFill>
        <p:spPr>
          <a:xfrm>
            <a:off x="4568825" y="1143000"/>
            <a:ext cx="4339590" cy="5281930"/>
          </a:xfrm>
          <a:prstGeom prst="rect">
            <a:avLst/>
          </a:prstGeom>
          <a:noFill/>
          <a:ln w="9525">
            <a:noFill/>
          </a:ln>
        </p:spPr>
      </p:pic>
      <p:pic>
        <p:nvPicPr>
          <p:cNvPr id="2" name="Picture 2" descr="C:\Users\duylongvh3\Desktop\bai 27 hong ngoai tu ngoai\ung thu da.jpg"/>
          <p:cNvPicPr>
            <a:picLocks noChangeAspect="1"/>
          </p:cNvPicPr>
          <p:nvPr/>
        </p:nvPicPr>
        <p:blipFill>
          <a:blip r:embed="rId6"/>
          <a:stretch>
            <a:fillRect/>
          </a:stretch>
        </p:blipFill>
        <p:spPr>
          <a:xfrm>
            <a:off x="167640" y="1143000"/>
            <a:ext cx="4438650" cy="528066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fade">
                                      <p:cBhvr>
                                        <p:cTn id="12" dur="1000"/>
                                        <p:tgtEl>
                                          <p:spTgt spid="39939"/>
                                        </p:tgtEl>
                                      </p:cBhvr>
                                    </p:animEffect>
                                    <p:anim calcmode="lin" valueType="num">
                                      <p:cBhvr>
                                        <p:cTn id="13" dur="1000" fill="hold"/>
                                        <p:tgtEl>
                                          <p:spTgt spid="39939"/>
                                        </p:tgtEl>
                                        <p:attrNameLst>
                                          <p:attrName>ppt_x</p:attrName>
                                        </p:attrNameLst>
                                      </p:cBhvr>
                                      <p:tavLst>
                                        <p:tav tm="0">
                                          <p:val>
                                            <p:strVal val="#ppt_x"/>
                                          </p:val>
                                        </p:tav>
                                        <p:tav tm="100000">
                                          <p:val>
                                            <p:strVal val="#ppt_x"/>
                                          </p:val>
                                        </p:tav>
                                      </p:tavLst>
                                    </p:anim>
                                    <p:anim calcmode="lin" valueType="num">
                                      <p:cBhvr>
                                        <p:cTn id="14" dur="1000" fill="hold"/>
                                        <p:tgtEl>
                                          <p:spTgt spid="399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IV.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1207715"/>
            <a:ext cx="41249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4. Sự hấp thụ tia tử ngoại</a:t>
            </a:r>
            <a:r>
              <a:rPr lang="en-US" sz="2800" b="1" dirty="0" err="1">
                <a:solidFill>
                  <a:srgbClr val="3333CC"/>
                </a:solidFill>
                <a:latin typeface="Times New Roman" panose="02020603050405020304" pitchFamily="18" charset="0"/>
                <a:cs typeface="Times New Roman" panose="02020603050405020304" pitchFamily="18" charset="0"/>
              </a:rPr>
              <a:t> </a:t>
            </a:r>
            <a:endParaRPr lang="en-US" sz="2800" b="1" dirty="0">
              <a:solidFill>
                <a:srgbClr val="3333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aphicFrame>
        <p:nvGraphicFramePr>
          <p:cNvPr id="3" name="Object 2"/>
          <p:cNvGraphicFramePr/>
          <p:nvPr/>
        </p:nvGraphicFramePr>
        <p:xfrm>
          <a:off x="0" y="1295400"/>
          <a:ext cx="9147175" cy="4161155"/>
        </p:xfrm>
        <a:graphic>
          <a:graphicData uri="http://schemas.openxmlformats.org/presentationml/2006/ole">
            <mc:AlternateContent xmlns:mc="http://schemas.openxmlformats.org/markup-compatibility/2006">
              <mc:Choice xmlns:v="urn:schemas-microsoft-com:vml" Requires="v">
                <p:oleObj spid="_x0000_s4" name="" r:id="rId1" imgW="5676900" imgH="1895475" progId="Paint.Picture">
                  <p:embed/>
                </p:oleObj>
              </mc:Choice>
              <mc:Fallback>
                <p:oleObj name="" r:id="rId1" imgW="5676900" imgH="1895475" progId="Paint.Picture">
                  <p:embed/>
                  <p:pic>
                    <p:nvPicPr>
                      <p:cNvPr id="0" name="Picture 3"/>
                      <p:cNvPicPr/>
                      <p:nvPr/>
                    </p:nvPicPr>
                    <p:blipFill>
                      <a:blip r:embed="rId2"/>
                      <a:stretch>
                        <a:fillRect/>
                      </a:stretch>
                    </p:blipFill>
                    <p:spPr>
                      <a:xfrm>
                        <a:off x="0" y="1295400"/>
                        <a:ext cx="9147175" cy="4161155"/>
                      </a:xfrm>
                      <a:prstGeom prst="rect">
                        <a:avLst/>
                      </a:prstGeom>
                    </p:spPr>
                  </p:pic>
                </p:oleObj>
              </mc:Fallback>
            </mc:AlternateContent>
          </a:graphicData>
        </a:graphic>
      </p:graphicFrame>
      <p:sp>
        <p:nvSpPr>
          <p:cNvPr id="2" name="Text Box 11"/>
          <p:cNvSpPr txBox="1">
            <a:spLocks noChangeArrowheads="1"/>
          </p:cNvSpPr>
          <p:nvPr/>
        </p:nvSpPr>
        <p:spPr bwMode="auto">
          <a:xfrm>
            <a:off x="228600" y="533400"/>
            <a:ext cx="820229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Tia tử ngoại bị thủy tinh hấp thụ mạnh</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dissolve/>
      </p:transition>
    </mc:Choice>
    <mc:Fallback>
      <p:transition spd="med">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5" name="Picture 4"/>
          <p:cNvPicPr>
            <a:picLocks noChangeAspect="1"/>
          </p:cNvPicPr>
          <p:nvPr/>
        </p:nvPicPr>
        <p:blipFill>
          <a:blip r:embed="rId1"/>
          <a:stretch>
            <a:fillRect/>
          </a:stretch>
        </p:blipFill>
        <p:spPr>
          <a:xfrm>
            <a:off x="4324985" y="1371600"/>
            <a:ext cx="4232910" cy="2568575"/>
          </a:xfrm>
          <a:prstGeom prst="rect">
            <a:avLst/>
          </a:prstGeom>
        </p:spPr>
      </p:pic>
      <p:pic>
        <p:nvPicPr>
          <p:cNvPr id="6" name="Picture 5"/>
          <p:cNvPicPr>
            <a:picLocks noChangeAspect="1"/>
          </p:cNvPicPr>
          <p:nvPr/>
        </p:nvPicPr>
        <p:blipFill>
          <a:blip r:embed="rId2"/>
          <a:stretch>
            <a:fillRect/>
          </a:stretch>
        </p:blipFill>
        <p:spPr>
          <a:xfrm>
            <a:off x="3810000" y="4038600"/>
            <a:ext cx="3771265" cy="2820035"/>
          </a:xfrm>
          <a:prstGeom prst="rect">
            <a:avLst/>
          </a:prstGeom>
        </p:spPr>
      </p:pic>
      <p:grpSp>
        <p:nvGrpSpPr>
          <p:cNvPr id="8" name="Group 7"/>
          <p:cNvGrpSpPr/>
          <p:nvPr/>
        </p:nvGrpSpPr>
        <p:grpSpPr>
          <a:xfrm>
            <a:off x="381000" y="1371600"/>
            <a:ext cx="3304540" cy="3295650"/>
            <a:chOff x="1320" y="2880"/>
            <a:chExt cx="5204" cy="5190"/>
          </a:xfrm>
        </p:grpSpPr>
        <p:pic>
          <p:nvPicPr>
            <p:cNvPr id="2" name="Picture 1"/>
            <p:cNvPicPr>
              <a:picLocks noChangeAspect="1"/>
            </p:cNvPicPr>
            <p:nvPr/>
          </p:nvPicPr>
          <p:blipFill>
            <a:blip r:embed="rId3"/>
            <a:stretch>
              <a:fillRect/>
            </a:stretch>
          </p:blipFill>
          <p:spPr>
            <a:xfrm>
              <a:off x="1320" y="2880"/>
              <a:ext cx="5205" cy="5190"/>
            </a:xfrm>
            <a:prstGeom prst="rect">
              <a:avLst/>
            </a:prstGeom>
          </p:spPr>
        </p:pic>
        <p:sp>
          <p:nvSpPr>
            <p:cNvPr id="7" name="Text Box 11"/>
            <p:cNvSpPr txBox="1">
              <a:spLocks noChangeArrowheads="1"/>
            </p:cNvSpPr>
            <p:nvPr/>
          </p:nvSpPr>
          <p:spPr bwMode="auto">
            <a:xfrm>
              <a:off x="2606" y="6960"/>
              <a:ext cx="2904"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Thạch anh</a:t>
              </a:r>
              <a:endParaRPr lang="en-US" sz="2800" b="1" dirty="0">
                <a:solidFill>
                  <a:srgbClr val="C00000"/>
                </a:solidFill>
                <a:latin typeface="Times New Roman" panose="02020603050405020304" pitchFamily="18" charset="0"/>
                <a:cs typeface="Times New Roman" panose="02020603050405020304" pitchFamily="18" charset="0"/>
              </a:endParaRPr>
            </a:p>
          </p:txBody>
        </p:sp>
      </p:grpSp>
      <p:sp>
        <p:nvSpPr>
          <p:cNvPr id="9" name="Text Box 11"/>
          <p:cNvSpPr txBox="1">
            <a:spLocks noChangeArrowheads="1"/>
          </p:cNvSpPr>
          <p:nvPr/>
        </p:nvSpPr>
        <p:spPr bwMode="auto">
          <a:xfrm>
            <a:off x="228600" y="304800"/>
            <a:ext cx="820229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Thạch anh, nước, không khí hấp thụ mạnh các tia có bước sóng ngắn hơn 200 nm.</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 name="Picture 1"/>
          <p:cNvPicPr>
            <a:picLocks noChangeAspect="1"/>
          </p:cNvPicPr>
          <p:nvPr/>
        </p:nvPicPr>
        <p:blipFill>
          <a:blip r:embed="rId1"/>
          <a:stretch>
            <a:fillRect/>
          </a:stretch>
        </p:blipFill>
        <p:spPr>
          <a:xfrm>
            <a:off x="0" y="1752600"/>
            <a:ext cx="9144000" cy="5069840"/>
          </a:xfrm>
          <a:prstGeom prst="rect">
            <a:avLst/>
          </a:prstGeom>
        </p:spPr>
      </p:pic>
      <p:sp>
        <p:nvSpPr>
          <p:cNvPr id="9" name="Text Box 11"/>
          <p:cNvSpPr txBox="1">
            <a:spLocks noChangeArrowheads="1"/>
          </p:cNvSpPr>
          <p:nvPr/>
        </p:nvSpPr>
        <p:spPr bwMode="auto">
          <a:xfrm>
            <a:off x="228600" y="304800"/>
            <a:ext cx="8202295"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Tầng ôzôn hấp thụ hầu hết các tia có bước sóng dưới 300 nm, là “tấm áo giáp” bảo vệ cho con người và sinh vật khỏi tác dụng hủy diệt của tia tử ngoại .</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wheel spokes="8"/>
      </p:transition>
    </mc:Choice>
    <mc:Fallback>
      <p:transition spd="med">
        <p:wheel spokes="8"/>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GIAO AN - BG - BT\BG\BG 12\tia hong ngoai tia tu ngoai\nang-non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7234" y="332656"/>
            <a:ext cx="8869262" cy="6255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GIAO AN - BG - BT\BG\BG 12\tia hong ngoai tia tu ngoai\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34" y="296710"/>
            <a:ext cx="8682881" cy="6443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GIAO AN - BG - BT\BG\BG 12\tia hong ngoai tia tu ngoai\tải xuố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8790119" cy="5184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6" presetClass="exit" presetSubtype="21" fill="hold" nodeType="withEffect">
                                  <p:stCondLst>
                                    <p:cond delay="0"/>
                                  </p:stCondLst>
                                  <p:childTnLst>
                                    <p:animEffect transition="out" filter="barn(inVertical)">
                                      <p:cBhvr>
                                        <p:cTn id="14" dur="500"/>
                                        <p:tgtEl>
                                          <p:spTgt spid="3075"/>
                                        </p:tgtEl>
                                      </p:cBhvr>
                                    </p:animEffect>
                                    <p:set>
                                      <p:cBhvr>
                                        <p:cTn id="15" dur="1" fill="hold">
                                          <p:stCondLst>
                                            <p:cond delay="499"/>
                                          </p:stCondLst>
                                        </p:cTn>
                                        <p:tgtEl>
                                          <p:spTgt spid="3075"/>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600" y="685800"/>
            <a:ext cx="40868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IV.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5"/>
          <p:cNvSpPr>
            <a:spLocks noChangeArrowheads="1"/>
          </p:cNvSpPr>
          <p:nvPr/>
        </p:nvSpPr>
        <p:spPr bwMode="auto">
          <a:xfrm>
            <a:off x="761964" y="1295345"/>
            <a:ext cx="22961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5. Công dụng</a:t>
            </a:r>
            <a:r>
              <a:rPr lang="en-US" sz="2800" b="1" dirty="0" err="1">
                <a:solidFill>
                  <a:srgbClr val="3333CC"/>
                </a:solidFill>
                <a:latin typeface="Times New Roman" panose="02020603050405020304" pitchFamily="18" charset="0"/>
                <a:cs typeface="Times New Roman" panose="02020603050405020304" pitchFamily="18" charset="0"/>
              </a:rPr>
              <a:t> </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76814" name="Text Box 14">
            <a:hlinkClick r:id="" action="ppaction://noaction"/>
          </p:cNvPr>
          <p:cNvSpPr txBox="1">
            <a:spLocks noChangeArrowheads="1"/>
          </p:cNvSpPr>
          <p:nvPr/>
        </p:nvSpPr>
        <p:spPr bwMode="auto">
          <a:xfrm>
            <a:off x="609600" y="1905000"/>
            <a:ext cx="7774940" cy="107632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Clr>
                <a:srgbClr val="FF3300"/>
              </a:buClr>
              <a:buNone/>
            </a:pPr>
            <a:r>
              <a:rPr lang="en-US" sz="2800" dirty="0">
                <a:solidFill>
                  <a:srgbClr val="004C00"/>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 Trong y học: tiệt trùng các dụng cụ phẫu thuật, nước, không khí, chữa trị 1 số bệnh,...</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4" name="Right Arrow 3">
            <a:hlinkClick r:id="rId1" action="ppaction://hlinksldjump"/>
          </p:cNvPr>
          <p:cNvSpPr/>
          <p:nvPr/>
        </p:nvSpPr>
        <p:spPr>
          <a:xfrm>
            <a:off x="8001003" y="2590741"/>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71687" name="Text Box 7"/>
          <p:cNvSpPr txBox="1">
            <a:spLocks noChangeArrowheads="1"/>
          </p:cNvSpPr>
          <p:nvPr/>
        </p:nvSpPr>
        <p:spPr bwMode="auto">
          <a:xfrm>
            <a:off x="573405" y="2985135"/>
            <a:ext cx="7811770" cy="107632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Trong công nghiệp thực phẩm: tiệt trùng thực phẩm.  </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71688" name="Text Box 8"/>
          <p:cNvSpPr txBox="1">
            <a:spLocks noChangeArrowheads="1"/>
          </p:cNvSpPr>
          <p:nvPr/>
        </p:nvSpPr>
        <p:spPr bwMode="auto">
          <a:xfrm>
            <a:off x="708660" y="4191000"/>
            <a:ext cx="7726045" cy="107632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Font typeface="Arial" panose="020B0604020202020204" pitchFamily="34" charset="0"/>
              <a:buNone/>
            </a:pPr>
            <a:r>
              <a:rPr lang="en-US" sz="3200" dirty="0" err="1">
                <a:solidFill>
                  <a:schemeClr val="tx2"/>
                </a:solidFill>
                <a:latin typeface="Times New Roman" panose="02020603050405020304" pitchFamily="18" charset="0"/>
                <a:cs typeface="Times New Roman" panose="02020603050405020304" pitchFamily="18" charset="0"/>
              </a:rPr>
              <a:t>- Trong công nghiệp cơ khí: tìm vết nứt trên bề mặt các vật bằng kim loại.</a:t>
            </a:r>
            <a:r>
              <a:rPr lang="en-US" sz="3200" dirty="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5" name="Right Arrow 4">
            <a:hlinkClick r:id="rId2" action="ppaction://hlinksldjump"/>
          </p:cNvPr>
          <p:cNvSpPr/>
          <p:nvPr/>
        </p:nvSpPr>
        <p:spPr>
          <a:xfrm>
            <a:off x="2819403" y="3657353"/>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14" name="Right Arrow 13">
            <a:hlinkClick r:id="rId3" action="ppaction://hlinksldjump"/>
          </p:cNvPr>
          <p:cNvSpPr/>
          <p:nvPr/>
        </p:nvSpPr>
        <p:spPr>
          <a:xfrm>
            <a:off x="8534403" y="6400775"/>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14"/>
                                        </p:tgtEl>
                                        <p:attrNameLst>
                                          <p:attrName>style.visibility</p:attrName>
                                        </p:attrNameLst>
                                      </p:cBhvr>
                                      <p:to>
                                        <p:strVal val="visible"/>
                                      </p:to>
                                    </p:set>
                                    <p:anim calcmode="lin" valueType="num">
                                      <p:cBhvr additive="base">
                                        <p:cTn id="7" dur="500" fill="hold"/>
                                        <p:tgtEl>
                                          <p:spTgt spid="76814"/>
                                        </p:tgtEl>
                                        <p:attrNameLst>
                                          <p:attrName>ppt_x</p:attrName>
                                        </p:attrNameLst>
                                      </p:cBhvr>
                                      <p:tavLst>
                                        <p:tav tm="0">
                                          <p:val>
                                            <p:strVal val="0-#ppt_w/2"/>
                                          </p:val>
                                        </p:tav>
                                        <p:tav tm="100000">
                                          <p:val>
                                            <p:strVal val="#ppt_x"/>
                                          </p:val>
                                        </p:tav>
                                      </p:tavLst>
                                    </p:anim>
                                    <p:anim calcmode="lin" valueType="num">
                                      <p:cBhvr additive="base">
                                        <p:cTn id="8" dur="500" fill="hold"/>
                                        <p:tgtEl>
                                          <p:spTgt spid="76814"/>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71687"/>
                                        </p:tgtEl>
                                        <p:attrNameLst>
                                          <p:attrName>style.visibility</p:attrName>
                                        </p:attrNameLst>
                                      </p:cBhvr>
                                      <p:to>
                                        <p:strVal val="visible"/>
                                      </p:to>
                                    </p:set>
                                    <p:anim calcmode="lin" valueType="num">
                                      <p:cBhvr>
                                        <p:cTn id="16" dur="1000" fill="hold"/>
                                        <p:tgtEl>
                                          <p:spTgt spid="71687"/>
                                        </p:tgtEl>
                                        <p:attrNameLst>
                                          <p:attrName>ppt_x</p:attrName>
                                        </p:attrNameLst>
                                      </p:cBhvr>
                                      <p:tavLst>
                                        <p:tav tm="0">
                                          <p:val>
                                            <p:strVal val="#ppt_x-.2"/>
                                          </p:val>
                                        </p:tav>
                                        <p:tav tm="100000">
                                          <p:val>
                                            <p:strVal val="#ppt_x"/>
                                          </p:val>
                                        </p:tav>
                                      </p:tavLst>
                                    </p:anim>
                                    <p:anim calcmode="lin" valueType="num">
                                      <p:cBhvr>
                                        <p:cTn id="17"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168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1688"/>
                                        </p:tgtEl>
                                        <p:attrNameLst>
                                          <p:attrName>style.visibility</p:attrName>
                                        </p:attrNameLst>
                                      </p:cBhvr>
                                      <p:to>
                                        <p:strVal val="visible"/>
                                      </p:to>
                                    </p:set>
                                    <p:anim calcmode="lin" valueType="num">
                                      <p:cBhvr>
                                        <p:cTn id="26" dur="1000" fill="hold"/>
                                        <p:tgtEl>
                                          <p:spTgt spid="71688"/>
                                        </p:tgtEl>
                                        <p:attrNameLst>
                                          <p:attrName>ppt_x</p:attrName>
                                        </p:attrNameLst>
                                      </p:cBhvr>
                                      <p:tavLst>
                                        <p:tav tm="0">
                                          <p:val>
                                            <p:strVal val="#ppt_x-.2"/>
                                          </p:val>
                                        </p:tav>
                                        <p:tav tm="100000">
                                          <p:val>
                                            <p:strVal val="#ppt_x"/>
                                          </p:val>
                                        </p:tav>
                                      </p:tavLst>
                                    </p:anim>
                                    <p:anim calcmode="lin" valueType="num">
                                      <p:cBhvr>
                                        <p:cTn id="27"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4" grpId="0" bldLvl="0" animBg="1"/>
      <p:bldP spid="4" grpId="0" bldLvl="0" animBg="1"/>
      <p:bldP spid="71687" grpId="0" bldLvl="0" animBg="1"/>
      <p:bldP spid="71688" grpId="0" bldLvl="0" animBg="1"/>
      <p:bldP spid="5"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 name="Picture 1"/>
          <p:cNvPicPr>
            <a:picLocks noChangeAspect="1"/>
          </p:cNvPicPr>
          <p:nvPr/>
        </p:nvPicPr>
        <p:blipFill>
          <a:blip r:embed="rId1"/>
          <a:stretch>
            <a:fillRect/>
          </a:stretch>
        </p:blipFill>
        <p:spPr>
          <a:xfrm>
            <a:off x="0" y="0"/>
            <a:ext cx="4746625" cy="3373120"/>
          </a:xfrm>
          <a:prstGeom prst="rect">
            <a:avLst/>
          </a:prstGeom>
        </p:spPr>
      </p:pic>
      <p:pic>
        <p:nvPicPr>
          <p:cNvPr id="3" name="Picture 2"/>
          <p:cNvPicPr>
            <a:picLocks noChangeAspect="1"/>
          </p:cNvPicPr>
          <p:nvPr/>
        </p:nvPicPr>
        <p:blipFill>
          <a:blip r:embed="rId2"/>
          <a:stretch>
            <a:fillRect/>
          </a:stretch>
        </p:blipFill>
        <p:spPr>
          <a:xfrm>
            <a:off x="4709795" y="2877820"/>
            <a:ext cx="4434205" cy="3980180"/>
          </a:xfrm>
          <a:prstGeom prst="rect">
            <a:avLst/>
          </a:prstGeom>
        </p:spPr>
      </p:pic>
      <p:grpSp>
        <p:nvGrpSpPr>
          <p:cNvPr id="11" name="Group 10"/>
          <p:cNvGrpSpPr/>
          <p:nvPr/>
        </p:nvGrpSpPr>
        <p:grpSpPr>
          <a:xfrm>
            <a:off x="6350" y="51435"/>
            <a:ext cx="8498840" cy="6541770"/>
            <a:chOff x="240" y="120"/>
            <a:chExt cx="13384" cy="10302"/>
          </a:xfrm>
        </p:grpSpPr>
        <p:pic>
          <p:nvPicPr>
            <p:cNvPr id="8" name="Picture 7"/>
            <p:cNvPicPr>
              <a:picLocks noChangeAspect="1"/>
            </p:cNvPicPr>
            <p:nvPr/>
          </p:nvPicPr>
          <p:blipFill>
            <a:blip r:embed="rId3"/>
            <a:stretch>
              <a:fillRect/>
            </a:stretch>
          </p:blipFill>
          <p:spPr>
            <a:xfrm>
              <a:off x="240" y="120"/>
              <a:ext cx="13385" cy="9279"/>
            </a:xfrm>
            <a:prstGeom prst="rect">
              <a:avLst/>
            </a:prstGeom>
          </p:spPr>
        </p:pic>
        <p:sp>
          <p:nvSpPr>
            <p:cNvPr id="10" name="Text Box 11"/>
            <p:cNvSpPr txBox="1">
              <a:spLocks noChangeArrowheads="1"/>
            </p:cNvSpPr>
            <p:nvPr/>
          </p:nvSpPr>
          <p:spPr bwMode="auto">
            <a:xfrm>
              <a:off x="3375" y="9600"/>
              <a:ext cx="7115"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Bồn tắm nắng đèn tử ngoại</a:t>
              </a:r>
              <a:endParaRPr lang="en-US" sz="2800" b="1" dirty="0">
                <a:solidFill>
                  <a:srgbClr val="C00000"/>
                </a:solidFill>
                <a:latin typeface="Times New Roman" panose="02020603050405020304" pitchFamily="18" charset="0"/>
                <a:cs typeface="Times New Roman" panose="02020603050405020304" pitchFamily="18" charset="0"/>
              </a:endParaRPr>
            </a:p>
          </p:txBody>
        </p:sp>
      </p:grpSp>
      <p:sp>
        <p:nvSpPr>
          <p:cNvPr id="13" name="Right Arrow 12">
            <a:hlinkClick r:id="rId4" action="ppaction://hlinksldjump"/>
          </p:cNvPr>
          <p:cNvSpPr/>
          <p:nvPr/>
        </p:nvSpPr>
        <p:spPr>
          <a:xfrm>
            <a:off x="8534400" y="6465570"/>
            <a:ext cx="533400" cy="33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6" name="Group 15"/>
          <p:cNvGrpSpPr/>
          <p:nvPr/>
        </p:nvGrpSpPr>
        <p:grpSpPr>
          <a:xfrm>
            <a:off x="-1270" y="0"/>
            <a:ext cx="9144000" cy="6694170"/>
            <a:chOff x="0" y="0"/>
            <a:chExt cx="14400" cy="10542"/>
          </a:xfrm>
        </p:grpSpPr>
        <p:pic>
          <p:nvPicPr>
            <p:cNvPr id="14" name="Picture 13"/>
            <p:cNvPicPr>
              <a:picLocks noChangeAspect="1"/>
            </p:cNvPicPr>
            <p:nvPr/>
          </p:nvPicPr>
          <p:blipFill>
            <a:blip r:embed="rId5"/>
            <a:stretch>
              <a:fillRect/>
            </a:stretch>
          </p:blipFill>
          <p:spPr>
            <a:xfrm>
              <a:off x="0" y="0"/>
              <a:ext cx="14400" cy="9585"/>
            </a:xfrm>
            <a:prstGeom prst="rect">
              <a:avLst/>
            </a:prstGeom>
          </p:spPr>
        </p:pic>
        <p:sp>
          <p:nvSpPr>
            <p:cNvPr id="15" name="Text Box 11"/>
            <p:cNvSpPr txBox="1">
              <a:spLocks noChangeArrowheads="1"/>
            </p:cNvSpPr>
            <p:nvPr/>
          </p:nvSpPr>
          <p:spPr bwMode="auto">
            <a:xfrm>
              <a:off x="2400" y="9720"/>
              <a:ext cx="8609"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Khử trùng nước bằng tia tử ngoại</a:t>
              </a:r>
              <a:endParaRPr lang="en-US" sz="2800" b="1" dirty="0">
                <a:solidFill>
                  <a:srgbClr val="C00000"/>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2540" y="0"/>
            <a:ext cx="9145270" cy="6608445"/>
            <a:chOff x="0" y="0"/>
            <a:chExt cx="14402" cy="10407"/>
          </a:xfrm>
        </p:grpSpPr>
        <p:pic>
          <p:nvPicPr>
            <p:cNvPr id="17" name="Picture 16"/>
            <p:cNvPicPr>
              <a:picLocks noChangeAspect="1"/>
            </p:cNvPicPr>
            <p:nvPr/>
          </p:nvPicPr>
          <p:blipFill>
            <a:blip r:embed="rId6"/>
            <a:stretch>
              <a:fillRect/>
            </a:stretch>
          </p:blipFill>
          <p:spPr>
            <a:xfrm>
              <a:off x="0" y="0"/>
              <a:ext cx="14402" cy="9603"/>
            </a:xfrm>
            <a:prstGeom prst="rect">
              <a:avLst/>
            </a:prstGeom>
          </p:spPr>
        </p:pic>
        <p:sp>
          <p:nvSpPr>
            <p:cNvPr id="18" name="Text Box 11"/>
            <p:cNvSpPr txBox="1">
              <a:spLocks noChangeArrowheads="1"/>
            </p:cNvSpPr>
            <p:nvPr/>
          </p:nvSpPr>
          <p:spPr bwMode="auto">
            <a:xfrm>
              <a:off x="1920" y="9585"/>
              <a:ext cx="10882"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Ứng dụng tia tử ngoại khử khuẩn không khí</a:t>
              </a:r>
              <a:endParaRPr lang="en-US" sz="2800" b="1" dirty="0">
                <a:solidFill>
                  <a:srgbClr val="C00000"/>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1750" y="0"/>
            <a:ext cx="9147175" cy="6465570"/>
            <a:chOff x="54" y="0"/>
            <a:chExt cx="14405" cy="10182"/>
          </a:xfrm>
        </p:grpSpPr>
        <p:graphicFrame>
          <p:nvGraphicFramePr>
            <p:cNvPr id="5" name="Object 4"/>
            <p:cNvGraphicFramePr/>
            <p:nvPr/>
          </p:nvGraphicFramePr>
          <p:xfrm>
            <a:off x="54" y="0"/>
            <a:ext cx="14405" cy="9226"/>
          </p:xfrm>
          <a:graphic>
            <a:graphicData uri="http://schemas.openxmlformats.org/presentationml/2006/ole">
              <mc:AlternateContent xmlns:mc="http://schemas.openxmlformats.org/markup-compatibility/2006">
                <mc:Choice xmlns:v="urn:schemas-microsoft-com:vml" Requires="v">
                  <p:oleObj spid="_x0000_s6" name="" r:id="rId7" imgW="4029075" imgH="2324100" progId="Paint.Picture">
                    <p:embed/>
                  </p:oleObj>
                </mc:Choice>
                <mc:Fallback>
                  <p:oleObj name="" r:id="rId7" imgW="4029075" imgH="2324100" progId="Paint.Picture">
                    <p:embed/>
                    <p:pic>
                      <p:nvPicPr>
                        <p:cNvPr id="0" name="Picture 5"/>
                        <p:cNvPicPr/>
                        <p:nvPr/>
                      </p:nvPicPr>
                      <p:blipFill>
                        <a:blip r:embed="rId8"/>
                        <a:stretch>
                          <a:fillRect/>
                        </a:stretch>
                      </p:blipFill>
                      <p:spPr>
                        <a:xfrm>
                          <a:off x="54" y="0"/>
                          <a:ext cx="14405" cy="9226"/>
                        </a:xfrm>
                        <a:prstGeom prst="rect">
                          <a:avLst/>
                        </a:prstGeom>
                      </p:spPr>
                    </p:pic>
                  </p:oleObj>
                </mc:Fallback>
              </mc:AlternateContent>
            </a:graphicData>
          </a:graphic>
        </p:graphicFrame>
        <p:sp>
          <p:nvSpPr>
            <p:cNvPr id="9" name="Text Box 11"/>
            <p:cNvSpPr txBox="1">
              <a:spLocks noChangeArrowheads="1"/>
            </p:cNvSpPr>
            <p:nvPr/>
          </p:nvSpPr>
          <p:spPr bwMode="auto">
            <a:xfrm>
              <a:off x="2520" y="9360"/>
              <a:ext cx="7939"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pPr>
              <a:r>
                <a:rPr lang="en-US" sz="2800" b="1" dirty="0">
                  <a:solidFill>
                    <a:srgbClr val="C00000"/>
                  </a:solidFill>
                  <a:latin typeface="Times New Roman" panose="02020603050405020304" pitchFamily="18" charset="0"/>
                  <a:cs typeface="Times New Roman" panose="02020603050405020304" pitchFamily="18" charset="0"/>
                </a:rPr>
                <a:t>Chữa bệnh còi xương cho trẻ</a:t>
              </a:r>
              <a:endParaRPr lang="en-US" sz="2800" b="1" dirty="0">
                <a:solidFill>
                  <a:srgbClr val="C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xit" presetSubtype="32" fill="hold" nodeType="withEffect">
                                  <p:stCondLst>
                                    <p:cond delay="0"/>
                                  </p:stCondLst>
                                  <p:childTnLst>
                                    <p:animEffect transition="out" filter="circle(out)">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xit" presetSubtype="32" fill="hold" nodeType="withEffect">
                                  <p:stCondLst>
                                    <p:cond delay="0"/>
                                  </p:stCondLst>
                                  <p:childTnLst>
                                    <p:animEffect transition="out" filter="circle(out)">
                                      <p:cBhvr>
                                        <p:cTn id="20" dur="2000"/>
                                        <p:tgtEl>
                                          <p:spTgt spid="16"/>
                                        </p:tgtEl>
                                      </p:cBhvr>
                                    </p:animEffect>
                                    <p:set>
                                      <p:cBhvr>
                                        <p:cTn id="21" dur="1" fill="hold">
                                          <p:stCondLst>
                                            <p:cond delay="19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xit" presetSubtype="32" fill="hold" nodeType="with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xit" presetSubtype="32" fill="hold" nodeType="withEffect">
                                  <p:stCondLst>
                                    <p:cond delay="0"/>
                                  </p:stCondLst>
                                  <p:childTnLst>
                                    <p:animEffect transition="out" filter="circle(out)">
                                      <p:cBhvr>
                                        <p:cTn id="36" dur="2000"/>
                                        <p:tgtEl>
                                          <p:spTgt spid="7"/>
                                        </p:tgtEl>
                                      </p:cBhvr>
                                    </p:animEffect>
                                    <p:set>
                                      <p:cBhvr>
                                        <p:cTn id="3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 name="Picture 1"/>
          <p:cNvPicPr>
            <a:picLocks noChangeAspect="1"/>
          </p:cNvPicPr>
          <p:nvPr/>
        </p:nvPicPr>
        <p:blipFill>
          <a:blip r:embed="rId1"/>
          <a:stretch>
            <a:fillRect/>
          </a:stretch>
        </p:blipFill>
        <p:spPr>
          <a:xfrm>
            <a:off x="0" y="2540"/>
            <a:ext cx="4455160" cy="3851910"/>
          </a:xfrm>
          <a:prstGeom prst="rect">
            <a:avLst/>
          </a:prstGeom>
        </p:spPr>
      </p:pic>
      <p:graphicFrame>
        <p:nvGraphicFramePr>
          <p:cNvPr id="3" name="Object 2"/>
          <p:cNvGraphicFramePr/>
          <p:nvPr/>
        </p:nvGraphicFramePr>
        <p:xfrm>
          <a:off x="4455795" y="3181350"/>
          <a:ext cx="4685665" cy="3685540"/>
        </p:xfrm>
        <a:graphic>
          <a:graphicData uri="http://schemas.openxmlformats.org/presentationml/2006/ole">
            <mc:AlternateContent xmlns:mc="http://schemas.openxmlformats.org/markup-compatibility/2006">
              <mc:Choice xmlns:v="urn:schemas-microsoft-com:vml" Requires="v">
                <p:oleObj spid="_x0000_s4" name="" r:id="rId2" imgW="3686175" imgH="2562225" progId="Paint.Picture">
                  <p:embed/>
                </p:oleObj>
              </mc:Choice>
              <mc:Fallback>
                <p:oleObj name="" r:id="rId2" imgW="3686175" imgH="2562225" progId="Paint.Picture">
                  <p:embed/>
                  <p:pic>
                    <p:nvPicPr>
                      <p:cNvPr id="0" name="Picture 3"/>
                      <p:cNvPicPr/>
                      <p:nvPr/>
                    </p:nvPicPr>
                    <p:blipFill>
                      <a:blip r:embed="rId3"/>
                      <a:stretch>
                        <a:fillRect/>
                      </a:stretch>
                    </p:blipFill>
                    <p:spPr>
                      <a:xfrm>
                        <a:off x="4455795" y="3181350"/>
                        <a:ext cx="4685665" cy="3685540"/>
                      </a:xfrm>
                      <a:prstGeom prst="rect">
                        <a:avLst/>
                      </a:prstGeom>
                    </p:spPr>
                  </p:pic>
                </p:oleObj>
              </mc:Fallback>
            </mc:AlternateContent>
          </a:graphicData>
        </a:graphic>
      </p:graphicFrame>
      <p:sp>
        <p:nvSpPr>
          <p:cNvPr id="13" name="Right Arrow 12">
            <a:hlinkClick r:id="rId4" action="ppaction://hlinksldjump"/>
          </p:cNvPr>
          <p:cNvSpPr/>
          <p:nvPr/>
        </p:nvSpPr>
        <p:spPr>
          <a:xfrm>
            <a:off x="1524000" y="6400800"/>
            <a:ext cx="533400" cy="33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split orient="vert" dir="in"/>
      </p:transition>
    </mc:Choice>
    <mc:Fallback>
      <p:transition spd="med">
        <p:split orient="vert" dir="in"/>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7650" name="Picture 2" descr="C:\Users\Administrator\Pictures\2016-01-22 thyu\thyu 054.JPG"/>
          <p:cNvPicPr>
            <a:picLocks noChangeAspect="1"/>
          </p:cNvPicPr>
          <p:nvPr/>
        </p:nvPicPr>
        <p:blipFill>
          <a:blip r:embed="rId1"/>
          <a:stretch>
            <a:fillRect/>
          </a:stretch>
        </p:blipFill>
        <p:spPr>
          <a:xfrm>
            <a:off x="685800" y="1066483"/>
            <a:ext cx="7566025" cy="5400675"/>
          </a:xfrm>
          <a:prstGeom prst="rect">
            <a:avLst/>
          </a:prstGeom>
          <a:noFill/>
          <a:ln w="9525">
            <a:noFill/>
          </a:ln>
        </p:spPr>
      </p:pic>
      <p:sp>
        <p:nvSpPr>
          <p:cNvPr id="27652" name="Rectangle 6"/>
          <p:cNvSpPr/>
          <p:nvPr/>
        </p:nvSpPr>
        <p:spPr>
          <a:xfrm>
            <a:off x="380683" y="304800"/>
            <a:ext cx="8532812" cy="491490"/>
          </a:xfrm>
          <a:prstGeom prst="rect">
            <a:avLst/>
          </a:prstGeom>
          <a:noFill/>
          <a:ln w="38100">
            <a:noFill/>
          </a:ln>
        </p:spPr>
        <p:txBody>
          <a:bodyPr anchor="t" anchorCtr="0">
            <a:spAutoFit/>
          </a:bodyPr>
          <a:p>
            <a:pPr algn="ctr"/>
            <a:r>
              <a:rPr lang="en-US" altLang="x-none" sz="2600" b="1" dirty="0">
                <a:solidFill>
                  <a:srgbClr val="FF0000"/>
                </a:solidFill>
                <a:latin typeface="Arial" panose="020B0604020202020204" pitchFamily="34" charset="0"/>
              </a:rPr>
              <a:t>Tia tử ngoại kích thích cây xanh phát triển</a:t>
            </a:r>
            <a:endParaRPr lang="en-US" altLang="x-none" sz="2600" b="1"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dissolve/>
      </p:transition>
    </mc:Choice>
    <mc:Fallback>
      <p:transition spd="med">
        <p:dissolv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0" b="-50000"/>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2504182"/>
            <a:ext cx="93013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6400" b="1" dirty="0" smtClean="0">
                <a:solidFill>
                  <a:schemeClr val="hlink"/>
                </a:solidFill>
                <a:latin typeface="Times New Roman" panose="02020603050405020304" pitchFamily="18" charset="0"/>
                <a:ea typeface="Script" panose="00000400000000000000" pitchFamily="2" charset="0"/>
                <a:cs typeface="Times New Roman" panose="02020603050405020304" pitchFamily="18" charset="0"/>
              </a:rPr>
              <a:t>TIA X</a:t>
            </a:r>
            <a:endParaRPr lang="en-US" sz="6400" b="1" dirty="0">
              <a:solidFill>
                <a:srgbClr val="FFFF99"/>
              </a:solidFill>
              <a:latin typeface="Times New Roman" panose="02020603050405020304" pitchFamily="18" charset="0"/>
              <a:ea typeface="Script" panose="00000400000000000000" pitchFamily="2" charset="0"/>
              <a:cs typeface="Times New Roman" panose="02020603050405020304" pitchFamily="18" charset="0"/>
            </a:endParaRPr>
          </a:p>
        </p:txBody>
      </p:sp>
      <p:sp>
        <p:nvSpPr>
          <p:cNvPr id="5" name="Text Box 3"/>
          <p:cNvSpPr txBox="1">
            <a:spLocks noChangeArrowheads="1"/>
          </p:cNvSpPr>
          <p:nvPr/>
        </p:nvSpPr>
        <p:spPr bwMode="auto">
          <a:xfrm>
            <a:off x="1721485" y="533400"/>
            <a:ext cx="695388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9600" b="1" dirty="0" err="1" smtClean="0">
                <a:solidFill>
                  <a:srgbClr val="FF0000"/>
                </a:solidFill>
                <a:latin typeface="Script" panose="00000400000000000000" pitchFamily="2" charset="0"/>
                <a:ea typeface="Script" panose="00000400000000000000" pitchFamily="2" charset="0"/>
                <a:cs typeface="Script" panose="00000400000000000000" pitchFamily="2" charset="0"/>
              </a:rPr>
              <a:t>Phần</a:t>
            </a:r>
            <a:r>
              <a:rPr lang="en-US" sz="9600" b="1" dirty="0" smtClean="0">
                <a:solidFill>
                  <a:srgbClr val="FF0000"/>
                </a:solidFill>
                <a:latin typeface="Script" panose="00000400000000000000" pitchFamily="2" charset="0"/>
                <a:ea typeface="Script" panose="00000400000000000000" pitchFamily="2" charset="0"/>
                <a:cs typeface="Script" panose="00000400000000000000" pitchFamily="2" charset="0"/>
              </a:rPr>
              <a:t> 2</a:t>
            </a:r>
            <a:endParaRPr lang="en-US" sz="9600" b="1" dirty="0">
              <a:solidFill>
                <a:srgbClr val="FF0000"/>
              </a:solidFill>
              <a:latin typeface="Script" panose="00000400000000000000" pitchFamily="2" charset="0"/>
              <a:ea typeface="Script" panose="00000400000000000000" pitchFamily="2" charset="0"/>
              <a:cs typeface="Script" panose="00000400000000000000" pitchFamily="2" charset="0"/>
            </a:endParaRPr>
          </a:p>
        </p:txBody>
      </p:sp>
      <p:sp>
        <p:nvSpPr>
          <p:cNvPr id="6" name="Text Box 3"/>
          <p:cNvSpPr txBox="1">
            <a:spLocks noChangeArrowheads="1"/>
          </p:cNvSpPr>
          <p:nvPr/>
        </p:nvSpPr>
        <p:spPr bwMode="auto">
          <a:xfrm>
            <a:off x="1145458" y="3733800"/>
            <a:ext cx="731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4800" b="1" dirty="0" smtClean="0">
                <a:latin typeface="Script" panose="00000400000000000000" pitchFamily="2" charset="0"/>
                <a:ea typeface="Script" panose="00000400000000000000" pitchFamily="2" charset="0"/>
                <a:cs typeface="Script" panose="00000400000000000000" pitchFamily="2" charset="0"/>
              </a:rPr>
              <a:t>(Tia </a:t>
            </a:r>
            <a:r>
              <a:rPr lang="en-US" sz="4800" b="1" dirty="0" err="1" smtClean="0">
                <a:latin typeface="Script" panose="00000400000000000000" pitchFamily="2" charset="0"/>
                <a:ea typeface="Script" panose="00000400000000000000" pitchFamily="2" charset="0"/>
                <a:cs typeface="Script" panose="00000400000000000000" pitchFamily="2" charset="0"/>
              </a:rPr>
              <a:t>Rơn-ghen</a:t>
            </a:r>
            <a:r>
              <a:rPr lang="en-US" sz="4800" b="1" dirty="0" smtClean="0">
                <a:latin typeface="Script" panose="00000400000000000000" pitchFamily="2" charset="0"/>
                <a:ea typeface="Script" panose="00000400000000000000" pitchFamily="2" charset="0"/>
                <a:cs typeface="Script" panose="00000400000000000000" pitchFamily="2" charset="0"/>
              </a:rPr>
              <a:t>)</a:t>
            </a:r>
            <a:endParaRPr lang="en-US" sz="4800" b="1" dirty="0">
              <a:latin typeface="Script" panose="00000400000000000000" pitchFamily="2" charset="0"/>
              <a:ea typeface="Script" panose="00000400000000000000" pitchFamily="2" charset="0"/>
              <a:cs typeface="Script" panose="00000400000000000000" pitchFamily="2"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him_chup_bang_tia_X"/>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7800" y="3733800"/>
            <a:ext cx="441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3" name="Group 3"/>
          <p:cNvGrpSpPr/>
          <p:nvPr/>
        </p:nvGrpSpPr>
        <p:grpSpPr bwMode="auto">
          <a:xfrm>
            <a:off x="0" y="-381000"/>
            <a:ext cx="9677400" cy="4114800"/>
            <a:chOff x="350" y="600"/>
            <a:chExt cx="5060" cy="2005"/>
          </a:xfrm>
        </p:grpSpPr>
        <p:sp>
          <p:nvSpPr>
            <p:cNvPr id="29702" name="Rectangle 4"/>
            <p:cNvSpPr>
              <a:spLocks noChangeArrowheads="1"/>
            </p:cNvSpPr>
            <p:nvPr/>
          </p:nvSpPr>
          <p:spPr bwMode="auto">
            <a:xfrm>
              <a:off x="350" y="600"/>
              <a:ext cx="5060" cy="200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en-US" altLang="en-US"/>
            </a:p>
          </p:txBody>
        </p:sp>
        <p:pic>
          <p:nvPicPr>
            <p:cNvPr id="29703" name="Picture 5" descr="Hand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 y="659"/>
              <a:ext cx="730" cy="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AutoShape 6"/>
            <p:cNvSpPr>
              <a:spLocks noChangeArrowheads="1"/>
            </p:cNvSpPr>
            <p:nvPr/>
          </p:nvSpPr>
          <p:spPr bwMode="auto">
            <a:xfrm rot="5400000">
              <a:off x="3386" y="738"/>
              <a:ext cx="1362" cy="1665"/>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4504 w 21600"/>
                <a:gd name="T13" fmla="*/ 4502 h 21600"/>
                <a:gd name="T14" fmla="*/ 17096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FFCC">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a:p>
          </p:txBody>
        </p:sp>
        <p:pic>
          <p:nvPicPr>
            <p:cNvPr id="29705" name="Picture 7" descr="HandTur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 y="830"/>
              <a:ext cx="839"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8" descr="Crookes tub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212"/>
              <a:ext cx="1806"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AutoShape 9"/>
            <p:cNvSpPr>
              <a:spLocks noChangeArrowheads="1"/>
            </p:cNvSpPr>
            <p:nvPr/>
          </p:nvSpPr>
          <p:spPr bwMode="auto">
            <a:xfrm rot="5400000">
              <a:off x="2183" y="972"/>
              <a:ext cx="804" cy="11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51 w 21600"/>
                <a:gd name="T13" fmla="*/ 5045 h 21600"/>
                <a:gd name="T14" fmla="*/ 16549 w 21600"/>
                <a:gd name="T15" fmla="*/ 16555 h 21600"/>
              </a:gdLst>
              <a:ahLst/>
              <a:cxnLst>
                <a:cxn ang="T8">
                  <a:pos x="T0" y="T1"/>
                </a:cxn>
                <a:cxn ang="T9">
                  <a:pos x="T2" y="T3"/>
                </a:cxn>
                <a:cxn ang="T10">
                  <a:pos x="T4" y="T5"/>
                </a:cxn>
                <a:cxn ang="T11">
                  <a:pos x="T6" y="T7"/>
                </a:cxn>
              </a:cxnLst>
              <a:rect l="T12" t="T13" r="T14" b="T15"/>
              <a:pathLst>
                <a:path w="21600" h="21600">
                  <a:moveTo>
                    <a:pt x="0" y="0"/>
                  </a:moveTo>
                  <a:lnTo>
                    <a:pt x="6501" y="21600"/>
                  </a:lnTo>
                  <a:lnTo>
                    <a:pt x="15099" y="21600"/>
                  </a:lnTo>
                  <a:lnTo>
                    <a:pt x="21600" y="0"/>
                  </a:lnTo>
                  <a:lnTo>
                    <a:pt x="0" y="0"/>
                  </a:lnTo>
                  <a:close/>
                </a:path>
              </a:pathLst>
            </a:custGeom>
            <a:solidFill>
              <a:srgbClr val="CCFFCC">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a:p>
          </p:txBody>
        </p:sp>
      </p:grpSp>
      <p:pic>
        <p:nvPicPr>
          <p:cNvPr id="56330" name="Picture 10"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21558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knee_case4_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3733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48400"/>
            <a:ext cx="91440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3" name="Rectangle 2"/>
          <p:cNvSpPr/>
          <p:nvPr/>
        </p:nvSpPr>
        <p:spPr>
          <a:xfrm>
            <a:off x="0" y="6477000"/>
            <a:ext cx="91440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4" name="Rectangle 3"/>
          <p:cNvSpPr/>
          <p:nvPr/>
        </p:nvSpPr>
        <p:spPr>
          <a:xfrm>
            <a:off x="0" y="761929"/>
            <a:ext cx="9144000" cy="134018"/>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55" name="Text Box 50"/>
          <p:cNvSpPr txBox="1">
            <a:spLocks noChangeArrowheads="1"/>
          </p:cNvSpPr>
          <p:nvPr/>
        </p:nvSpPr>
        <p:spPr bwMode="auto">
          <a:xfrm>
            <a:off x="76471" y="1067067"/>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smtClean="0">
                <a:solidFill>
                  <a:srgbClr val="FF0000"/>
                </a:solidFill>
                <a:latin typeface="Times New Roman" panose="02020603050405020304" pitchFamily="18" charset="0"/>
                <a:cs typeface="Times New Roman" panose="02020603050405020304" pitchFamily="18" charset="0"/>
              </a:rPr>
              <a:t>I. PHÁT HIỆN TIA X</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85800" y="121285"/>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rgbClr val="F3771A">
                  <a:shade val="75000"/>
                </a:srgbClr>
              </a:contourClr>
            </a:sp3d>
          </a:bodyPr>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X</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2860" y="228744"/>
            <a:ext cx="2148840" cy="345440"/>
          </a:xfrm>
          <a:prstGeom prst="rect">
            <a:avLst/>
          </a:prstGeom>
          <a:noFill/>
        </p:spPr>
        <p:txBody>
          <a:bodyPr wrap="square" lIns="68580" tIns="34290" rIns="68580" bIns="34290">
            <a:spAutoFit/>
          </a:bodyPr>
          <a:p>
            <a:pPr algn="ctr"/>
            <a:r>
              <a:rPr lang="en-US" b="1" u="sng" dirty="0" smtClean="0">
                <a:solidFill>
                  <a:srgbClr val="000000"/>
                </a:solidFill>
                <a:latin typeface="Times New Roman" panose="02020603050405020304" pitchFamily="18" charset="0"/>
                <a:cs typeface="Times New Roman" panose="02020603050405020304" pitchFamily="18" charset="0"/>
              </a:rPr>
              <a:t>PHẦN 2:</a:t>
            </a:r>
            <a:endParaRPr lang="en-US" b="1" u="sng" dirty="0">
              <a:solidFill>
                <a:srgbClr val="000000"/>
              </a:solidFill>
              <a:latin typeface="Times New Roman" panose="02020603050405020304" pitchFamily="18" charset="0"/>
              <a:cs typeface="Times New Roman" panose="02020603050405020304" pitchFamily="18" charset="0"/>
            </a:endParaRPr>
          </a:p>
        </p:txBody>
      </p:sp>
      <p:pic>
        <p:nvPicPr>
          <p:cNvPr id="7183" name="Picture 15" descr="AG00317_"/>
          <p:cNvPicPr>
            <a:picLocks noChangeAspect="1" noChangeArrowheads="1" noCrop="1"/>
          </p:cNvPicPr>
          <p:nvPr/>
        </p:nvPicPr>
        <p:blipFill>
          <a:blip r:embed="rId1"/>
          <a:srcRect/>
          <a:stretch>
            <a:fillRect/>
          </a:stretch>
        </p:blipFill>
        <p:spPr bwMode="auto">
          <a:xfrm>
            <a:off x="1103629" y="3428880"/>
            <a:ext cx="217805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AutoShape 16"/>
          <p:cNvSpPr>
            <a:spLocks noChangeArrowheads="1"/>
          </p:cNvSpPr>
          <p:nvPr/>
        </p:nvSpPr>
        <p:spPr bwMode="auto">
          <a:xfrm>
            <a:off x="3485515" y="1866900"/>
            <a:ext cx="5227320" cy="3124200"/>
          </a:xfrm>
          <a:prstGeom prst="cloudCallout">
            <a:avLst>
              <a:gd name="adj1" fmla="val -75384"/>
              <a:gd name="adj2" fmla="val 18648"/>
            </a:avLst>
          </a:prstGeom>
          <a:solidFill>
            <a:srgbClr val="CCFFFF"/>
          </a:solidFill>
          <a:ln w="9525">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p>
            <a:pPr algn="ctr" eaLnBrk="0" hangingPunct="0"/>
            <a:r>
              <a:rPr lang="en-US" sz="3600" b="1" dirty="0">
                <a:solidFill>
                  <a:srgbClr val="0000FF"/>
                </a:solidFill>
              </a:rPr>
              <a:t>Tia X được phát hiện ra như thế nào? Ai </a:t>
            </a:r>
            <a:r>
              <a:rPr lang="en-US" sz="3600" b="1" dirty="0" err="1">
                <a:solidFill>
                  <a:srgbClr val="0000FF"/>
                </a:solidFill>
              </a:rPr>
              <a:t>là</a:t>
            </a:r>
            <a:r>
              <a:rPr lang="en-US" sz="3600" b="1" dirty="0">
                <a:solidFill>
                  <a:srgbClr val="0000FF"/>
                </a:solidFill>
              </a:rPr>
              <a:t> </a:t>
            </a:r>
            <a:r>
              <a:rPr lang="en-US" sz="3600" b="1" dirty="0" err="1">
                <a:solidFill>
                  <a:srgbClr val="0000FF"/>
                </a:solidFill>
              </a:rPr>
              <a:t>người</a:t>
            </a:r>
            <a:r>
              <a:rPr lang="en-US" sz="3600" b="1" dirty="0">
                <a:solidFill>
                  <a:srgbClr val="0000FF"/>
                </a:solidFill>
              </a:rPr>
              <a:t> </a:t>
            </a:r>
            <a:r>
              <a:rPr lang="en-US" sz="3600" b="1" dirty="0" err="1">
                <a:solidFill>
                  <a:srgbClr val="0000FF"/>
                </a:solidFill>
              </a:rPr>
              <a:t>phát</a:t>
            </a:r>
            <a:r>
              <a:rPr lang="en-US" sz="3600" b="1" dirty="0">
                <a:solidFill>
                  <a:srgbClr val="0000FF"/>
                </a:solidFill>
              </a:rPr>
              <a:t> </a:t>
            </a:r>
            <a:r>
              <a:rPr lang="en-US" sz="3600" b="1" dirty="0" err="1">
                <a:solidFill>
                  <a:srgbClr val="0000FF"/>
                </a:solidFill>
              </a:rPr>
              <a:t>hiện</a:t>
            </a:r>
            <a:r>
              <a:rPr lang="en-US" sz="3600" b="1" dirty="0">
                <a:solidFill>
                  <a:srgbClr val="0000FF"/>
                </a:solidFill>
              </a:rPr>
              <a:t> </a:t>
            </a:r>
            <a:r>
              <a:rPr lang="en-US" sz="3600" b="1" dirty="0" err="1">
                <a:solidFill>
                  <a:srgbClr val="0000FF"/>
                </a:solidFill>
              </a:rPr>
              <a:t>tia</a:t>
            </a:r>
            <a:r>
              <a:rPr lang="en-US" sz="3600" b="1" dirty="0">
                <a:solidFill>
                  <a:srgbClr val="0000FF"/>
                </a:solidFill>
              </a:rPr>
              <a:t> X? </a:t>
            </a:r>
            <a:endParaRPr lang="en-US" sz="3600" b="1" dirty="0">
              <a:solidFill>
                <a:srgbClr val="0000FF"/>
              </a:solidFill>
            </a:endParaRPr>
          </a:p>
          <a:p>
            <a:pPr algn="ctr" eaLnBrk="0" hangingPunct="0"/>
            <a:r>
              <a:rPr lang="en-US" sz="2400" b="1" i="1" dirty="0">
                <a:solidFill>
                  <a:srgbClr val="000000"/>
                </a:solidFill>
              </a:rPr>
              <a:t>( </a:t>
            </a:r>
            <a:r>
              <a:rPr lang="en-US" sz="2400" b="1" i="1" dirty="0" smtClean="0">
                <a:solidFill>
                  <a:srgbClr val="FF0000"/>
                </a:solidFill>
              </a:rPr>
              <a:t>Ai</a:t>
            </a:r>
            <a:r>
              <a:rPr lang="en-US" sz="2400" b="1" i="1" dirty="0" smtClean="0">
                <a:solidFill>
                  <a:srgbClr val="FF0000"/>
                </a:solidFill>
              </a:rPr>
              <a:t> </a:t>
            </a:r>
            <a:r>
              <a:rPr lang="en-US" sz="2400" b="1" i="1" dirty="0" smtClean="0">
                <a:solidFill>
                  <a:srgbClr val="FF0000"/>
                </a:solidFill>
              </a:rPr>
              <a:t>ta..? </a:t>
            </a:r>
            <a:r>
              <a:rPr lang="en-US" sz="2400" b="1" i="1" dirty="0" err="1" smtClean="0">
                <a:solidFill>
                  <a:srgbClr val="FF0000"/>
                </a:solidFill>
              </a:rPr>
              <a:t>đợi</a:t>
            </a:r>
            <a:r>
              <a:rPr lang="en-US" sz="2400" b="1" i="1" dirty="0" smtClean="0">
                <a:solidFill>
                  <a:srgbClr val="FF0000"/>
                </a:solidFill>
              </a:rPr>
              <a:t> </a:t>
            </a:r>
            <a:r>
              <a:rPr lang="en-US" sz="2400" b="1" i="1" dirty="0" err="1" smtClean="0">
                <a:solidFill>
                  <a:srgbClr val="FF0000"/>
                </a:solidFill>
              </a:rPr>
              <a:t>chút</a:t>
            </a:r>
            <a:r>
              <a:rPr lang="en-US" sz="2400" b="1" i="1" dirty="0" smtClean="0">
                <a:solidFill>
                  <a:srgbClr val="FF0000"/>
                </a:solidFill>
              </a:rPr>
              <a:t>...</a:t>
            </a:r>
            <a:r>
              <a:rPr lang="en-US" sz="2400" b="1" i="1" dirty="0" smtClean="0">
                <a:solidFill>
                  <a:srgbClr val="000000"/>
                </a:solidFill>
              </a:rPr>
              <a:t>)</a:t>
            </a:r>
            <a:endParaRPr lang="en-US" sz="2400" b="1" i="1" dirty="0">
              <a:solidFill>
                <a:srgbClr val="000000"/>
              </a:solidFill>
            </a:endParaRPr>
          </a:p>
          <a:p>
            <a:pPr algn="ctr" eaLnBrk="0" hangingPunct="0"/>
            <a:endParaRPr lang="en-US" sz="3600" b="1" dirty="0">
              <a:solidFill>
                <a:srgbClr val="000000"/>
              </a:solidFill>
            </a:endParaRPr>
          </a:p>
        </p:txBody>
      </p:sp>
      <p:pic>
        <p:nvPicPr>
          <p:cNvPr id="5" name="Picture 18" descr="Cau hoi"/>
          <p:cNvPicPr>
            <a:picLocks noChangeAspect="1" noChangeArrowheads="1" noCrop="1"/>
          </p:cNvPicPr>
          <p:nvPr/>
        </p:nvPicPr>
        <p:blipFill>
          <a:blip r:embed="rId2"/>
          <a:srcRect/>
          <a:stretch>
            <a:fillRect/>
          </a:stretch>
        </p:blipFill>
        <p:spPr bwMode="auto">
          <a:xfrm>
            <a:off x="2192654" y="1683555"/>
            <a:ext cx="1616076" cy="189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diamond(in)">
                                      <p:cBhvr>
                                        <p:cTn id="7" dur="1000"/>
                                        <p:tgtEl>
                                          <p:spTgt spid="7183"/>
                                        </p:tgtEl>
                                      </p:cBhvr>
                                    </p:animEffect>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7184"/>
                                        </p:tgtEl>
                                        <p:attrNameLst>
                                          <p:attrName>style.visibility</p:attrName>
                                        </p:attrNameLst>
                                      </p:cBhvr>
                                      <p:to>
                                        <p:strVal val="visible"/>
                                      </p:to>
                                    </p:set>
                                    <p:animEffect transition="in" filter="diamond(in)">
                                      <p:cBhvr>
                                        <p:cTn id="11" dur="1000"/>
                                        <p:tgtEl>
                                          <p:spTgt spid="7184"/>
                                        </p:tgtEl>
                                      </p:cBhvr>
                                    </p:animEffect>
                                  </p:childTnLst>
                                </p:cTn>
                              </p:par>
                              <p:par>
                                <p:cTn id="12" presetID="2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checkerboard(across)">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4" grpId="0" bldLvl="0" animBg="1"/>
      <p:bldP spid="55" grpId="0" animBg="1"/>
      <p:bldP spid="5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sự phát hiện tia X (online-video-cutter.com)">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5" y="0"/>
            <a:ext cx="9161145"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24600"/>
            <a:ext cx="91440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3" name="Rectangle 2"/>
          <p:cNvSpPr/>
          <p:nvPr/>
        </p:nvSpPr>
        <p:spPr>
          <a:xfrm>
            <a:off x="0" y="6477000"/>
            <a:ext cx="91440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4" name="Rectangle 3"/>
          <p:cNvSpPr/>
          <p:nvPr/>
        </p:nvSpPr>
        <p:spPr>
          <a:xfrm>
            <a:off x="0" y="893374"/>
            <a:ext cx="9144000" cy="134018"/>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12296" name="TextBox 7"/>
          <p:cNvSpPr txBox="1">
            <a:spLocks noChangeArrowheads="1"/>
          </p:cNvSpPr>
          <p:nvPr/>
        </p:nvSpPr>
        <p:spPr bwMode="auto">
          <a:xfrm>
            <a:off x="3124200" y="4876800"/>
            <a:ext cx="563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just" eaLnBrk="1" hangingPunct="1"/>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Mỗi</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khi</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một</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chùm</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tia</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catôt</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tức</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một</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chùm</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electron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năng</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smtClean="0">
                <a:latin typeface="Times New Roman" panose="02020603050405020304" pitchFamily="18" charset="0"/>
                <a:ea typeface="Tahoma" panose="020B0604030504040204" pitchFamily="34" charset="0"/>
                <a:cs typeface="Times New Roman" panose="02020603050405020304" pitchFamily="18" charset="0"/>
              </a:rPr>
              <a:t>lớn</a:t>
            </a:r>
            <a:r>
              <a:rPr lang="en-US" altLang="en-US" sz="2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đập</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vào</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một</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vật</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rắn</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thì</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vật</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đó</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phát</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ra</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latin typeface="Times New Roman" panose="02020603050405020304" pitchFamily="18" charset="0"/>
                <a:ea typeface="Tahoma" panose="020B0604030504040204" pitchFamily="34" charset="0"/>
                <a:cs typeface="Times New Roman" panose="02020603050405020304" pitchFamily="18" charset="0"/>
              </a:rPr>
              <a:t>tia</a:t>
            </a:r>
            <a:r>
              <a:rPr lang="en-US" altLang="en-US" sz="2400" dirty="0">
                <a:latin typeface="Times New Roman" panose="02020603050405020304" pitchFamily="18" charset="0"/>
                <a:ea typeface="Tahoma" panose="020B0604030504040204" pitchFamily="34" charset="0"/>
                <a:cs typeface="Times New Roman" panose="02020603050405020304" pitchFamily="18" charset="0"/>
              </a:rPr>
              <a:t> X</a:t>
            </a:r>
            <a:endParaRPr lang="en-US" alt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3802" name="Group 5"/>
          <p:cNvGrpSpPr/>
          <p:nvPr/>
        </p:nvGrpSpPr>
        <p:grpSpPr bwMode="auto">
          <a:xfrm>
            <a:off x="762000" y="1847850"/>
            <a:ext cx="6858000" cy="2971800"/>
            <a:chOff x="1331" y="2081"/>
            <a:chExt cx="6840" cy="2910"/>
          </a:xfrm>
        </p:grpSpPr>
        <p:grpSp>
          <p:nvGrpSpPr>
            <p:cNvPr id="33827" name="Group 6"/>
            <p:cNvGrpSpPr/>
            <p:nvPr/>
          </p:nvGrpSpPr>
          <p:grpSpPr bwMode="auto">
            <a:xfrm>
              <a:off x="1329" y="2081"/>
              <a:ext cx="6758" cy="2910"/>
              <a:chOff x="1329" y="2081"/>
              <a:chExt cx="6758" cy="2910"/>
            </a:xfrm>
          </p:grpSpPr>
          <p:grpSp>
            <p:nvGrpSpPr>
              <p:cNvPr id="33829" name="Group 7"/>
              <p:cNvGrpSpPr/>
              <p:nvPr/>
            </p:nvGrpSpPr>
            <p:grpSpPr bwMode="auto">
              <a:xfrm>
                <a:off x="1547" y="2156"/>
                <a:ext cx="6411" cy="2835"/>
                <a:chOff x="1262" y="2156"/>
                <a:chExt cx="6411" cy="2835"/>
              </a:xfrm>
            </p:grpSpPr>
            <p:sp>
              <p:nvSpPr>
                <p:cNvPr id="33841" name="Oval 8"/>
                <p:cNvSpPr>
                  <a:spLocks noChangeArrowheads="1"/>
                </p:cNvSpPr>
                <p:nvPr/>
              </p:nvSpPr>
              <p:spPr bwMode="auto">
                <a:xfrm>
                  <a:off x="3698" y="2156"/>
                  <a:ext cx="2835" cy="2835"/>
                </a:xfrm>
                <a:prstGeom prst="ellipse">
                  <a:avLst/>
                </a:prstGeom>
                <a:gradFill rotWithShape="1">
                  <a:gsLst>
                    <a:gs pos="0">
                      <a:srgbClr val="3366FF"/>
                    </a:gs>
                    <a:gs pos="50000">
                      <a:srgbClr val="CCFFFF"/>
                    </a:gs>
                    <a:gs pos="100000">
                      <a:srgbClr val="3366FF"/>
                    </a:gs>
                  </a:gsLst>
                  <a:lin ang="5400000" scaled="1"/>
                </a:gradFill>
                <a:ln w="9525">
                  <a:solidFill>
                    <a:srgbClr val="000000"/>
                  </a:solidFill>
                  <a:round/>
                </a:ln>
              </p:spPr>
              <p:txBody>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grpSp>
              <p:nvGrpSpPr>
                <p:cNvPr id="33842" name="Group 9"/>
                <p:cNvGrpSpPr/>
                <p:nvPr/>
              </p:nvGrpSpPr>
              <p:grpSpPr bwMode="auto">
                <a:xfrm>
                  <a:off x="6482" y="3356"/>
                  <a:ext cx="1191" cy="570"/>
                  <a:chOff x="5642" y="3521"/>
                  <a:chExt cx="1530" cy="420"/>
                </a:xfrm>
              </p:grpSpPr>
              <p:sp>
                <p:nvSpPr>
                  <p:cNvPr id="33847" name="Freeform 10"/>
                  <p:cNvSpPr/>
                  <p:nvPr/>
                </p:nvSpPr>
                <p:spPr bwMode="auto">
                  <a:xfrm rot="5400000">
                    <a:off x="6113" y="3050"/>
                    <a:ext cx="420" cy="1362"/>
                  </a:xfrm>
                  <a:custGeom>
                    <a:avLst/>
                    <a:gdLst>
                      <a:gd name="T0" fmla="*/ 0 w 540"/>
                      <a:gd name="T1" fmla="*/ 526 h 1560"/>
                      <a:gd name="T2" fmla="*/ 0 w 540"/>
                      <a:gd name="T3" fmla="*/ 0 h 1560"/>
                      <a:gd name="T4" fmla="*/ 72 w 540"/>
                      <a:gd name="T5" fmla="*/ 0 h 1560"/>
                      <a:gd name="T6" fmla="*/ 72 w 540"/>
                      <a:gd name="T7" fmla="*/ 526 h 1560"/>
                      <a:gd name="T8" fmla="*/ 0 60000 65536"/>
                      <a:gd name="T9" fmla="*/ 0 60000 65536"/>
                      <a:gd name="T10" fmla="*/ 0 60000 65536"/>
                      <a:gd name="T11" fmla="*/ 0 60000 65536"/>
                      <a:gd name="T12" fmla="*/ 0 w 540"/>
                      <a:gd name="T13" fmla="*/ 0 h 1560"/>
                      <a:gd name="T14" fmla="*/ 540 w 540"/>
                      <a:gd name="T15" fmla="*/ 1560 h 1560"/>
                    </a:gdLst>
                    <a:ahLst/>
                    <a:cxnLst>
                      <a:cxn ang="T8">
                        <a:pos x="T0" y="T1"/>
                      </a:cxn>
                      <a:cxn ang="T9">
                        <a:pos x="T2" y="T3"/>
                      </a:cxn>
                      <a:cxn ang="T10">
                        <a:pos x="T4" y="T5"/>
                      </a:cxn>
                      <a:cxn ang="T11">
                        <a:pos x="T6" y="T7"/>
                      </a:cxn>
                    </a:cxnLst>
                    <a:rect l="T12" t="T13" r="T14" b="T15"/>
                    <a:pathLst>
                      <a:path w="540" h="1560">
                        <a:moveTo>
                          <a:pt x="0" y="1560"/>
                        </a:moveTo>
                        <a:lnTo>
                          <a:pt x="0" y="0"/>
                        </a:lnTo>
                        <a:lnTo>
                          <a:pt x="540" y="0"/>
                        </a:lnTo>
                        <a:lnTo>
                          <a:pt x="540" y="1560"/>
                        </a:lnTo>
                      </a:path>
                    </a:pathLst>
                  </a:custGeom>
                  <a:gradFill rotWithShape="1">
                    <a:gsLst>
                      <a:gs pos="0">
                        <a:srgbClr val="3366FF"/>
                      </a:gs>
                      <a:gs pos="50000">
                        <a:srgbClr val="CCFFFF"/>
                      </a:gs>
                      <a:gs pos="100000">
                        <a:srgbClr val="3366FF"/>
                      </a:gs>
                    </a:gsLst>
                    <a:lin ang="0" scaled="1"/>
                  </a:gradFill>
                  <a:ln w="9525">
                    <a:solidFill>
                      <a:srgbClr val="000000"/>
                    </a:solidFill>
                    <a:round/>
                  </a:ln>
                </p:spPr>
                <p:txBody>
                  <a:bodyPr rot="10800000" vert="eaVert"/>
                  <a:lstStyle/>
                  <a:p>
                    <a:endParaRPr lang="en-US"/>
                  </a:p>
                </p:txBody>
              </p:sp>
              <p:sp>
                <p:nvSpPr>
                  <p:cNvPr id="33848" name="Arc 11"/>
                  <p:cNvSpPr/>
                  <p:nvPr/>
                </p:nvSpPr>
                <p:spPr bwMode="auto">
                  <a:xfrm flipV="1">
                    <a:off x="6950" y="3521"/>
                    <a:ext cx="222" cy="405"/>
                  </a:xfrm>
                  <a:custGeom>
                    <a:avLst/>
                    <a:gdLst>
                      <a:gd name="T0" fmla="*/ 0 w 23353"/>
                      <a:gd name="T1" fmla="*/ 0 h 43200"/>
                      <a:gd name="T2" fmla="*/ 0 w 23353"/>
                      <a:gd name="T3" fmla="*/ 0 h 43200"/>
                      <a:gd name="T4" fmla="*/ 0 w 23353"/>
                      <a:gd name="T5" fmla="*/ 0 h 43200"/>
                      <a:gd name="T6" fmla="*/ 0 60000 65536"/>
                      <a:gd name="T7" fmla="*/ 0 60000 65536"/>
                      <a:gd name="T8" fmla="*/ 0 60000 65536"/>
                      <a:gd name="T9" fmla="*/ 0 w 23353"/>
                      <a:gd name="T10" fmla="*/ 0 h 43200"/>
                      <a:gd name="T11" fmla="*/ 23353 w 23353"/>
                      <a:gd name="T12" fmla="*/ 43200 h 43200"/>
                    </a:gdLst>
                    <a:ahLst/>
                    <a:cxnLst>
                      <a:cxn ang="T6">
                        <a:pos x="T0" y="T1"/>
                      </a:cxn>
                      <a:cxn ang="T7">
                        <a:pos x="T2" y="T3"/>
                      </a:cxn>
                      <a:cxn ang="T8">
                        <a:pos x="T4" y="T5"/>
                      </a:cxn>
                    </a:cxnLst>
                    <a:rect l="T9" t="T10" r="T11" b="T12"/>
                    <a:pathLst>
                      <a:path w="23353" h="43200" fill="none" extrusionOk="0">
                        <a:moveTo>
                          <a:pt x="0" y="71"/>
                        </a:moveTo>
                        <a:cubicBezTo>
                          <a:pt x="583" y="23"/>
                          <a:pt x="1167" y="-1"/>
                          <a:pt x="1753" y="0"/>
                        </a:cubicBezTo>
                        <a:cubicBezTo>
                          <a:pt x="13682" y="0"/>
                          <a:pt x="23353" y="9670"/>
                          <a:pt x="23353" y="21600"/>
                        </a:cubicBezTo>
                        <a:cubicBezTo>
                          <a:pt x="23353" y="33529"/>
                          <a:pt x="13682" y="43200"/>
                          <a:pt x="1753" y="43200"/>
                        </a:cubicBezTo>
                        <a:cubicBezTo>
                          <a:pt x="1574" y="43200"/>
                          <a:pt x="1396" y="43197"/>
                          <a:pt x="1217" y="43193"/>
                        </a:cubicBezTo>
                      </a:path>
                      <a:path w="23353" h="43200" stroke="0" extrusionOk="0">
                        <a:moveTo>
                          <a:pt x="0" y="71"/>
                        </a:moveTo>
                        <a:cubicBezTo>
                          <a:pt x="583" y="23"/>
                          <a:pt x="1167" y="-1"/>
                          <a:pt x="1753" y="0"/>
                        </a:cubicBezTo>
                        <a:cubicBezTo>
                          <a:pt x="13682" y="0"/>
                          <a:pt x="23353" y="9670"/>
                          <a:pt x="23353" y="21600"/>
                        </a:cubicBezTo>
                        <a:cubicBezTo>
                          <a:pt x="23353" y="33529"/>
                          <a:pt x="13682" y="43200"/>
                          <a:pt x="1753" y="43200"/>
                        </a:cubicBezTo>
                        <a:cubicBezTo>
                          <a:pt x="1574" y="43200"/>
                          <a:pt x="1396" y="43197"/>
                          <a:pt x="1217" y="43193"/>
                        </a:cubicBezTo>
                        <a:lnTo>
                          <a:pt x="1753" y="21600"/>
                        </a:lnTo>
                        <a:lnTo>
                          <a:pt x="0" y="71"/>
                        </a:lnTo>
                        <a:close/>
                      </a:path>
                    </a:pathLst>
                  </a:custGeom>
                  <a:gradFill rotWithShape="1">
                    <a:gsLst>
                      <a:gs pos="0">
                        <a:srgbClr val="3366FF"/>
                      </a:gs>
                      <a:gs pos="50000">
                        <a:srgbClr val="CCFFFF"/>
                      </a:gs>
                      <a:gs pos="100000">
                        <a:srgbClr val="3366FF"/>
                      </a:gs>
                    </a:gsLst>
                    <a:lin ang="5400000" scaled="1"/>
                  </a:gradFill>
                  <a:ln w="9525">
                    <a:solidFill>
                      <a:srgbClr val="000000"/>
                    </a:solidFill>
                    <a:round/>
                  </a:ln>
                </p:spPr>
                <p:txBody>
                  <a:bodyPr rot="10800000"/>
                  <a:lstStyle/>
                  <a:p>
                    <a:endParaRPr lang="en-US"/>
                  </a:p>
                </p:txBody>
              </p:sp>
            </p:grpSp>
            <p:grpSp>
              <p:nvGrpSpPr>
                <p:cNvPr id="33843" name="Group 12"/>
                <p:cNvGrpSpPr/>
                <p:nvPr/>
              </p:nvGrpSpPr>
              <p:grpSpPr bwMode="auto">
                <a:xfrm>
                  <a:off x="1262" y="3356"/>
                  <a:ext cx="2487" cy="601"/>
                  <a:chOff x="2823" y="3551"/>
                  <a:chExt cx="1196" cy="421"/>
                </a:xfrm>
              </p:grpSpPr>
              <p:sp>
                <p:nvSpPr>
                  <p:cNvPr id="33845" name="Freeform 13"/>
                  <p:cNvSpPr/>
                  <p:nvPr/>
                </p:nvSpPr>
                <p:spPr bwMode="auto">
                  <a:xfrm rot="-5400000">
                    <a:off x="3277" y="3229"/>
                    <a:ext cx="420" cy="1065"/>
                  </a:xfrm>
                  <a:custGeom>
                    <a:avLst/>
                    <a:gdLst>
                      <a:gd name="T0" fmla="*/ 0 w 540"/>
                      <a:gd name="T1" fmla="*/ 74 h 1560"/>
                      <a:gd name="T2" fmla="*/ 0 w 540"/>
                      <a:gd name="T3" fmla="*/ 0 h 1560"/>
                      <a:gd name="T4" fmla="*/ 72 w 540"/>
                      <a:gd name="T5" fmla="*/ 0 h 1560"/>
                      <a:gd name="T6" fmla="*/ 72 w 540"/>
                      <a:gd name="T7" fmla="*/ 74 h 1560"/>
                      <a:gd name="T8" fmla="*/ 0 60000 65536"/>
                      <a:gd name="T9" fmla="*/ 0 60000 65536"/>
                      <a:gd name="T10" fmla="*/ 0 60000 65536"/>
                      <a:gd name="T11" fmla="*/ 0 60000 65536"/>
                      <a:gd name="T12" fmla="*/ 0 w 540"/>
                      <a:gd name="T13" fmla="*/ 0 h 1560"/>
                      <a:gd name="T14" fmla="*/ 540 w 540"/>
                      <a:gd name="T15" fmla="*/ 1560 h 1560"/>
                    </a:gdLst>
                    <a:ahLst/>
                    <a:cxnLst>
                      <a:cxn ang="T8">
                        <a:pos x="T0" y="T1"/>
                      </a:cxn>
                      <a:cxn ang="T9">
                        <a:pos x="T2" y="T3"/>
                      </a:cxn>
                      <a:cxn ang="T10">
                        <a:pos x="T4" y="T5"/>
                      </a:cxn>
                      <a:cxn ang="T11">
                        <a:pos x="T6" y="T7"/>
                      </a:cxn>
                    </a:cxnLst>
                    <a:rect l="T12" t="T13" r="T14" b="T15"/>
                    <a:pathLst>
                      <a:path w="540" h="1560">
                        <a:moveTo>
                          <a:pt x="0" y="1560"/>
                        </a:moveTo>
                        <a:lnTo>
                          <a:pt x="0" y="0"/>
                        </a:lnTo>
                        <a:lnTo>
                          <a:pt x="540" y="0"/>
                        </a:lnTo>
                        <a:lnTo>
                          <a:pt x="540" y="1560"/>
                        </a:lnTo>
                      </a:path>
                    </a:pathLst>
                  </a:custGeom>
                  <a:gradFill rotWithShape="1">
                    <a:gsLst>
                      <a:gs pos="0">
                        <a:srgbClr val="3366FF"/>
                      </a:gs>
                      <a:gs pos="50000">
                        <a:srgbClr val="CCFFFF"/>
                      </a:gs>
                      <a:gs pos="100000">
                        <a:srgbClr val="3366FF"/>
                      </a:gs>
                    </a:gsLst>
                    <a:lin ang="0" scaled="1"/>
                  </a:gradFill>
                  <a:ln w="9525">
                    <a:solidFill>
                      <a:srgbClr val="000000"/>
                    </a:solidFill>
                    <a:round/>
                  </a:ln>
                </p:spPr>
                <p:txBody>
                  <a:bodyPr vert="eaVert"/>
                  <a:lstStyle/>
                  <a:p>
                    <a:endParaRPr lang="en-US"/>
                  </a:p>
                </p:txBody>
              </p:sp>
              <p:sp>
                <p:nvSpPr>
                  <p:cNvPr id="33846" name="Arc 14"/>
                  <p:cNvSpPr/>
                  <p:nvPr/>
                </p:nvSpPr>
                <p:spPr bwMode="auto">
                  <a:xfrm rot="10800000" flipV="1">
                    <a:off x="2823" y="3551"/>
                    <a:ext cx="173" cy="405"/>
                  </a:xfrm>
                  <a:custGeom>
                    <a:avLst/>
                    <a:gdLst>
                      <a:gd name="T0" fmla="*/ 0 w 23353"/>
                      <a:gd name="T1" fmla="*/ 0 h 43200"/>
                      <a:gd name="T2" fmla="*/ 0 w 23353"/>
                      <a:gd name="T3" fmla="*/ 0 h 43200"/>
                      <a:gd name="T4" fmla="*/ 0 w 23353"/>
                      <a:gd name="T5" fmla="*/ 0 h 43200"/>
                      <a:gd name="T6" fmla="*/ 0 60000 65536"/>
                      <a:gd name="T7" fmla="*/ 0 60000 65536"/>
                      <a:gd name="T8" fmla="*/ 0 60000 65536"/>
                      <a:gd name="T9" fmla="*/ 0 w 23353"/>
                      <a:gd name="T10" fmla="*/ 0 h 43200"/>
                      <a:gd name="T11" fmla="*/ 23353 w 23353"/>
                      <a:gd name="T12" fmla="*/ 43200 h 43200"/>
                    </a:gdLst>
                    <a:ahLst/>
                    <a:cxnLst>
                      <a:cxn ang="T6">
                        <a:pos x="T0" y="T1"/>
                      </a:cxn>
                      <a:cxn ang="T7">
                        <a:pos x="T2" y="T3"/>
                      </a:cxn>
                      <a:cxn ang="T8">
                        <a:pos x="T4" y="T5"/>
                      </a:cxn>
                    </a:cxnLst>
                    <a:rect l="T9" t="T10" r="T11" b="T12"/>
                    <a:pathLst>
                      <a:path w="23353" h="43200" fill="none" extrusionOk="0">
                        <a:moveTo>
                          <a:pt x="0" y="71"/>
                        </a:moveTo>
                        <a:cubicBezTo>
                          <a:pt x="583" y="23"/>
                          <a:pt x="1167" y="-1"/>
                          <a:pt x="1753" y="0"/>
                        </a:cubicBezTo>
                        <a:cubicBezTo>
                          <a:pt x="13682" y="0"/>
                          <a:pt x="23353" y="9670"/>
                          <a:pt x="23353" y="21600"/>
                        </a:cubicBezTo>
                        <a:cubicBezTo>
                          <a:pt x="23353" y="33529"/>
                          <a:pt x="13682" y="43200"/>
                          <a:pt x="1753" y="43200"/>
                        </a:cubicBezTo>
                        <a:cubicBezTo>
                          <a:pt x="1574" y="43200"/>
                          <a:pt x="1396" y="43197"/>
                          <a:pt x="1217" y="43193"/>
                        </a:cubicBezTo>
                      </a:path>
                      <a:path w="23353" h="43200" stroke="0" extrusionOk="0">
                        <a:moveTo>
                          <a:pt x="0" y="71"/>
                        </a:moveTo>
                        <a:cubicBezTo>
                          <a:pt x="583" y="23"/>
                          <a:pt x="1167" y="-1"/>
                          <a:pt x="1753" y="0"/>
                        </a:cubicBezTo>
                        <a:cubicBezTo>
                          <a:pt x="13682" y="0"/>
                          <a:pt x="23353" y="9670"/>
                          <a:pt x="23353" y="21600"/>
                        </a:cubicBezTo>
                        <a:cubicBezTo>
                          <a:pt x="23353" y="33529"/>
                          <a:pt x="13682" y="43200"/>
                          <a:pt x="1753" y="43200"/>
                        </a:cubicBezTo>
                        <a:cubicBezTo>
                          <a:pt x="1574" y="43200"/>
                          <a:pt x="1396" y="43197"/>
                          <a:pt x="1217" y="43193"/>
                        </a:cubicBezTo>
                        <a:lnTo>
                          <a:pt x="1753" y="21600"/>
                        </a:lnTo>
                        <a:lnTo>
                          <a:pt x="0" y="71"/>
                        </a:lnTo>
                        <a:close/>
                      </a:path>
                    </a:pathLst>
                  </a:custGeom>
                  <a:gradFill rotWithShape="1">
                    <a:gsLst>
                      <a:gs pos="0">
                        <a:srgbClr val="3366FF"/>
                      </a:gs>
                      <a:gs pos="50000">
                        <a:srgbClr val="CCFFFF"/>
                      </a:gs>
                      <a:gs pos="100000">
                        <a:srgbClr val="3366FF"/>
                      </a:gs>
                    </a:gsLst>
                    <a:lin ang="5400000" scaled="1"/>
                  </a:gradFill>
                  <a:ln w="9525">
                    <a:solidFill>
                      <a:srgbClr val="000000"/>
                    </a:solidFill>
                    <a:round/>
                  </a:ln>
                </p:spPr>
                <p:txBody>
                  <a:bodyPr/>
                  <a:lstStyle/>
                  <a:p>
                    <a:endParaRPr lang="en-US"/>
                  </a:p>
                </p:txBody>
              </p:sp>
            </p:grpSp>
            <p:sp>
              <p:nvSpPr>
                <p:cNvPr id="33844" name="Arc 15"/>
                <p:cNvSpPr/>
                <p:nvPr/>
              </p:nvSpPr>
              <p:spPr bwMode="auto">
                <a:xfrm rot="-2690845">
                  <a:off x="6069" y="2306"/>
                  <a:ext cx="461" cy="360"/>
                </a:xfrm>
                <a:custGeom>
                  <a:avLst/>
                  <a:gdLst>
                    <a:gd name="T0" fmla="*/ 0 w 24969"/>
                    <a:gd name="T1" fmla="*/ 0 h 43200"/>
                    <a:gd name="T2" fmla="*/ 0 w 24969"/>
                    <a:gd name="T3" fmla="*/ 0 h 43200"/>
                    <a:gd name="T4" fmla="*/ 0 w 24969"/>
                    <a:gd name="T5" fmla="*/ 0 h 43200"/>
                    <a:gd name="T6" fmla="*/ 0 60000 65536"/>
                    <a:gd name="T7" fmla="*/ 0 60000 65536"/>
                    <a:gd name="T8" fmla="*/ 0 60000 65536"/>
                    <a:gd name="T9" fmla="*/ 0 w 24969"/>
                    <a:gd name="T10" fmla="*/ 0 h 43200"/>
                    <a:gd name="T11" fmla="*/ 24969 w 24969"/>
                    <a:gd name="T12" fmla="*/ 43200 h 43200"/>
                  </a:gdLst>
                  <a:ahLst/>
                  <a:cxnLst>
                    <a:cxn ang="T6">
                      <a:pos x="T0" y="T1"/>
                    </a:cxn>
                    <a:cxn ang="T7">
                      <a:pos x="T2" y="T3"/>
                    </a:cxn>
                    <a:cxn ang="T8">
                      <a:pos x="T4" y="T5"/>
                    </a:cxn>
                  </a:cxnLst>
                  <a:rect l="T9" t="T10" r="T11" b="T12"/>
                  <a:pathLst>
                    <a:path w="24969" h="43200" fill="none" extrusionOk="0">
                      <a:moveTo>
                        <a:pt x="1733" y="62"/>
                      </a:moveTo>
                      <a:cubicBezTo>
                        <a:pt x="2277" y="20"/>
                        <a:pt x="2823" y="-1"/>
                        <a:pt x="3369" y="0"/>
                      </a:cubicBezTo>
                      <a:cubicBezTo>
                        <a:pt x="15298" y="0"/>
                        <a:pt x="24969" y="9670"/>
                        <a:pt x="24969" y="21600"/>
                      </a:cubicBezTo>
                      <a:cubicBezTo>
                        <a:pt x="24969" y="33529"/>
                        <a:pt x="15298" y="43200"/>
                        <a:pt x="3369" y="43200"/>
                      </a:cubicBezTo>
                      <a:cubicBezTo>
                        <a:pt x="2240" y="43200"/>
                        <a:pt x="1114" y="43111"/>
                        <a:pt x="0" y="42935"/>
                      </a:cubicBezTo>
                    </a:path>
                    <a:path w="24969" h="43200" stroke="0" extrusionOk="0">
                      <a:moveTo>
                        <a:pt x="1733" y="62"/>
                      </a:moveTo>
                      <a:cubicBezTo>
                        <a:pt x="2277" y="20"/>
                        <a:pt x="2823" y="-1"/>
                        <a:pt x="3369" y="0"/>
                      </a:cubicBezTo>
                      <a:cubicBezTo>
                        <a:pt x="15298" y="0"/>
                        <a:pt x="24969" y="9670"/>
                        <a:pt x="24969" y="21600"/>
                      </a:cubicBezTo>
                      <a:cubicBezTo>
                        <a:pt x="24969" y="33529"/>
                        <a:pt x="15298" y="43200"/>
                        <a:pt x="3369" y="43200"/>
                      </a:cubicBezTo>
                      <a:cubicBezTo>
                        <a:pt x="2240" y="43200"/>
                        <a:pt x="1114" y="43111"/>
                        <a:pt x="0" y="42935"/>
                      </a:cubicBezTo>
                      <a:lnTo>
                        <a:pt x="3369" y="21600"/>
                      </a:lnTo>
                      <a:lnTo>
                        <a:pt x="1733" y="62"/>
                      </a:lnTo>
                      <a:close/>
                    </a:path>
                  </a:pathLst>
                </a:custGeom>
                <a:gradFill rotWithShape="1">
                  <a:gsLst>
                    <a:gs pos="0">
                      <a:srgbClr val="3366FF"/>
                    </a:gs>
                    <a:gs pos="50000">
                      <a:srgbClr val="CCFFFF"/>
                    </a:gs>
                    <a:gs pos="100000">
                      <a:srgbClr val="3366FF"/>
                    </a:gs>
                  </a:gsLst>
                  <a:lin ang="5400000" scaled="1"/>
                </a:gradFill>
                <a:ln w="9525">
                  <a:solidFill>
                    <a:srgbClr val="000000"/>
                  </a:solidFill>
                  <a:round/>
                </a:ln>
              </p:spPr>
              <p:txBody>
                <a:bodyPr/>
                <a:lstStyle/>
                <a:p>
                  <a:endParaRPr lang="en-US"/>
                </a:p>
              </p:txBody>
            </p:sp>
          </p:grpSp>
          <p:grpSp>
            <p:nvGrpSpPr>
              <p:cNvPr id="33830" name="Group 16"/>
              <p:cNvGrpSpPr/>
              <p:nvPr/>
            </p:nvGrpSpPr>
            <p:grpSpPr bwMode="auto">
              <a:xfrm>
                <a:off x="6314" y="3280"/>
                <a:ext cx="1773" cy="720"/>
                <a:chOff x="6029" y="3280"/>
                <a:chExt cx="1773" cy="720"/>
              </a:xfrm>
            </p:grpSpPr>
            <p:sp>
              <p:nvSpPr>
                <p:cNvPr id="33839" name="Line 17"/>
                <p:cNvSpPr>
                  <a:spLocks noChangeShapeType="1"/>
                </p:cNvSpPr>
                <p:nvPr/>
              </p:nvSpPr>
              <p:spPr bwMode="auto">
                <a:xfrm>
                  <a:off x="6035" y="3640"/>
                  <a:ext cx="1767" cy="0"/>
                </a:xfrm>
                <a:prstGeom prst="line">
                  <a:avLst/>
                </a:prstGeom>
                <a:noFill/>
                <a:ln w="38100">
                  <a:solidFill>
                    <a:srgbClr val="000000"/>
                  </a:solidFill>
                  <a:round/>
                </a:ln>
                <a:extLst>
                  <a:ext uri="{909E8E84-426E-40DD-AFC4-6F175D3DCCD1}">
                    <a14:hiddenFill xmlns:a14="http://schemas.microsoft.com/office/drawing/2010/main">
                      <a:noFill/>
                    </a14:hiddenFill>
                  </a:ext>
                </a:extLst>
              </p:spPr>
              <p:txBody>
                <a:bodyPr/>
                <a:lstStyle/>
                <a:p>
                  <a:endParaRPr lang="en-US"/>
                </a:p>
              </p:txBody>
            </p:sp>
            <p:sp>
              <p:nvSpPr>
                <p:cNvPr id="33840" name="Line 18"/>
                <p:cNvSpPr>
                  <a:spLocks noChangeShapeType="1"/>
                </p:cNvSpPr>
                <p:nvPr/>
              </p:nvSpPr>
              <p:spPr bwMode="auto">
                <a:xfrm>
                  <a:off x="6029" y="3280"/>
                  <a:ext cx="0" cy="720"/>
                </a:xfrm>
                <a:prstGeom prst="line">
                  <a:avLst/>
                </a:prstGeom>
                <a:noFill/>
                <a:ln w="57150">
                  <a:solidFill>
                    <a:srgbClr val="9933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3831" name="Group 19"/>
              <p:cNvGrpSpPr/>
              <p:nvPr/>
            </p:nvGrpSpPr>
            <p:grpSpPr bwMode="auto">
              <a:xfrm>
                <a:off x="5336" y="2081"/>
                <a:ext cx="1623" cy="1695"/>
                <a:chOff x="5051" y="2081"/>
                <a:chExt cx="1623" cy="1695"/>
              </a:xfrm>
            </p:grpSpPr>
            <p:sp>
              <p:nvSpPr>
                <p:cNvPr id="33836" name="Line 20"/>
                <p:cNvSpPr>
                  <a:spLocks noChangeShapeType="1"/>
                </p:cNvSpPr>
                <p:nvPr/>
              </p:nvSpPr>
              <p:spPr bwMode="auto">
                <a:xfrm flipH="1">
                  <a:off x="5270" y="2250"/>
                  <a:ext cx="1254" cy="1260"/>
                </a:xfrm>
                <a:prstGeom prst="line">
                  <a:avLst/>
                </a:prstGeom>
                <a:noFill/>
                <a:ln w="38100">
                  <a:solidFill>
                    <a:srgbClr val="000000"/>
                  </a:solidFill>
                  <a:round/>
                </a:ln>
                <a:extLst>
                  <a:ext uri="{909E8E84-426E-40DD-AFC4-6F175D3DCCD1}">
                    <a14:hiddenFill xmlns:a14="http://schemas.microsoft.com/office/drawing/2010/main">
                      <a:noFill/>
                    </a14:hiddenFill>
                  </a:ext>
                </a:extLst>
              </p:spPr>
              <p:txBody>
                <a:bodyPr/>
                <a:lstStyle/>
                <a:p>
                  <a:endParaRPr lang="en-US"/>
                </a:p>
              </p:txBody>
            </p:sp>
            <p:sp>
              <p:nvSpPr>
                <p:cNvPr id="33837" name="Line 21"/>
                <p:cNvSpPr>
                  <a:spLocks noChangeShapeType="1"/>
                </p:cNvSpPr>
                <p:nvPr/>
              </p:nvSpPr>
              <p:spPr bwMode="auto">
                <a:xfrm>
                  <a:off x="5051" y="3236"/>
                  <a:ext cx="456" cy="540"/>
                </a:xfrm>
                <a:prstGeom prst="line">
                  <a:avLst/>
                </a:prstGeom>
                <a:noFill/>
                <a:ln w="57150">
                  <a:solidFill>
                    <a:srgbClr val="993300"/>
                  </a:solidFill>
                  <a:round/>
                </a:ln>
                <a:extLst>
                  <a:ext uri="{909E8E84-426E-40DD-AFC4-6F175D3DCCD1}">
                    <a14:hiddenFill xmlns:a14="http://schemas.microsoft.com/office/drawing/2010/main">
                      <a:noFill/>
                    </a14:hiddenFill>
                  </a:ext>
                </a:extLst>
              </p:spPr>
              <p:txBody>
                <a:bodyPr/>
                <a:lstStyle/>
                <a:p>
                  <a:endParaRPr lang="en-US"/>
                </a:p>
              </p:txBody>
            </p:sp>
            <p:sp>
              <p:nvSpPr>
                <p:cNvPr id="33838" name="Oval 22"/>
                <p:cNvSpPr>
                  <a:spLocks noChangeArrowheads="1"/>
                </p:cNvSpPr>
                <p:nvPr/>
              </p:nvSpPr>
              <p:spPr bwMode="auto">
                <a:xfrm>
                  <a:off x="6503" y="2081"/>
                  <a:ext cx="171" cy="180"/>
                </a:xfrm>
                <a:prstGeom prst="ellipse">
                  <a:avLst/>
                </a:prstGeom>
                <a:solidFill>
                  <a:srgbClr val="FFFFFF"/>
                </a:solidFill>
                <a:ln w="9525">
                  <a:solidFill>
                    <a:srgbClr val="000000"/>
                  </a:solidFill>
                  <a:round/>
                </a:ln>
              </p:spPr>
              <p:txBody>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grpSp>
          <p:grpSp>
            <p:nvGrpSpPr>
              <p:cNvPr id="33832" name="Group 23"/>
              <p:cNvGrpSpPr/>
              <p:nvPr/>
            </p:nvGrpSpPr>
            <p:grpSpPr bwMode="auto">
              <a:xfrm>
                <a:off x="1329" y="3254"/>
                <a:ext cx="3165" cy="732"/>
                <a:chOff x="1046" y="3254"/>
                <a:chExt cx="3342" cy="732"/>
              </a:xfrm>
            </p:grpSpPr>
            <p:sp>
              <p:nvSpPr>
                <p:cNvPr id="33833" name="Line 24"/>
                <p:cNvSpPr>
                  <a:spLocks noChangeShapeType="1"/>
                </p:cNvSpPr>
                <p:nvPr/>
              </p:nvSpPr>
              <p:spPr bwMode="auto">
                <a:xfrm>
                  <a:off x="1076" y="3630"/>
                  <a:ext cx="3192" cy="0"/>
                </a:xfrm>
                <a:prstGeom prst="line">
                  <a:avLst/>
                </a:prstGeom>
                <a:noFill/>
                <a:ln w="38100">
                  <a:solidFill>
                    <a:srgbClr val="000000"/>
                  </a:solidFill>
                  <a:round/>
                </a:ln>
                <a:extLst>
                  <a:ext uri="{909E8E84-426E-40DD-AFC4-6F175D3DCCD1}">
                    <a14:hiddenFill xmlns:a14="http://schemas.microsoft.com/office/drawing/2010/main">
                      <a:noFill/>
                    </a14:hiddenFill>
                  </a:ext>
                </a:extLst>
              </p:spPr>
              <p:txBody>
                <a:bodyPr/>
                <a:lstStyle/>
                <a:p>
                  <a:endParaRPr lang="en-US"/>
                </a:p>
              </p:txBody>
            </p:sp>
            <p:sp>
              <p:nvSpPr>
                <p:cNvPr id="33834" name="Oval 25"/>
                <p:cNvSpPr>
                  <a:spLocks noChangeArrowheads="1"/>
                </p:cNvSpPr>
                <p:nvPr/>
              </p:nvSpPr>
              <p:spPr bwMode="auto">
                <a:xfrm>
                  <a:off x="1046" y="3536"/>
                  <a:ext cx="171" cy="180"/>
                </a:xfrm>
                <a:prstGeom prst="ellipse">
                  <a:avLst/>
                </a:prstGeom>
                <a:solidFill>
                  <a:srgbClr val="FFFFFF"/>
                </a:solidFill>
                <a:ln w="9525">
                  <a:solidFill>
                    <a:srgbClr val="000000"/>
                  </a:solidFill>
                  <a:round/>
                </a:ln>
              </p:spPr>
              <p:txBody>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33835" name="Arc 26"/>
                <p:cNvSpPr/>
                <p:nvPr/>
              </p:nvSpPr>
              <p:spPr bwMode="auto">
                <a:xfrm flipH="1">
                  <a:off x="4232" y="3254"/>
                  <a:ext cx="156" cy="732"/>
                </a:xfrm>
                <a:custGeom>
                  <a:avLst/>
                  <a:gdLst>
                    <a:gd name="T0" fmla="*/ 0 w 21600"/>
                    <a:gd name="T1" fmla="*/ 0 h 43184"/>
                    <a:gd name="T2" fmla="*/ 0 w 21600"/>
                    <a:gd name="T3" fmla="*/ 0 h 43184"/>
                    <a:gd name="T4" fmla="*/ 0 w 21600"/>
                    <a:gd name="T5" fmla="*/ 0 h 43184"/>
                    <a:gd name="T6" fmla="*/ 0 60000 65536"/>
                    <a:gd name="T7" fmla="*/ 0 60000 65536"/>
                    <a:gd name="T8" fmla="*/ 0 60000 65536"/>
                    <a:gd name="T9" fmla="*/ 0 w 21600"/>
                    <a:gd name="T10" fmla="*/ 0 h 43184"/>
                    <a:gd name="T11" fmla="*/ 21600 w 21600"/>
                    <a:gd name="T12" fmla="*/ 43184 h 43184"/>
                  </a:gdLst>
                  <a:ahLst/>
                  <a:cxnLst>
                    <a:cxn ang="T6">
                      <a:pos x="T0" y="T1"/>
                    </a:cxn>
                    <a:cxn ang="T7">
                      <a:pos x="T2" y="T3"/>
                    </a:cxn>
                    <a:cxn ang="T8">
                      <a:pos x="T4" y="T5"/>
                    </a:cxn>
                  </a:cxnLst>
                  <a:rect l="T9" t="T10" r="T11" b="T12"/>
                  <a:pathLst>
                    <a:path w="21600" h="43184" fill="none" extrusionOk="0">
                      <a:moveTo>
                        <a:pt x="-1" y="0"/>
                      </a:moveTo>
                      <a:cubicBezTo>
                        <a:pt x="11929" y="0"/>
                        <a:pt x="21600" y="9670"/>
                        <a:pt x="21600" y="21600"/>
                      </a:cubicBezTo>
                      <a:cubicBezTo>
                        <a:pt x="21600" y="33206"/>
                        <a:pt x="12427" y="42738"/>
                        <a:pt x="830" y="43184"/>
                      </a:cubicBezTo>
                    </a:path>
                    <a:path w="21600" h="43184" stroke="0" extrusionOk="0">
                      <a:moveTo>
                        <a:pt x="-1" y="0"/>
                      </a:moveTo>
                      <a:cubicBezTo>
                        <a:pt x="11929" y="0"/>
                        <a:pt x="21600" y="9670"/>
                        <a:pt x="21600" y="21600"/>
                      </a:cubicBezTo>
                      <a:cubicBezTo>
                        <a:pt x="21600" y="33206"/>
                        <a:pt x="12427" y="42738"/>
                        <a:pt x="830" y="43184"/>
                      </a:cubicBezTo>
                      <a:lnTo>
                        <a:pt x="0" y="21600"/>
                      </a:lnTo>
                      <a:lnTo>
                        <a:pt x="-1" y="0"/>
                      </a:lnTo>
                      <a:close/>
                    </a:path>
                  </a:pathLst>
                </a:custGeom>
                <a:noFill/>
                <a:ln w="57150">
                  <a:solidFill>
                    <a:srgbClr val="9933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33828" name="Oval 27"/>
            <p:cNvSpPr>
              <a:spLocks noChangeArrowheads="1"/>
            </p:cNvSpPr>
            <p:nvPr/>
          </p:nvSpPr>
          <p:spPr bwMode="auto">
            <a:xfrm>
              <a:off x="8000" y="3551"/>
              <a:ext cx="171" cy="180"/>
            </a:xfrm>
            <a:prstGeom prst="ellipse">
              <a:avLst/>
            </a:prstGeom>
            <a:solidFill>
              <a:srgbClr val="FFFFFF"/>
            </a:solidFill>
            <a:ln w="9525">
              <a:solidFill>
                <a:srgbClr val="000000"/>
              </a:solidFill>
              <a:round/>
            </a:ln>
          </p:spPr>
          <p:txBody>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grpSp>
      <p:sp>
        <p:nvSpPr>
          <p:cNvPr id="33803" name="Freeform 29"/>
          <p:cNvSpPr/>
          <p:nvPr/>
        </p:nvSpPr>
        <p:spPr bwMode="auto">
          <a:xfrm>
            <a:off x="6365875" y="1914525"/>
            <a:ext cx="1279525" cy="1539875"/>
          </a:xfrm>
          <a:custGeom>
            <a:avLst/>
            <a:gdLst>
              <a:gd name="T0" fmla="*/ 0 w 806"/>
              <a:gd name="T1" fmla="*/ 2147483647 h 970"/>
              <a:gd name="T2" fmla="*/ 2147483647 w 806"/>
              <a:gd name="T3" fmla="*/ 2147483647 h 970"/>
              <a:gd name="T4" fmla="*/ 2147483647 w 806"/>
              <a:gd name="T5" fmla="*/ 2147483647 h 970"/>
              <a:gd name="T6" fmla="*/ 2147483647 w 806"/>
              <a:gd name="T7" fmla="*/ 2147483647 h 970"/>
              <a:gd name="T8" fmla="*/ 2147483647 w 806"/>
              <a:gd name="T9" fmla="*/ 2147483647 h 970"/>
              <a:gd name="T10" fmla="*/ 2147483647 w 806"/>
              <a:gd name="T11" fmla="*/ 2147483647 h 970"/>
              <a:gd name="T12" fmla="*/ 2147483647 w 806"/>
              <a:gd name="T13" fmla="*/ 2147483647 h 970"/>
              <a:gd name="T14" fmla="*/ 2147483647 w 806"/>
              <a:gd name="T15" fmla="*/ 2147483647 h 970"/>
              <a:gd name="T16" fmla="*/ 2147483647 w 806"/>
              <a:gd name="T17" fmla="*/ 2147483647 h 970"/>
              <a:gd name="T18" fmla="*/ 2147483647 w 806"/>
              <a:gd name="T19" fmla="*/ 2147483647 h 970"/>
              <a:gd name="T20" fmla="*/ 2147483647 w 806"/>
              <a:gd name="T21" fmla="*/ 2147483647 h 970"/>
              <a:gd name="T22" fmla="*/ 2147483647 w 806"/>
              <a:gd name="T23" fmla="*/ 2147483647 h 970"/>
              <a:gd name="T24" fmla="*/ 2147483647 w 806"/>
              <a:gd name="T25" fmla="*/ 2147483647 h 970"/>
              <a:gd name="T26" fmla="*/ 2147483647 w 806"/>
              <a:gd name="T27" fmla="*/ 2147483647 h 970"/>
              <a:gd name="T28" fmla="*/ 2147483647 w 806"/>
              <a:gd name="T29" fmla="*/ 2147483647 h 970"/>
              <a:gd name="T30" fmla="*/ 2147483647 w 806"/>
              <a:gd name="T31" fmla="*/ 2147483647 h 970"/>
              <a:gd name="T32" fmla="*/ 2147483647 w 806"/>
              <a:gd name="T33" fmla="*/ 2147483647 h 970"/>
              <a:gd name="T34" fmla="*/ 2147483647 w 806"/>
              <a:gd name="T35" fmla="*/ 2147483647 h 970"/>
              <a:gd name="T36" fmla="*/ 2147483647 w 806"/>
              <a:gd name="T37" fmla="*/ 2147483647 h 970"/>
              <a:gd name="T38" fmla="*/ 2147483647 w 806"/>
              <a:gd name="T39" fmla="*/ 2147483647 h 970"/>
              <a:gd name="T40" fmla="*/ 2147483647 w 806"/>
              <a:gd name="T41" fmla="*/ 2147483647 h 970"/>
              <a:gd name="T42" fmla="*/ 2147483647 w 806"/>
              <a:gd name="T43" fmla="*/ 2147483647 h 970"/>
              <a:gd name="T44" fmla="*/ 2147483647 w 806"/>
              <a:gd name="T45" fmla="*/ 2147483647 h 970"/>
              <a:gd name="T46" fmla="*/ 2147483647 w 806"/>
              <a:gd name="T47" fmla="*/ 2147483647 h 970"/>
              <a:gd name="T48" fmla="*/ 2147483647 w 806"/>
              <a:gd name="T49" fmla="*/ 2147483647 h 970"/>
              <a:gd name="T50" fmla="*/ 2147483647 w 806"/>
              <a:gd name="T51" fmla="*/ 2147483647 h 970"/>
              <a:gd name="T52" fmla="*/ 2147483647 w 806"/>
              <a:gd name="T53" fmla="*/ 2147483647 h 9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6"/>
              <a:gd name="T82" fmla="*/ 0 h 970"/>
              <a:gd name="T83" fmla="*/ 806 w 806"/>
              <a:gd name="T84" fmla="*/ 970 h 9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6" h="970">
                <a:moveTo>
                  <a:pt x="0" y="15"/>
                </a:moveTo>
                <a:cubicBezTo>
                  <a:pt x="13" y="11"/>
                  <a:pt x="25" y="0"/>
                  <a:pt x="39" y="2"/>
                </a:cubicBezTo>
                <a:cubicBezTo>
                  <a:pt x="67" y="5"/>
                  <a:pt x="118" y="28"/>
                  <a:pt x="118" y="28"/>
                </a:cubicBezTo>
                <a:cubicBezTo>
                  <a:pt x="148" y="118"/>
                  <a:pt x="163" y="86"/>
                  <a:pt x="118" y="133"/>
                </a:cubicBezTo>
                <a:cubicBezTo>
                  <a:pt x="122" y="107"/>
                  <a:pt x="111" y="71"/>
                  <a:pt x="131" y="54"/>
                </a:cubicBezTo>
                <a:cubicBezTo>
                  <a:pt x="148" y="40"/>
                  <a:pt x="177" y="56"/>
                  <a:pt x="197" y="67"/>
                </a:cubicBezTo>
                <a:cubicBezTo>
                  <a:pt x="211" y="75"/>
                  <a:pt x="212" y="95"/>
                  <a:pt x="223" y="106"/>
                </a:cubicBezTo>
                <a:cubicBezTo>
                  <a:pt x="249" y="133"/>
                  <a:pt x="268" y="135"/>
                  <a:pt x="301" y="146"/>
                </a:cubicBezTo>
                <a:cubicBezTo>
                  <a:pt x="297" y="133"/>
                  <a:pt x="288" y="92"/>
                  <a:pt x="288" y="106"/>
                </a:cubicBezTo>
                <a:cubicBezTo>
                  <a:pt x="288" y="141"/>
                  <a:pt x="281" y="182"/>
                  <a:pt x="301" y="211"/>
                </a:cubicBezTo>
                <a:cubicBezTo>
                  <a:pt x="325" y="245"/>
                  <a:pt x="380" y="237"/>
                  <a:pt x="419" y="250"/>
                </a:cubicBezTo>
                <a:cubicBezTo>
                  <a:pt x="432" y="254"/>
                  <a:pt x="458" y="263"/>
                  <a:pt x="458" y="263"/>
                </a:cubicBezTo>
                <a:cubicBezTo>
                  <a:pt x="482" y="287"/>
                  <a:pt x="522" y="332"/>
                  <a:pt x="485" y="368"/>
                </a:cubicBezTo>
                <a:cubicBezTo>
                  <a:pt x="475" y="378"/>
                  <a:pt x="458" y="377"/>
                  <a:pt x="445" y="381"/>
                </a:cubicBezTo>
                <a:cubicBezTo>
                  <a:pt x="445" y="381"/>
                  <a:pt x="531" y="400"/>
                  <a:pt x="537" y="407"/>
                </a:cubicBezTo>
                <a:cubicBezTo>
                  <a:pt x="547" y="417"/>
                  <a:pt x="544" y="434"/>
                  <a:pt x="550" y="447"/>
                </a:cubicBezTo>
                <a:cubicBezTo>
                  <a:pt x="574" y="496"/>
                  <a:pt x="584" y="522"/>
                  <a:pt x="629" y="551"/>
                </a:cubicBezTo>
                <a:cubicBezTo>
                  <a:pt x="650" y="615"/>
                  <a:pt x="635" y="610"/>
                  <a:pt x="576" y="630"/>
                </a:cubicBezTo>
                <a:cubicBezTo>
                  <a:pt x="555" y="566"/>
                  <a:pt x="568" y="558"/>
                  <a:pt x="629" y="538"/>
                </a:cubicBezTo>
                <a:cubicBezTo>
                  <a:pt x="672" y="552"/>
                  <a:pt x="673" y="544"/>
                  <a:pt x="694" y="591"/>
                </a:cubicBezTo>
                <a:cubicBezTo>
                  <a:pt x="705" y="616"/>
                  <a:pt x="720" y="669"/>
                  <a:pt x="720" y="669"/>
                </a:cubicBezTo>
                <a:cubicBezTo>
                  <a:pt x="707" y="673"/>
                  <a:pt x="691" y="672"/>
                  <a:pt x="681" y="682"/>
                </a:cubicBezTo>
                <a:cubicBezTo>
                  <a:pt x="667" y="696"/>
                  <a:pt x="661" y="746"/>
                  <a:pt x="681" y="761"/>
                </a:cubicBezTo>
                <a:cubicBezTo>
                  <a:pt x="703" y="777"/>
                  <a:pt x="759" y="787"/>
                  <a:pt x="759" y="787"/>
                </a:cubicBezTo>
                <a:cubicBezTo>
                  <a:pt x="806" y="832"/>
                  <a:pt x="790" y="801"/>
                  <a:pt x="759" y="892"/>
                </a:cubicBezTo>
                <a:cubicBezTo>
                  <a:pt x="755" y="905"/>
                  <a:pt x="750" y="918"/>
                  <a:pt x="746" y="931"/>
                </a:cubicBezTo>
                <a:cubicBezTo>
                  <a:pt x="742" y="944"/>
                  <a:pt x="733" y="970"/>
                  <a:pt x="733" y="970"/>
                </a:cubicBezTo>
              </a:path>
            </a:pathLst>
          </a:custGeom>
          <a:noFill/>
          <a:ln w="12700">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4" name="Text Box 30"/>
          <p:cNvSpPr txBox="1">
            <a:spLocks noChangeArrowheads="1"/>
          </p:cNvSpPr>
          <p:nvPr/>
        </p:nvSpPr>
        <p:spPr bwMode="auto">
          <a:xfrm>
            <a:off x="7710488" y="3178175"/>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spcBef>
                <a:spcPct val="50000"/>
              </a:spcBef>
            </a:pPr>
            <a:r>
              <a:rPr lang="en-US" altLang="en-US" sz="2800">
                <a:latin typeface="Garamond" panose="02020404030301010803" pitchFamily="18" charset="0"/>
              </a:rPr>
              <a:t>+</a:t>
            </a:r>
            <a:endParaRPr lang="en-US" altLang="en-US" sz="2800">
              <a:latin typeface="Garamond" panose="02020404030301010803" pitchFamily="18" charset="0"/>
            </a:endParaRPr>
          </a:p>
        </p:txBody>
      </p:sp>
      <p:sp>
        <p:nvSpPr>
          <p:cNvPr id="33805" name="Text Box 32"/>
          <p:cNvSpPr txBox="1">
            <a:spLocks noChangeArrowheads="1"/>
          </p:cNvSpPr>
          <p:nvPr/>
        </p:nvSpPr>
        <p:spPr bwMode="auto">
          <a:xfrm>
            <a:off x="7620000" y="34480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spcBef>
                <a:spcPct val="50000"/>
              </a:spcBef>
            </a:pPr>
            <a:r>
              <a:rPr lang="en-US" altLang="en-US" sz="2400">
                <a:latin typeface="Garamond" panose="02020404030301010803" pitchFamily="18" charset="0"/>
              </a:rPr>
              <a:t>Anốt</a:t>
            </a:r>
            <a:endParaRPr lang="en-US" altLang="en-US" sz="2400">
              <a:latin typeface="Garamond" panose="02020404030301010803" pitchFamily="18" charset="0"/>
            </a:endParaRPr>
          </a:p>
        </p:txBody>
      </p:sp>
      <p:sp>
        <p:nvSpPr>
          <p:cNvPr id="33806" name="Text Box 34"/>
          <p:cNvSpPr txBox="1">
            <a:spLocks noChangeArrowheads="1"/>
          </p:cNvSpPr>
          <p:nvPr/>
        </p:nvSpPr>
        <p:spPr bwMode="auto">
          <a:xfrm>
            <a:off x="6400800" y="1466850"/>
            <a:ext cx="251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spcBef>
                <a:spcPct val="50000"/>
              </a:spcBef>
            </a:pPr>
            <a:r>
              <a:rPr lang="en-US" altLang="en-US">
                <a:latin typeface="Times New Roman" panose="02020603050405020304" pitchFamily="18" charset="0"/>
                <a:cs typeface="Times New Roman" panose="02020603050405020304" pitchFamily="18" charset="0"/>
              </a:rPr>
              <a:t>Đối âm cực</a:t>
            </a:r>
            <a:endParaRPr lang="en-US" altLang="en-US">
              <a:latin typeface="Times New Roman" panose="02020603050405020304" pitchFamily="18" charset="0"/>
              <a:cs typeface="Times New Roman" panose="02020603050405020304" pitchFamily="18" charset="0"/>
            </a:endParaRPr>
          </a:p>
        </p:txBody>
      </p:sp>
      <p:sp>
        <p:nvSpPr>
          <p:cNvPr id="37" name="Oval 35"/>
          <p:cNvSpPr>
            <a:spLocks noChangeArrowheads="1"/>
          </p:cNvSpPr>
          <p:nvPr/>
        </p:nvSpPr>
        <p:spPr bwMode="auto">
          <a:xfrm>
            <a:off x="3810000" y="3371850"/>
            <a:ext cx="76200" cy="76200"/>
          </a:xfrm>
          <a:prstGeom prst="ellipse">
            <a:avLst/>
          </a:prstGeom>
          <a:solidFill>
            <a:schemeClr val="hlink"/>
          </a:solidFill>
          <a:ln w="12700">
            <a:solidFill>
              <a:schemeClr val="tx1"/>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38" name="Oval 43"/>
          <p:cNvSpPr>
            <a:spLocks noChangeArrowheads="1"/>
          </p:cNvSpPr>
          <p:nvPr/>
        </p:nvSpPr>
        <p:spPr bwMode="auto">
          <a:xfrm>
            <a:off x="3775075" y="3517900"/>
            <a:ext cx="76200" cy="76200"/>
          </a:xfrm>
          <a:prstGeom prst="ellipse">
            <a:avLst/>
          </a:prstGeom>
          <a:solidFill>
            <a:schemeClr val="hlink"/>
          </a:solidFill>
          <a:ln w="12700">
            <a:solidFill>
              <a:schemeClr val="tx1"/>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39" name="Oval 44"/>
          <p:cNvSpPr>
            <a:spLocks noChangeArrowheads="1"/>
          </p:cNvSpPr>
          <p:nvPr/>
        </p:nvSpPr>
        <p:spPr bwMode="auto">
          <a:xfrm>
            <a:off x="3887788" y="3732213"/>
            <a:ext cx="46037" cy="46037"/>
          </a:xfrm>
          <a:prstGeom prst="ellipse">
            <a:avLst/>
          </a:prstGeom>
          <a:solidFill>
            <a:schemeClr val="hlink"/>
          </a:solidFill>
          <a:ln w="12700">
            <a:solidFill>
              <a:schemeClr val="hlink"/>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40" name="Oval 45"/>
          <p:cNvSpPr>
            <a:spLocks noChangeArrowheads="1"/>
          </p:cNvSpPr>
          <p:nvPr/>
        </p:nvSpPr>
        <p:spPr bwMode="auto">
          <a:xfrm>
            <a:off x="3886200" y="3051175"/>
            <a:ext cx="46038" cy="46038"/>
          </a:xfrm>
          <a:prstGeom prst="ellipse">
            <a:avLst/>
          </a:prstGeom>
          <a:solidFill>
            <a:schemeClr val="hlink"/>
          </a:solidFill>
          <a:ln w="12700">
            <a:solidFill>
              <a:schemeClr val="hlink"/>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41" name="Oval 46"/>
          <p:cNvSpPr>
            <a:spLocks noChangeArrowheads="1"/>
          </p:cNvSpPr>
          <p:nvPr/>
        </p:nvSpPr>
        <p:spPr bwMode="auto">
          <a:xfrm>
            <a:off x="3871913" y="3081338"/>
            <a:ext cx="19050" cy="19050"/>
          </a:xfrm>
          <a:prstGeom prst="ellipse">
            <a:avLst/>
          </a:prstGeom>
          <a:solidFill>
            <a:schemeClr val="hlink"/>
          </a:solidFill>
          <a:ln w="12700">
            <a:solidFill>
              <a:schemeClr val="hlink"/>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42" name="Oval 47"/>
          <p:cNvSpPr>
            <a:spLocks noChangeArrowheads="1"/>
          </p:cNvSpPr>
          <p:nvPr/>
        </p:nvSpPr>
        <p:spPr bwMode="auto">
          <a:xfrm>
            <a:off x="3832225" y="3275013"/>
            <a:ext cx="46038" cy="46037"/>
          </a:xfrm>
          <a:prstGeom prst="ellipse">
            <a:avLst/>
          </a:prstGeom>
          <a:solidFill>
            <a:schemeClr val="hlink"/>
          </a:solidFill>
          <a:ln w="12700">
            <a:solidFill>
              <a:schemeClr val="hlink"/>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43" name="Oval 48"/>
          <p:cNvSpPr>
            <a:spLocks noChangeArrowheads="1"/>
          </p:cNvSpPr>
          <p:nvPr/>
        </p:nvSpPr>
        <p:spPr bwMode="auto">
          <a:xfrm>
            <a:off x="3827463" y="3219450"/>
            <a:ext cx="19050" cy="19050"/>
          </a:xfrm>
          <a:prstGeom prst="ellipse">
            <a:avLst/>
          </a:prstGeom>
          <a:solidFill>
            <a:schemeClr val="hlink"/>
          </a:solidFill>
          <a:ln w="12700">
            <a:solidFill>
              <a:schemeClr val="hlink"/>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44" name="Oval 49"/>
          <p:cNvSpPr>
            <a:spLocks noChangeArrowheads="1"/>
          </p:cNvSpPr>
          <p:nvPr/>
        </p:nvSpPr>
        <p:spPr bwMode="auto">
          <a:xfrm>
            <a:off x="3779838" y="3498850"/>
            <a:ext cx="46037" cy="46038"/>
          </a:xfrm>
          <a:prstGeom prst="ellipse">
            <a:avLst/>
          </a:prstGeom>
          <a:solidFill>
            <a:schemeClr val="hlink"/>
          </a:solidFill>
          <a:ln w="12700">
            <a:solidFill>
              <a:schemeClr val="hlink"/>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45" name="Oval 50"/>
          <p:cNvSpPr>
            <a:spLocks noChangeArrowheads="1"/>
          </p:cNvSpPr>
          <p:nvPr/>
        </p:nvSpPr>
        <p:spPr bwMode="auto">
          <a:xfrm>
            <a:off x="3840163" y="3711575"/>
            <a:ext cx="46037" cy="46038"/>
          </a:xfrm>
          <a:prstGeom prst="ellipse">
            <a:avLst/>
          </a:prstGeom>
          <a:solidFill>
            <a:schemeClr val="hlink"/>
          </a:solidFill>
          <a:ln w="12700">
            <a:solidFill>
              <a:schemeClr val="hlink"/>
            </a:solidFill>
            <a:round/>
          </a:ln>
        </p:spPr>
        <p:txBody>
          <a:bodyPr wrap="none" anchor="ct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endParaRPr lang="vi-VN" altLang="en-US">
              <a:latin typeface="Garamond" panose="02020404030301010803" pitchFamily="18" charset="0"/>
            </a:endParaRPr>
          </a:p>
        </p:txBody>
      </p:sp>
      <p:sp>
        <p:nvSpPr>
          <p:cNvPr id="46" name="Line 51"/>
          <p:cNvSpPr>
            <a:spLocks noChangeShapeType="1"/>
          </p:cNvSpPr>
          <p:nvPr/>
        </p:nvSpPr>
        <p:spPr bwMode="auto">
          <a:xfrm>
            <a:off x="4953000" y="3371850"/>
            <a:ext cx="304800" cy="228600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47" name="Line 52"/>
          <p:cNvSpPr>
            <a:spLocks noChangeShapeType="1"/>
          </p:cNvSpPr>
          <p:nvPr/>
        </p:nvSpPr>
        <p:spPr bwMode="auto">
          <a:xfrm flipH="1">
            <a:off x="4419600" y="3448050"/>
            <a:ext cx="533400" cy="228600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48" name="Line 53"/>
          <p:cNvSpPr>
            <a:spLocks noChangeShapeType="1"/>
          </p:cNvSpPr>
          <p:nvPr/>
        </p:nvSpPr>
        <p:spPr bwMode="auto">
          <a:xfrm flipH="1">
            <a:off x="2286000" y="3371850"/>
            <a:ext cx="2362200" cy="91440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49" name="Line 54"/>
          <p:cNvSpPr>
            <a:spLocks noChangeShapeType="1"/>
          </p:cNvSpPr>
          <p:nvPr/>
        </p:nvSpPr>
        <p:spPr bwMode="auto">
          <a:xfrm flipH="1">
            <a:off x="3429000" y="3448050"/>
            <a:ext cx="1447800" cy="175260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50" name="Line 55"/>
          <p:cNvSpPr>
            <a:spLocks noChangeShapeType="1"/>
          </p:cNvSpPr>
          <p:nvPr/>
        </p:nvSpPr>
        <p:spPr bwMode="auto">
          <a:xfrm flipH="1">
            <a:off x="3830638" y="3489325"/>
            <a:ext cx="1066800" cy="213360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51" name="Line 57"/>
          <p:cNvSpPr>
            <a:spLocks noChangeShapeType="1"/>
          </p:cNvSpPr>
          <p:nvPr/>
        </p:nvSpPr>
        <p:spPr bwMode="auto">
          <a:xfrm flipH="1">
            <a:off x="2895600" y="3448050"/>
            <a:ext cx="1905000" cy="160020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52" name="Line 58"/>
          <p:cNvSpPr>
            <a:spLocks noChangeShapeType="1"/>
          </p:cNvSpPr>
          <p:nvPr/>
        </p:nvSpPr>
        <p:spPr bwMode="auto">
          <a:xfrm>
            <a:off x="4987925" y="3392488"/>
            <a:ext cx="838200" cy="205740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53" name="Text Box 59"/>
          <p:cNvSpPr txBox="1">
            <a:spLocks noChangeArrowheads="1"/>
          </p:cNvSpPr>
          <p:nvPr/>
        </p:nvSpPr>
        <p:spPr bwMode="auto">
          <a:xfrm>
            <a:off x="0" y="4972050"/>
            <a:ext cx="419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ctr" eaLnBrk="1" hangingPunct="1">
              <a:spcBef>
                <a:spcPct val="50000"/>
              </a:spcBef>
            </a:pPr>
            <a:r>
              <a:rPr lang="en-US" altLang="en-US"/>
              <a:t>TiaX</a:t>
            </a:r>
            <a:endParaRPr lang="en-US" altLang="en-US" sz="3600"/>
          </a:p>
        </p:txBody>
      </p:sp>
      <p:sp>
        <p:nvSpPr>
          <p:cNvPr id="54" name="Line 53"/>
          <p:cNvSpPr>
            <a:spLocks noChangeShapeType="1"/>
          </p:cNvSpPr>
          <p:nvPr/>
        </p:nvSpPr>
        <p:spPr bwMode="auto">
          <a:xfrm flipH="1">
            <a:off x="2514600" y="3290888"/>
            <a:ext cx="2343150" cy="1452562"/>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33825" name="Text Box 31"/>
          <p:cNvSpPr txBox="1">
            <a:spLocks noChangeArrowheads="1"/>
          </p:cNvSpPr>
          <p:nvPr/>
        </p:nvSpPr>
        <p:spPr bwMode="auto">
          <a:xfrm>
            <a:off x="533400" y="30480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spcBef>
                <a:spcPct val="50000"/>
              </a:spcBef>
            </a:pPr>
            <a:r>
              <a:rPr lang="en-US" altLang="en-US" sz="2800">
                <a:latin typeface="Garamond" panose="02020404030301010803" pitchFamily="18" charset="0"/>
              </a:rPr>
              <a:t>-</a:t>
            </a:r>
            <a:endParaRPr lang="en-US" altLang="en-US" sz="2800">
              <a:latin typeface="Garamond" panose="02020404030301010803" pitchFamily="18" charset="0"/>
            </a:endParaRPr>
          </a:p>
        </p:txBody>
      </p:sp>
      <p:sp>
        <p:nvSpPr>
          <p:cNvPr id="33826" name="Text Box 33"/>
          <p:cNvSpPr txBox="1">
            <a:spLocks noChangeArrowheads="1"/>
          </p:cNvSpPr>
          <p:nvPr/>
        </p:nvSpPr>
        <p:spPr bwMode="auto">
          <a:xfrm>
            <a:off x="304800" y="3657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eaLnBrk="1" hangingPunct="1">
              <a:spcBef>
                <a:spcPct val="50000"/>
              </a:spcBef>
            </a:pPr>
            <a:r>
              <a:rPr lang="en-US" altLang="en-US" sz="2400">
                <a:latin typeface="Garamond" panose="02020404030301010803" pitchFamily="18" charset="0"/>
              </a:rPr>
              <a:t>Catốt</a:t>
            </a:r>
            <a:endParaRPr lang="en-US" altLang="en-US" sz="2400">
              <a:latin typeface="Garamond" panose="02020404030301010803" pitchFamily="18" charset="0"/>
            </a:endParaRPr>
          </a:p>
        </p:txBody>
      </p:sp>
      <p:sp>
        <p:nvSpPr>
          <p:cNvPr id="55" name="Text Box 50"/>
          <p:cNvSpPr txBox="1">
            <a:spLocks noChangeArrowheads="1"/>
          </p:cNvSpPr>
          <p:nvPr/>
        </p:nvSpPr>
        <p:spPr bwMode="auto">
          <a:xfrm>
            <a:off x="116476" y="1143267"/>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smtClean="0">
                <a:solidFill>
                  <a:srgbClr val="FF0000"/>
                </a:solidFill>
                <a:latin typeface="Times New Roman" panose="02020603050405020304" pitchFamily="18" charset="0"/>
                <a:cs typeface="Times New Roman" panose="02020603050405020304" pitchFamily="18" charset="0"/>
              </a:rPr>
              <a:t>I. PHÁT HIỆN TIA X</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85800" y="121285"/>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rgbClr val="F3771A">
                  <a:shade val="75000"/>
                </a:srgbClr>
              </a:contourClr>
            </a:sp3d>
          </a:bodyPr>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X</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2860" y="228744"/>
            <a:ext cx="2148840" cy="345440"/>
          </a:xfrm>
          <a:prstGeom prst="rect">
            <a:avLst/>
          </a:prstGeom>
          <a:noFill/>
        </p:spPr>
        <p:txBody>
          <a:bodyPr wrap="square" lIns="68580" tIns="34290" rIns="68580" bIns="34290">
            <a:spAutoFit/>
          </a:bodyPr>
          <a:p>
            <a:pPr algn="ctr"/>
            <a:r>
              <a:rPr lang="en-US" b="1" u="sng" dirty="0" smtClean="0">
                <a:solidFill>
                  <a:srgbClr val="000000"/>
                </a:solidFill>
                <a:latin typeface="Times New Roman" panose="02020603050405020304" pitchFamily="18" charset="0"/>
                <a:cs typeface="Times New Roman" panose="02020603050405020304" pitchFamily="18" charset="0"/>
              </a:rPr>
              <a:t>PHẦN 2:</a:t>
            </a:r>
            <a:endParaRPr lang="en-US" b="1" u="sng" dirty="0">
              <a:solidFill>
                <a:srgbClr val="00000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3243580" y="4743450"/>
            <a:ext cx="5512435" cy="1660525"/>
          </a:xfrm>
          <a:prstGeom prst="rect">
            <a:avLst/>
          </a:prstGeom>
          <a:noFill/>
        </p:spPr>
        <p:txBody>
          <a:bodyPr wrap="square" rtlCol="0" anchor="t">
            <a:spAutoFit/>
          </a:bodyPr>
          <a:p>
            <a:pPr algn="just">
              <a:spcAft>
                <a:spcPts val="0"/>
              </a:spcAft>
            </a:pPr>
            <a:r>
              <a:rPr lang="en-US" sz="3000" b="1" dirty="0" smtClean="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V</a:t>
            </a:r>
            <a:r>
              <a:rPr lang="vi-VN" sz="2400" b="1" dirty="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ào năm 1901 </a:t>
            </a:r>
            <a:r>
              <a:rPr lang="en-US" altLang="vi-VN" sz="2400" b="1" dirty="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Rơn-ghen</a:t>
            </a:r>
            <a:r>
              <a:rPr lang="vi-VN" sz="2400" b="1" dirty="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400" b="1" dirty="0" err="1">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đạt</a:t>
            </a:r>
            <a:r>
              <a:rPr lang="vi-VN" sz="2400" b="1" dirty="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 giải thưởng Nobel Vật lý</a:t>
            </a:r>
            <a:endParaRPr lang="vi-VN" sz="2400" b="1" dirty="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b="1" dirty="0" smtClean="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sz="2400" b="1" dirty="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Ngày nay, đôi khi người ta gọi đây là tia Rơn-ghen để tỏ lòng kính trọng ông</a:t>
            </a:r>
            <a:r>
              <a:rPr lang="vi-VN" sz="2400" b="1" dirty="0" smtClean="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vi-VN" sz="2400" b="1" dirty="0" smtClean="0">
              <a:solidFill>
                <a:srgbClr val="2B09F7"/>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grpId="0" nodeType="withEffect">
                                  <p:stCondLst>
                                    <p:cond delay="0"/>
                                  </p:stCondLst>
                                  <p:childTnLst>
                                    <p:animMotion origin="layout" path="M 3.33333E-6 -2.22222E-6 L 0.12083 -0.00555 " pathEditMode="relative" rAng="0" ptsTypes="AA">
                                      <p:cBhvr>
                                        <p:cTn id="6" dur="500" fill="hold"/>
                                        <p:tgtEl>
                                          <p:spTgt spid="37"/>
                                        </p:tgtEl>
                                        <p:attrNameLst>
                                          <p:attrName>ppt_x</p:attrName>
                                          <p:attrName>ppt_y</p:attrName>
                                        </p:attrNameLst>
                                      </p:cBhvr>
                                      <p:rCtr x="6042" y="-278"/>
                                    </p:animMotion>
                                  </p:childTnLst>
                                </p:cTn>
                              </p:par>
                              <p:par>
                                <p:cTn id="7" presetID="0" presetClass="path" presetSubtype="0" repeatCount="indefinite" accel="50000" decel="50000" fill="hold" grpId="0" nodeType="withEffect">
                                  <p:stCondLst>
                                    <p:cond delay="0"/>
                                  </p:stCondLst>
                                  <p:childTnLst>
                                    <p:animMotion origin="layout" path="M -2.77778E-6 -3.7037E-7 L 0.13333 -0.03333 " pathEditMode="relative" ptsTypes="AA">
                                      <p:cBhvr>
                                        <p:cTn id="8" dur="500" fill="hold"/>
                                        <p:tgtEl>
                                          <p:spTgt spid="38"/>
                                        </p:tgtEl>
                                        <p:attrNameLst>
                                          <p:attrName>ppt_x</p:attrName>
                                          <p:attrName>ppt_y</p:attrName>
                                        </p:attrNameLst>
                                      </p:cBhvr>
                                    </p:animMotion>
                                  </p:childTnLst>
                                </p:cTn>
                              </p:par>
                              <p:par>
                                <p:cTn id="9" presetID="0" presetClass="path" presetSubtype="0" repeatCount="indefinite" accel="50000" decel="50000" fill="hold" grpId="0" nodeType="withEffect">
                                  <p:stCondLst>
                                    <p:cond delay="0"/>
                                  </p:stCondLst>
                                  <p:childTnLst>
                                    <p:animMotion origin="layout" path="M -3.33333E-6 3.7037E-7 L 0.11667 0.03334 " pathEditMode="relative" ptsTypes="AA">
                                      <p:cBhvr>
                                        <p:cTn id="10" dur="500" fill="hold"/>
                                        <p:tgtEl>
                                          <p:spTgt spid="40"/>
                                        </p:tgtEl>
                                        <p:attrNameLst>
                                          <p:attrName>ppt_x</p:attrName>
                                          <p:attrName>ppt_y</p:attrName>
                                        </p:attrNameLst>
                                      </p:cBhvr>
                                    </p:animMotion>
                                  </p:childTnLst>
                                </p:cTn>
                              </p:par>
                              <p:par>
                                <p:cTn id="11" presetID="0" presetClass="path" presetSubtype="0" repeatCount="indefinite" accel="50000" decel="50000" fill="hold" grpId="0" nodeType="withEffect">
                                  <p:stCondLst>
                                    <p:cond delay="0"/>
                                  </p:stCondLst>
                                  <p:childTnLst>
                                    <p:animMotion origin="layout" path="M -0.00035 -0.01273 L 0.11632 0.03172 " pathEditMode="relative" ptsTypes="AA">
                                      <p:cBhvr>
                                        <p:cTn id="12" dur="500" fill="hold"/>
                                        <p:tgtEl>
                                          <p:spTgt spid="41"/>
                                        </p:tgtEl>
                                        <p:attrNameLst>
                                          <p:attrName>ppt_x</p:attrName>
                                          <p:attrName>ppt_y</p:attrName>
                                        </p:attrNameLst>
                                      </p:cBhvr>
                                    </p:animMotion>
                                  </p:childTnLst>
                                </p:cTn>
                              </p:par>
                              <p:par>
                                <p:cTn id="13" presetID="0" presetClass="path" presetSubtype="0" repeatCount="indefinite" accel="50000" decel="50000" fill="hold" grpId="0" nodeType="withEffect">
                                  <p:stCondLst>
                                    <p:cond delay="0"/>
                                  </p:stCondLst>
                                  <p:childTnLst>
                                    <p:animMotion origin="layout" path="M -3.33333E-6 -1.11111E-6 L 0.11667 0.0132 " pathEditMode="relative" rAng="0" ptsTypes="AA">
                                      <p:cBhvr>
                                        <p:cTn id="14" dur="500" fill="hold"/>
                                        <p:tgtEl>
                                          <p:spTgt spid="42"/>
                                        </p:tgtEl>
                                        <p:attrNameLst>
                                          <p:attrName>ppt_x</p:attrName>
                                          <p:attrName>ppt_y</p:attrName>
                                        </p:attrNameLst>
                                      </p:cBhvr>
                                      <p:rCtr x="5833" y="648"/>
                                    </p:animMotion>
                                  </p:childTnLst>
                                </p:cTn>
                              </p:par>
                              <p:par>
                                <p:cTn id="15" presetID="0" presetClass="path" presetSubtype="0" repeatCount="indefinite" accel="50000" decel="50000" fill="hold" grpId="0" nodeType="withEffect">
                                  <p:stCondLst>
                                    <p:cond delay="0"/>
                                  </p:stCondLst>
                                  <p:childTnLst>
                                    <p:animMotion origin="layout" path="M 0.00399 -0.00325 L 0.11233 0.00787 " pathEditMode="relative" ptsTypes="AA">
                                      <p:cBhvr>
                                        <p:cTn id="16" dur="500" fill="hold"/>
                                        <p:tgtEl>
                                          <p:spTgt spid="43"/>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0"/>
                                  </p:stCondLst>
                                  <p:childTnLst>
                                    <p:animMotion origin="layout" path="M -0.00746 0.00046 L 0.12587 -0.02176 " pathEditMode="relative" ptsTypes="AA">
                                      <p:cBhvr>
                                        <p:cTn id="18" dur="500" fill="hold"/>
                                        <p:tgtEl>
                                          <p:spTgt spid="44"/>
                                        </p:tgtEl>
                                        <p:attrNameLst>
                                          <p:attrName>ppt_x</p:attrName>
                                          <p:attrName>ppt_y</p:attrName>
                                        </p:attrNameLst>
                                      </p:cBhvr>
                                    </p:animMotion>
                                  </p:childTnLst>
                                </p:cTn>
                              </p:par>
                              <p:par>
                                <p:cTn id="19" presetID="0" presetClass="path" presetSubtype="0" repeatCount="indefinite" accel="50000" decel="50000" fill="hold" grpId="0" nodeType="withEffect">
                                  <p:stCondLst>
                                    <p:cond delay="0"/>
                                  </p:stCondLst>
                                  <p:childTnLst>
                                    <p:animMotion origin="layout" path="M -4.16667E-6 2.22222E-6 L 0.11667 -0.06666 " pathEditMode="relative" ptsTypes="AA">
                                      <p:cBhvr>
                                        <p:cTn id="20" dur="500" fill="hold"/>
                                        <p:tgtEl>
                                          <p:spTgt spid="45"/>
                                        </p:tgtEl>
                                        <p:attrNameLst>
                                          <p:attrName>ppt_x</p:attrName>
                                          <p:attrName>ppt_y</p:attrName>
                                        </p:attrNameLst>
                                      </p:cBhvr>
                                    </p:animMotion>
                                  </p:childTnLst>
                                </p:cTn>
                              </p:par>
                              <p:par>
                                <p:cTn id="21" presetID="0" presetClass="path" presetSubtype="0" repeatCount="indefinite" accel="50000" decel="50000" fill="hold" grpId="0" nodeType="withEffect">
                                  <p:stCondLst>
                                    <p:cond delay="0"/>
                                  </p:stCondLst>
                                  <p:childTnLst>
                                    <p:animMotion origin="layout" path="M -0.00261 -0.00023 L 0.11406 -0.05578 " pathEditMode="relative" ptsTypes="AA">
                                      <p:cBhvr>
                                        <p:cTn id="22" dur="500" fill="hold"/>
                                        <p:tgtEl>
                                          <p:spTgt spid="39"/>
                                        </p:tgtEl>
                                        <p:attrNameLst>
                                          <p:attrName>ppt_x</p:attrName>
                                          <p:attrName>ppt_y</p:attrName>
                                        </p:attrNameLst>
                                      </p:cBhvr>
                                    </p:animMotion>
                                  </p:childTnLst>
                                </p:cTn>
                              </p:par>
                              <p:par>
                                <p:cTn id="23" presetID="18" presetClass="entr" presetSubtype="12" repeatCount="indefinite"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strips(downLeft)">
                                      <p:cBhvr>
                                        <p:cTn id="25" dur="50"/>
                                        <p:tgtEl>
                                          <p:spTgt spid="52"/>
                                        </p:tgtEl>
                                      </p:cBhvr>
                                    </p:animEffect>
                                  </p:childTnLst>
                                </p:cTn>
                              </p:par>
                              <p:par>
                                <p:cTn id="26" presetID="18" presetClass="entr" presetSubtype="12" repeatCount="indefinite"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strips(downLeft)">
                                      <p:cBhvr>
                                        <p:cTn id="28" dur="50"/>
                                        <p:tgtEl>
                                          <p:spTgt spid="46"/>
                                        </p:tgtEl>
                                      </p:cBhvr>
                                    </p:animEffect>
                                  </p:childTnLst>
                                </p:cTn>
                              </p:par>
                              <p:par>
                                <p:cTn id="29" presetID="18" presetClass="entr" presetSubtype="12" repeatCount="indefinite"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trips(downLeft)">
                                      <p:cBhvr>
                                        <p:cTn id="31" dur="50"/>
                                        <p:tgtEl>
                                          <p:spTgt spid="4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trips(downLeft)">
                                      <p:cBhvr>
                                        <p:cTn id="34" dur="50"/>
                                        <p:tgtEl>
                                          <p:spTgt spid="50"/>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strips(downLeft)">
                                      <p:cBhvr>
                                        <p:cTn id="37" dur="50"/>
                                        <p:tgtEl>
                                          <p:spTgt spid="49"/>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strips(downLeft)">
                                      <p:cBhvr>
                                        <p:cTn id="40" dur="50"/>
                                        <p:tgtEl>
                                          <p:spTgt spid="51"/>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strips(downLeft)">
                                      <p:cBhvr>
                                        <p:cTn id="43" dur="50"/>
                                        <p:tgtEl>
                                          <p:spTgt spid="48"/>
                                        </p:tgtEl>
                                      </p:cBhvr>
                                    </p:animEffect>
                                  </p:childTnLst>
                                </p:cTn>
                              </p:par>
                              <p:par>
                                <p:cTn id="44" presetID="18" presetClass="entr" presetSubtype="12" repeatCount="indefinite"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strips(downLeft)">
                                      <p:cBhvr>
                                        <p:cTn id="46" dur="50"/>
                                        <p:tgtEl>
                                          <p:spTgt spid="5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p:cTn id="49" dur="1000" fill="hold"/>
                                        <p:tgtEl>
                                          <p:spTgt spid="53"/>
                                        </p:tgtEl>
                                        <p:attrNameLst>
                                          <p:attrName>ppt_w</p:attrName>
                                        </p:attrNameLst>
                                      </p:cBhvr>
                                      <p:tavLst>
                                        <p:tav tm="0">
                                          <p:val>
                                            <p:fltVal val="0"/>
                                          </p:val>
                                        </p:tav>
                                        <p:tav tm="100000">
                                          <p:val>
                                            <p:strVal val="#ppt_w"/>
                                          </p:val>
                                        </p:tav>
                                      </p:tavLst>
                                    </p:anim>
                                    <p:anim calcmode="lin" valueType="num">
                                      <p:cBhvr>
                                        <p:cTn id="50" dur="1000" fill="hold"/>
                                        <p:tgtEl>
                                          <p:spTgt spid="53"/>
                                        </p:tgtEl>
                                        <p:attrNameLst>
                                          <p:attrName>ppt_h</p:attrName>
                                        </p:attrNameLst>
                                      </p:cBhvr>
                                      <p:tavLst>
                                        <p:tav tm="0">
                                          <p:val>
                                            <p:fltVal val="0"/>
                                          </p:val>
                                        </p:tav>
                                        <p:tav tm="100000">
                                          <p:val>
                                            <p:strVal val="#ppt_h"/>
                                          </p:val>
                                        </p:tav>
                                      </p:tavLst>
                                    </p:anim>
                                    <p:animEffect transition="in" filter="fade">
                                      <p:cBhvr>
                                        <p:cTn id="51" dur="10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2296"/>
                                        </p:tgtEl>
                                        <p:attrNameLst>
                                          <p:attrName>style.visibility</p:attrName>
                                        </p:attrNameLst>
                                      </p:cBhvr>
                                      <p:to>
                                        <p:strVal val="visible"/>
                                      </p:to>
                                    </p:set>
                                    <p:animEffect transition="in" filter="box(in)">
                                      <p:cBhvr>
                                        <p:cTn id="56" dur="500"/>
                                        <p:tgtEl>
                                          <p:spTgt spid="1229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1" nodeType="clickEffect">
                                  <p:stCondLst>
                                    <p:cond delay="0"/>
                                  </p:stCondLst>
                                  <p:childTnLst>
                                    <p:animEffect transition="out" filter="circle(out)">
                                      <p:cBhvr>
                                        <p:cTn id="60" dur="2000"/>
                                        <p:tgtEl>
                                          <p:spTgt spid="12296"/>
                                        </p:tgtEl>
                                      </p:cBhvr>
                                    </p:animEffect>
                                    <p:set>
                                      <p:cBhvr>
                                        <p:cTn id="61" dur="1" fill="hold">
                                          <p:stCondLst>
                                            <p:cond delay="1999"/>
                                          </p:stCondLst>
                                        </p:cTn>
                                        <p:tgtEl>
                                          <p:spTgt spid="12296"/>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circle(in)">
                                      <p:cBhvr>
                                        <p:cTn id="6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53" grpId="0"/>
      <p:bldP spid="12296" grpId="1"/>
      <p:bldP spid="5" grpId="0"/>
      <p:bldP spid="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1929"/>
            <a:ext cx="9144000" cy="134018"/>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55" name="Text Box 50"/>
          <p:cNvSpPr txBox="1">
            <a:spLocks noChangeArrowheads="1"/>
          </p:cNvSpPr>
          <p:nvPr/>
        </p:nvSpPr>
        <p:spPr bwMode="auto">
          <a:xfrm>
            <a:off x="76471" y="1067067"/>
            <a:ext cx="6096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smtClean="0">
                <a:solidFill>
                  <a:srgbClr val="FF0000"/>
                </a:solidFill>
                <a:latin typeface="Times New Roman" panose="02020603050405020304" pitchFamily="18" charset="0"/>
                <a:cs typeface="Times New Roman" panose="02020603050405020304" pitchFamily="18" charset="0"/>
              </a:rPr>
              <a:t>II. CÁCH TẠO TIA X</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85800" y="121285"/>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rgbClr val="F3771A">
                  <a:shade val="75000"/>
                </a:srgbClr>
              </a:contourClr>
            </a:sp3d>
          </a:bodyPr>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X</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2860" y="228744"/>
            <a:ext cx="2148840" cy="345440"/>
          </a:xfrm>
          <a:prstGeom prst="rect">
            <a:avLst/>
          </a:prstGeom>
          <a:noFill/>
        </p:spPr>
        <p:txBody>
          <a:bodyPr wrap="square" lIns="68580" tIns="34290" rIns="68580" bIns="34290">
            <a:spAutoFit/>
          </a:bodyPr>
          <a:p>
            <a:pPr algn="ctr"/>
            <a:r>
              <a:rPr lang="en-US" b="1" u="sng" dirty="0" smtClean="0">
                <a:solidFill>
                  <a:srgbClr val="000000"/>
                </a:solidFill>
                <a:latin typeface="Times New Roman" panose="02020603050405020304" pitchFamily="18" charset="0"/>
                <a:cs typeface="Times New Roman" panose="02020603050405020304" pitchFamily="18" charset="0"/>
              </a:rPr>
              <a:t>PHẦN 2:</a:t>
            </a:r>
            <a:endParaRPr lang="en-US" b="1" u="sng" dirty="0">
              <a:solidFill>
                <a:srgbClr val="000000"/>
              </a:solidFill>
              <a:latin typeface="Times New Roman" panose="02020603050405020304" pitchFamily="18" charset="0"/>
              <a:cs typeface="Times New Roman" panose="02020603050405020304" pitchFamily="18" charset="0"/>
            </a:endParaRPr>
          </a:p>
        </p:txBody>
      </p:sp>
      <p:sp>
        <p:nvSpPr>
          <p:cNvPr id="12" name="Rectangle 1"/>
          <p:cNvSpPr/>
          <p:nvPr/>
        </p:nvSpPr>
        <p:spPr>
          <a:xfrm>
            <a:off x="0" y="6324600"/>
            <a:ext cx="9144000" cy="38100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olid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p>
            <a:pPr algn="ctr">
              <a:defRPr/>
            </a:pPr>
            <a:endParaRPr lang="en-US"/>
          </a:p>
        </p:txBody>
      </p:sp>
      <p:sp>
        <p:nvSpPr>
          <p:cNvPr id="13" name="Rectangle 2"/>
          <p:cNvSpPr/>
          <p:nvPr/>
        </p:nvSpPr>
        <p:spPr>
          <a:xfrm>
            <a:off x="0" y="6477000"/>
            <a:ext cx="9144000" cy="38100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olid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p>
            <a:pPr algn="ctr">
              <a:defRPr/>
            </a:pPr>
            <a:endParaRPr lang="en-US"/>
          </a:p>
        </p:txBody>
      </p:sp>
      <p:graphicFrame>
        <p:nvGraphicFramePr>
          <p:cNvPr id="16" name="Object 15"/>
          <p:cNvGraphicFramePr/>
          <p:nvPr/>
        </p:nvGraphicFramePr>
        <p:xfrm>
          <a:off x="0" y="1752600"/>
          <a:ext cx="4614545" cy="2553335"/>
        </p:xfrm>
        <a:graphic>
          <a:graphicData uri="http://schemas.openxmlformats.org/presentationml/2006/ole">
            <mc:AlternateContent xmlns:mc="http://schemas.openxmlformats.org/markup-compatibility/2006">
              <mc:Choice xmlns:v="urn:schemas-microsoft-com:vml" Requires="v">
                <p:oleObj spid="_x0000_s17" name="" r:id="rId1" imgW="5334000" imgH="3000375" progId="Paint.Picture">
                  <p:embed/>
                </p:oleObj>
              </mc:Choice>
              <mc:Fallback>
                <p:oleObj name="" r:id="rId1" imgW="5334000" imgH="3000375" progId="Paint.Picture">
                  <p:embed/>
                  <p:pic>
                    <p:nvPicPr>
                      <p:cNvPr id="0" name="Picture 16"/>
                      <p:cNvPicPr/>
                      <p:nvPr/>
                    </p:nvPicPr>
                    <p:blipFill>
                      <a:blip r:embed="rId2"/>
                      <a:stretch>
                        <a:fillRect/>
                      </a:stretch>
                    </p:blipFill>
                    <p:spPr>
                      <a:xfrm>
                        <a:off x="0" y="1752600"/>
                        <a:ext cx="4614545" cy="2553335"/>
                      </a:xfrm>
                      <a:prstGeom prst="rect">
                        <a:avLst/>
                      </a:prstGeom>
                    </p:spPr>
                  </p:pic>
                </p:oleObj>
              </mc:Fallback>
            </mc:AlternateContent>
          </a:graphicData>
        </a:graphic>
      </p:graphicFrame>
      <p:grpSp>
        <p:nvGrpSpPr>
          <p:cNvPr id="20" name="Group 19"/>
          <p:cNvGrpSpPr/>
          <p:nvPr/>
        </p:nvGrpSpPr>
        <p:grpSpPr>
          <a:xfrm>
            <a:off x="4604385" y="3352800"/>
            <a:ext cx="4538980" cy="2731770"/>
            <a:chOff x="7251" y="5280"/>
            <a:chExt cx="7148" cy="4302"/>
          </a:xfrm>
        </p:grpSpPr>
        <p:pic>
          <p:nvPicPr>
            <p:cNvPr id="18" name="Picture 17"/>
            <p:cNvPicPr>
              <a:picLocks noChangeAspect="1"/>
            </p:cNvPicPr>
            <p:nvPr/>
          </p:nvPicPr>
          <p:blipFill>
            <a:blip r:embed="rId3"/>
            <a:stretch>
              <a:fillRect/>
            </a:stretch>
          </p:blipFill>
          <p:spPr>
            <a:xfrm>
              <a:off x="7251" y="5280"/>
              <a:ext cx="7149" cy="3358"/>
            </a:xfrm>
            <a:prstGeom prst="rect">
              <a:avLst/>
            </a:prstGeom>
          </p:spPr>
        </p:pic>
        <p:sp>
          <p:nvSpPr>
            <p:cNvPr id="19" name="Rectangle 5"/>
            <p:cNvSpPr>
              <a:spLocks noChangeArrowheads="1"/>
            </p:cNvSpPr>
            <p:nvPr/>
          </p:nvSpPr>
          <p:spPr bwMode="auto">
            <a:xfrm>
              <a:off x="8520" y="8760"/>
              <a:ext cx="3786" cy="822"/>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a:solidFill>
                    <a:srgbClr val="3333CC"/>
                  </a:solidFill>
                  <a:latin typeface="Times New Roman" panose="02020603050405020304" pitchFamily="18" charset="0"/>
                  <a:cs typeface="Times New Roman" panose="02020603050405020304" pitchFamily="18" charset="0"/>
                </a:rPr>
                <a:t>Ống Cu-lít-giơ</a:t>
              </a:r>
              <a:endParaRPr lang="en-US" sz="2800" b="1" dirty="0">
                <a:solidFill>
                  <a:srgbClr val="3333CC"/>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3352800" y="228600"/>
            <a:ext cx="197612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err="1">
                <a:latin typeface="Times New Roman" panose="02020603050405020304" pitchFamily="18" charset="0"/>
                <a:cs typeface="Times New Roman" panose="02020603050405020304" pitchFamily="18" charset="0"/>
              </a:rPr>
              <a:t>Phần 1</a:t>
            </a:r>
            <a:endParaRPr lang="vi-VN" sz="3200" b="1" dirty="0">
              <a:latin typeface="Times New Roman" panose="02020603050405020304" pitchFamily="18" charset="0"/>
              <a:cs typeface="Times New Roman" panose="02020603050405020304" pitchFamily="18" charset="0"/>
            </a:endParaRPr>
          </a:p>
        </p:txBody>
      </p:sp>
      <p:sp>
        <p:nvSpPr>
          <p:cNvPr id="19462" name="WordArt 6"/>
          <p:cNvSpPr>
            <a:spLocks noChangeArrowheads="1" noChangeShapeType="1" noTextEdit="1"/>
          </p:cNvSpPr>
          <p:nvPr/>
        </p:nvSpPr>
        <p:spPr bwMode="auto">
          <a:xfrm>
            <a:off x="152083" y="4038283"/>
            <a:ext cx="8675687" cy="2376487"/>
          </a:xfrm>
          <a:prstGeom prst="rect">
            <a:avLst/>
          </a:prstGeom>
        </p:spPr>
        <p:txBody>
          <a:bodyPr wrap="none" fromWordArt="1">
            <a:prstTxWarp prst="textPlain">
              <a:avLst>
                <a:gd name="adj" fmla="val 50000"/>
              </a:avLst>
            </a:prstTxWarp>
          </a:bodyPr>
          <a:lstStyle/>
          <a:p>
            <a:pPr algn="ctr"/>
            <a:r>
              <a:rPr lang="en-US" altLang="vi-VN" sz="3000" b="1" kern="10" spc="-400" dirty="0">
                <a:ln w="12700">
                  <a:solidFill>
                    <a:srgbClr val="FFFFFF"/>
                  </a:solidFill>
                  <a:round/>
                </a:ln>
                <a:solidFill>
                  <a:srgbClr val="5800B0"/>
                </a:solidFill>
                <a:effectLst>
                  <a:outerShdw dist="107763" dir="2700000" algn="ctr" rotWithShape="0">
                    <a:srgbClr val="000099">
                      <a:alpha val="50000"/>
                    </a:srgbClr>
                  </a:outerShdw>
                </a:effectLst>
                <a:latin typeface="Times New Roman" panose="02020603050405020304"/>
                <a:cs typeface="Times New Roman" panose="02020603050405020304"/>
              </a:rPr>
              <a:t>TIA   X</a:t>
            </a:r>
            <a:endParaRPr lang="en-US" altLang="vi-VN" sz="3000" b="1" kern="10" spc="-400" dirty="0">
              <a:ln w="12700">
                <a:solidFill>
                  <a:srgbClr val="FFFFFF"/>
                </a:solidFill>
                <a:round/>
              </a:ln>
              <a:solidFill>
                <a:srgbClr val="5800B0"/>
              </a:solidFill>
              <a:effectLst>
                <a:outerShdw dist="107763" dir="2700000" algn="ctr" rotWithShape="0">
                  <a:srgbClr val="000099">
                    <a:alpha val="50000"/>
                  </a:srgbClr>
                </a:outerShdw>
              </a:effectLst>
              <a:latin typeface="Times New Roman" panose="02020603050405020304"/>
              <a:cs typeface="Times New Roman" panose="02020603050405020304"/>
            </a:endParaRPr>
          </a:p>
        </p:txBody>
      </p:sp>
      <p:pic>
        <p:nvPicPr>
          <p:cNvPr id="19464" name="Picture 8" descr="hoa01">
            <a:hlinkClick r:id="rId1" action="ppaction://hlinksldjump"/>
          </p:cNvPr>
          <p:cNvPicPr>
            <a:picLocks noChangeAspect="1" noChangeArrowheads="1" noCrop="1"/>
          </p:cNvPicPr>
          <p:nvPr/>
        </p:nvPicPr>
        <p:blipFill>
          <a:blip r:embed="rId2"/>
          <a:srcRect/>
          <a:stretch>
            <a:fillRect/>
          </a:stretch>
        </p:blipFill>
        <p:spPr bwMode="auto">
          <a:xfrm>
            <a:off x="8014970" y="0"/>
            <a:ext cx="1129030" cy="1015365"/>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hoa01">
            <a:hlinkClick r:id="rId1" action="ppaction://hlinksldjump"/>
          </p:cNvPr>
          <p:cNvPicPr>
            <a:picLocks noChangeAspect="1" noChangeArrowheads="1" noCrop="1"/>
          </p:cNvPicPr>
          <p:nvPr/>
        </p:nvPicPr>
        <p:blipFill>
          <a:blip r:embed="rId2"/>
          <a:srcRect/>
          <a:stretch>
            <a:fillRect/>
          </a:stretch>
        </p:blipFill>
        <p:spPr bwMode="auto">
          <a:xfrm rot="16200000">
            <a:off x="165100" y="-83820"/>
            <a:ext cx="1028700" cy="1285240"/>
          </a:xfrm>
          <a:prstGeom prst="rect">
            <a:avLst/>
          </a:prstGeom>
          <a:noFill/>
          <a:extLst>
            <a:ext uri="{909E8E84-426E-40DD-AFC4-6F175D3DCCD1}">
              <a14:hiddenFill xmlns:a14="http://schemas.microsoft.com/office/drawing/2010/main">
                <a:solidFill>
                  <a:srgbClr val="FFFFFF"/>
                </a:solidFill>
              </a14:hiddenFill>
            </a:ext>
          </a:extLst>
        </p:spPr>
      </p:pic>
      <p:sp>
        <p:nvSpPr>
          <p:cNvPr id="2" name="WordArt 6"/>
          <p:cNvSpPr>
            <a:spLocks noChangeArrowheads="1" noChangeShapeType="1" noTextEdit="1"/>
          </p:cNvSpPr>
          <p:nvPr/>
        </p:nvSpPr>
        <p:spPr bwMode="auto">
          <a:xfrm>
            <a:off x="304483" y="761683"/>
            <a:ext cx="8675687" cy="2376487"/>
          </a:xfrm>
          <a:prstGeom prst="rect">
            <a:avLst/>
          </a:prstGeom>
        </p:spPr>
        <p:txBody>
          <a:bodyPr wrap="none" fromWordArt="1">
            <a:prstTxWarp prst="textPlain">
              <a:avLst>
                <a:gd name="adj" fmla="val 50001"/>
              </a:avLst>
            </a:prstTxWarp>
          </a:bodyPr>
          <a:p>
            <a:pPr algn="ctr"/>
            <a:r>
              <a:rPr lang="en-US" altLang="vi-VN" sz="3000" b="1" kern="10" spc="-400" dirty="0">
                <a:ln w="12700">
                  <a:solidFill>
                    <a:srgbClr val="FFFFFF"/>
                  </a:solidFill>
                  <a:round/>
                </a:ln>
                <a:solidFill>
                  <a:srgbClr val="5800B0"/>
                </a:solidFill>
                <a:effectLst/>
                <a:latin typeface="Times New Roman" panose="02020603050405020304"/>
                <a:cs typeface="Times New Roman" panose="02020603050405020304"/>
              </a:rPr>
              <a:t>TIA  HỒNG  NGOẠI  VÀ  TIA  TỬ  NGOẠI</a:t>
            </a:r>
            <a:endParaRPr lang="en-US" altLang="vi-VN" sz="3000" b="1" kern="10" spc="-400" dirty="0">
              <a:ln w="12700">
                <a:solidFill>
                  <a:srgbClr val="FFFFFF"/>
                </a:solidFill>
                <a:round/>
              </a:ln>
              <a:solidFill>
                <a:srgbClr val="5800B0"/>
              </a:solidFill>
              <a:effectLst/>
              <a:latin typeface="Times New Roman" panose="02020603050405020304"/>
              <a:cs typeface="Times New Roman" panose="02020603050405020304"/>
            </a:endParaRPr>
          </a:p>
        </p:txBody>
      </p:sp>
      <p:sp>
        <p:nvSpPr>
          <p:cNvPr id="3" name="Text Box 4"/>
          <p:cNvSpPr txBox="1">
            <a:spLocks noChangeArrowheads="1"/>
          </p:cNvSpPr>
          <p:nvPr/>
        </p:nvSpPr>
        <p:spPr bwMode="auto">
          <a:xfrm>
            <a:off x="3583940" y="3276600"/>
            <a:ext cx="197612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sz="3200" b="1" dirty="0" err="1">
                <a:latin typeface="Times New Roman" panose="02020603050405020304" pitchFamily="18" charset="0"/>
                <a:cs typeface="Times New Roman" panose="02020603050405020304" pitchFamily="18" charset="0"/>
              </a:rPr>
              <a:t>Phần 2</a:t>
            </a:r>
            <a:endParaRPr lang="vi-VN"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08589"/>
            <a:ext cx="9144000" cy="134018"/>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55" name="Text Box 50"/>
          <p:cNvSpPr txBox="1">
            <a:spLocks noChangeArrowheads="1"/>
          </p:cNvSpPr>
          <p:nvPr/>
        </p:nvSpPr>
        <p:spPr bwMode="auto">
          <a:xfrm>
            <a:off x="76200" y="1066800"/>
            <a:ext cx="661987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smtClean="0">
                <a:solidFill>
                  <a:srgbClr val="FF0000"/>
                </a:solidFill>
                <a:latin typeface="Times New Roman" panose="02020603050405020304" pitchFamily="18" charset="0"/>
                <a:cs typeface="Times New Roman" panose="02020603050405020304" pitchFamily="18" charset="0"/>
              </a:rPr>
              <a:t>III. BẢN CHẤT VÀ TÍNH CHẤT TIA X</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2235"/>
            <a:ext cx="8524240" cy="560070"/>
            <a:chOff x="0" y="21"/>
            <a:chExt cx="13424" cy="882"/>
          </a:xfrm>
        </p:grpSpPr>
        <p:sp>
          <p:nvSpPr>
            <p:cNvPr id="10" name="Rectangle 9"/>
            <p:cNvSpPr/>
            <p:nvPr/>
          </p:nvSpPr>
          <p:spPr>
            <a:xfrm>
              <a:off x="1080" y="21"/>
              <a:ext cx="12344" cy="883"/>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rgbClr val="F3771A">
                    <a:shade val="75000"/>
                  </a:srgbClr>
                </a:contourClr>
              </a:sp3d>
            </a:bodyPr>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X</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0" y="190"/>
              <a:ext cx="3384" cy="544"/>
            </a:xfrm>
            <a:prstGeom prst="rect">
              <a:avLst/>
            </a:prstGeom>
            <a:noFill/>
          </p:spPr>
          <p:txBody>
            <a:bodyPr wrap="square" lIns="68580" tIns="34290" rIns="68580" bIns="34290">
              <a:spAutoFit/>
            </a:bodyPr>
            <a:p>
              <a:pPr algn="ctr"/>
              <a:r>
                <a:rPr lang="en-US" b="1" u="sng" dirty="0" smtClean="0">
                  <a:solidFill>
                    <a:srgbClr val="000000"/>
                  </a:solidFill>
                  <a:latin typeface="Times New Roman" panose="02020603050405020304" pitchFamily="18" charset="0"/>
                  <a:cs typeface="Times New Roman" panose="02020603050405020304" pitchFamily="18" charset="0"/>
                </a:rPr>
                <a:t>PHẦN 2:</a:t>
              </a:r>
              <a:endParaRPr lang="en-US" b="1" u="sng" dirty="0">
                <a:solidFill>
                  <a:srgbClr val="000000"/>
                </a:solidFill>
                <a:latin typeface="Times New Roman" panose="02020603050405020304" pitchFamily="18" charset="0"/>
                <a:cs typeface="Times New Roman" panose="02020603050405020304" pitchFamily="18" charset="0"/>
              </a:endParaRPr>
            </a:p>
          </p:txBody>
        </p:sp>
      </p:grpSp>
      <p:sp>
        <p:nvSpPr>
          <p:cNvPr id="12" name="Rectangle 1"/>
          <p:cNvSpPr/>
          <p:nvPr/>
        </p:nvSpPr>
        <p:spPr>
          <a:xfrm>
            <a:off x="0" y="6616065"/>
            <a:ext cx="9144000" cy="24193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olid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p>
            <a:pPr algn="ctr">
              <a:defRPr/>
            </a:pPr>
            <a:endParaRPr lang="en-US"/>
          </a:p>
        </p:txBody>
      </p:sp>
      <p:sp>
        <p:nvSpPr>
          <p:cNvPr id="2" name="Rectangle 5"/>
          <p:cNvSpPr>
            <a:spLocks noChangeArrowheads="1"/>
          </p:cNvSpPr>
          <p:nvPr/>
        </p:nvSpPr>
        <p:spPr bwMode="auto">
          <a:xfrm>
            <a:off x="685764" y="1523945"/>
            <a:ext cx="1980565"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Bản chất</a:t>
            </a:r>
            <a:r>
              <a:rPr lang="en-US" sz="2800" b="1" dirty="0" err="1">
                <a:solidFill>
                  <a:srgbClr val="3333CC"/>
                </a:solidFill>
                <a:latin typeface="Times New Roman" panose="02020603050405020304" pitchFamily="18" charset="0"/>
                <a:cs typeface="Times New Roman" panose="02020603050405020304" pitchFamily="18" charset="0"/>
              </a:rPr>
              <a:t> </a:t>
            </a:r>
            <a:endParaRPr lang="en-US" sz="2800" b="1" dirty="0">
              <a:solidFill>
                <a:srgbClr val="3333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33400" y="2045970"/>
            <a:ext cx="8047990" cy="3091815"/>
          </a:xfrm>
          <a:prstGeom prst="rect">
            <a:avLst/>
          </a:prstGeom>
        </p:spPr>
      </p:pic>
      <p:sp>
        <p:nvSpPr>
          <p:cNvPr id="6" name="Rectangle 12"/>
          <p:cNvSpPr>
            <a:spLocks noChangeArrowheads="1"/>
          </p:cNvSpPr>
          <p:nvPr/>
        </p:nvSpPr>
        <p:spPr bwMode="auto">
          <a:xfrm>
            <a:off x="380999" y="5105380"/>
            <a:ext cx="83058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just" eaLnBrk="1" hangingPunct="1">
              <a:spcBef>
                <a:spcPct val="50000"/>
              </a:spcBef>
            </a:pP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smtClean="0">
                <a:solidFill>
                  <a:schemeClr val="tx1"/>
                </a:solidFill>
                <a:latin typeface="Times New Roman" panose="02020603050405020304" pitchFamily="18" charset="0"/>
                <a:cs typeface="Times New Roman" panose="02020603050405020304" pitchFamily="18" charset="0"/>
              </a:rPr>
              <a:t>   Tia </a:t>
            </a:r>
            <a:r>
              <a:rPr lang="en-US" altLang="en-US" sz="2800" b="0" dirty="0">
                <a:solidFill>
                  <a:schemeClr val="tx1"/>
                </a:solidFill>
                <a:latin typeface="Times New Roman" panose="02020603050405020304" pitchFamily="18" charset="0"/>
                <a:cs typeface="Times New Roman" panose="02020603050405020304" pitchFamily="18" charset="0"/>
              </a:rPr>
              <a:t>X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bức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xạ</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không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nhìn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thấy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được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bước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sóng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nhỏ</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hơn</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bước</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sóng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của</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tia</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tử</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ngoại</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bước</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sóng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của</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tia</a:t>
            </a:r>
            <a:r>
              <a:rPr lang="en-US" altLang="en-US" sz="2800" b="0" dirty="0" smtClean="0">
                <a:solidFill>
                  <a:schemeClr val="tx1"/>
                </a:solidFill>
                <a:latin typeface="Times New Roman" panose="02020603050405020304" pitchFamily="18" charset="0"/>
                <a:cs typeface="Times New Roman" panose="02020603050405020304" pitchFamily="18" charset="0"/>
              </a:rPr>
              <a:t> X </a:t>
            </a:r>
            <a:r>
              <a:rPr lang="en-US" altLang="en-US" sz="2800" b="0" dirty="0" err="1" smtClean="0">
                <a:solidFill>
                  <a:schemeClr val="tx1"/>
                </a:solidFill>
                <a:latin typeface="Times New Roman" panose="02020603050405020304" pitchFamily="18" charset="0"/>
                <a:cs typeface="Times New Roman" panose="02020603050405020304" pitchFamily="18" charset="0"/>
              </a:rPr>
              <a:t>từ</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a:solidFill>
                  <a:schemeClr val="tx1"/>
                </a:solidFill>
                <a:latin typeface="Times New Roman" panose="02020603050405020304" pitchFamily="18" charset="0"/>
                <a:cs typeface="Times New Roman" panose="02020603050405020304" pitchFamily="18" charset="0"/>
              </a:rPr>
              <a:t>10</a:t>
            </a:r>
            <a:r>
              <a:rPr lang="en-US" altLang="en-US" sz="2800" b="0" baseline="30000" dirty="0">
                <a:solidFill>
                  <a:schemeClr val="tx1"/>
                </a:solidFill>
                <a:latin typeface="Times New Roman" panose="02020603050405020304" pitchFamily="18" charset="0"/>
                <a:cs typeface="Times New Roman" panose="02020603050405020304" pitchFamily="18" charset="0"/>
              </a:rPr>
              <a:t>-11</a:t>
            </a:r>
            <a:r>
              <a:rPr lang="en-US" altLang="en-US" sz="2800" b="0" dirty="0">
                <a:solidFill>
                  <a:schemeClr val="tx1"/>
                </a:solidFill>
                <a:latin typeface="Times New Roman" panose="02020603050405020304" pitchFamily="18" charset="0"/>
                <a:cs typeface="Times New Roman" panose="02020603050405020304" pitchFamily="18" charset="0"/>
              </a:rPr>
              <a:t>m </a:t>
            </a:r>
            <a:r>
              <a:rPr lang="en-US" altLang="en-US" sz="2800" b="0" dirty="0" err="1">
                <a:solidFill>
                  <a:schemeClr val="tx1"/>
                </a:solidFill>
                <a:latin typeface="Times New Roman" panose="02020603050405020304" pitchFamily="18" charset="0"/>
                <a:cs typeface="Times New Roman" panose="02020603050405020304" pitchFamily="18" charset="0"/>
              </a:rPr>
              <a:t>đến</a:t>
            </a:r>
            <a:r>
              <a:rPr lang="en-US" altLang="en-US" sz="2800" b="0" dirty="0">
                <a:solidFill>
                  <a:schemeClr val="tx1"/>
                </a:solidFill>
                <a:latin typeface="Times New Roman" panose="02020603050405020304" pitchFamily="18" charset="0"/>
                <a:cs typeface="Times New Roman" panose="02020603050405020304" pitchFamily="18" charset="0"/>
              </a:rPr>
              <a:t> 1</a:t>
            </a:r>
            <a:r>
              <a:rPr lang="en-US" altLang="en-US" sz="2800" b="0" dirty="0" smtClean="0">
                <a:solidFill>
                  <a:schemeClr val="tx1"/>
                </a:solidFill>
                <a:latin typeface="Times New Roman" panose="02020603050405020304" pitchFamily="18" charset="0"/>
                <a:cs typeface="Times New Roman" panose="02020603050405020304" pitchFamily="18" charset="0"/>
              </a:rPr>
              <a:t>0</a:t>
            </a:r>
            <a:r>
              <a:rPr lang="en-US" altLang="en-US" sz="2800" b="0" baseline="30000" dirty="0" smtClean="0">
                <a:solidFill>
                  <a:schemeClr val="tx1"/>
                </a:solidFill>
                <a:latin typeface="Times New Roman" panose="02020603050405020304" pitchFamily="18" charset="0"/>
                <a:cs typeface="Times New Roman" panose="02020603050405020304" pitchFamily="18" charset="0"/>
              </a:rPr>
              <a:t>-8</a:t>
            </a:r>
            <a:r>
              <a:rPr lang="en-US" altLang="en-US" sz="2800" b="0" dirty="0" smtClean="0">
                <a:solidFill>
                  <a:schemeClr val="tx1"/>
                </a:solidFill>
                <a:latin typeface="Times New Roman" panose="02020603050405020304" pitchFamily="18" charset="0"/>
                <a:cs typeface="Times New Roman" panose="02020603050405020304" pitchFamily="18" charset="0"/>
              </a:rPr>
              <a:t>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có</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smtClean="0">
                <a:solidFill>
                  <a:srgbClr val="FF0000"/>
                </a:solidFill>
                <a:latin typeface="Times New Roman" panose="02020603050405020304" pitchFamily="18" charset="0"/>
                <a:cs typeface="Times New Roman" panose="02020603050405020304" pitchFamily="18" charset="0"/>
              </a:rPr>
              <a:t>bản</a:t>
            </a:r>
            <a:r>
              <a:rPr lang="en-US" altLang="en-US" sz="2800" b="0" dirty="0" smtClean="0">
                <a:solidFill>
                  <a:srgbClr val="FF0000"/>
                </a:solidFill>
                <a:latin typeface="Times New Roman" panose="02020603050405020304" pitchFamily="18" charset="0"/>
                <a:cs typeface="Times New Roman" panose="02020603050405020304" pitchFamily="18" charset="0"/>
              </a:rPr>
              <a:t> </a:t>
            </a:r>
            <a:r>
              <a:rPr lang="en-US" altLang="en-US" sz="2800" b="0" dirty="0" err="1" smtClean="0">
                <a:solidFill>
                  <a:srgbClr val="FF0000"/>
                </a:solidFill>
                <a:latin typeface="Times New Roman" panose="02020603050405020304" pitchFamily="18" charset="0"/>
                <a:cs typeface="Times New Roman" panose="02020603050405020304" pitchFamily="18" charset="0"/>
              </a:rPr>
              <a:t>chất</a:t>
            </a:r>
            <a:r>
              <a:rPr lang="en-US" altLang="en-US" sz="2800" b="0" dirty="0" smtClean="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là</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sóng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điện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a:t>
            </a:r>
            <a:endParaRPr lang="en-US" altLang="en-US" sz="2800" b="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08589"/>
            <a:ext cx="9144000" cy="134018"/>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55" name="Text Box 50"/>
          <p:cNvSpPr txBox="1">
            <a:spLocks noChangeArrowheads="1"/>
          </p:cNvSpPr>
          <p:nvPr/>
        </p:nvSpPr>
        <p:spPr bwMode="auto">
          <a:xfrm>
            <a:off x="76200" y="1066800"/>
            <a:ext cx="661987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smtClean="0">
                <a:solidFill>
                  <a:srgbClr val="FF0000"/>
                </a:solidFill>
                <a:latin typeface="Times New Roman" panose="02020603050405020304" pitchFamily="18" charset="0"/>
                <a:cs typeface="Times New Roman" panose="02020603050405020304" pitchFamily="18" charset="0"/>
              </a:rPr>
              <a:t>III. BẢN CHẤT VÀ TÍNH CHẤT TIA X</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2235"/>
            <a:ext cx="8524240" cy="560070"/>
            <a:chOff x="0" y="21"/>
            <a:chExt cx="13424" cy="882"/>
          </a:xfrm>
        </p:grpSpPr>
        <p:sp>
          <p:nvSpPr>
            <p:cNvPr id="10" name="Rectangle 9"/>
            <p:cNvSpPr/>
            <p:nvPr/>
          </p:nvSpPr>
          <p:spPr>
            <a:xfrm>
              <a:off x="1080" y="21"/>
              <a:ext cx="12344" cy="883"/>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rgbClr val="F3771A">
                    <a:shade val="75000"/>
                  </a:srgbClr>
                </a:contourClr>
              </a:sp3d>
            </a:bodyPr>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X</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0" y="190"/>
              <a:ext cx="3384" cy="544"/>
            </a:xfrm>
            <a:prstGeom prst="rect">
              <a:avLst/>
            </a:prstGeom>
            <a:noFill/>
          </p:spPr>
          <p:txBody>
            <a:bodyPr wrap="square" lIns="68580" tIns="34290" rIns="68580" bIns="34290">
              <a:spAutoFit/>
            </a:bodyPr>
            <a:p>
              <a:pPr algn="ctr"/>
              <a:r>
                <a:rPr lang="en-US" b="1" u="sng" dirty="0" smtClean="0">
                  <a:solidFill>
                    <a:srgbClr val="000000"/>
                  </a:solidFill>
                  <a:latin typeface="Times New Roman" panose="02020603050405020304" pitchFamily="18" charset="0"/>
                  <a:cs typeface="Times New Roman" panose="02020603050405020304" pitchFamily="18" charset="0"/>
                </a:rPr>
                <a:t>PHẦN 2:</a:t>
              </a:r>
              <a:endParaRPr lang="en-US" b="1" u="sng" dirty="0">
                <a:solidFill>
                  <a:srgbClr val="000000"/>
                </a:solidFill>
                <a:latin typeface="Times New Roman" panose="02020603050405020304" pitchFamily="18" charset="0"/>
                <a:cs typeface="Times New Roman" panose="02020603050405020304" pitchFamily="18" charset="0"/>
              </a:endParaRPr>
            </a:p>
          </p:txBody>
        </p:sp>
      </p:grpSp>
      <p:sp>
        <p:nvSpPr>
          <p:cNvPr id="12" name="Rectangle 1"/>
          <p:cNvSpPr/>
          <p:nvPr/>
        </p:nvSpPr>
        <p:spPr>
          <a:xfrm>
            <a:off x="0" y="6616065"/>
            <a:ext cx="9144000" cy="24193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olid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p>
            <a:pPr algn="ctr">
              <a:defRPr/>
            </a:pPr>
            <a:endParaRPr lang="en-US"/>
          </a:p>
        </p:txBody>
      </p:sp>
      <p:sp>
        <p:nvSpPr>
          <p:cNvPr id="2" name="Rectangle 5"/>
          <p:cNvSpPr>
            <a:spLocks noChangeArrowheads="1"/>
          </p:cNvSpPr>
          <p:nvPr/>
        </p:nvSpPr>
        <p:spPr bwMode="auto">
          <a:xfrm>
            <a:off x="685764" y="1676345"/>
            <a:ext cx="2092325"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2. Tính chất</a:t>
            </a:r>
            <a:r>
              <a:rPr lang="en-US" sz="2800" b="1" dirty="0" err="1">
                <a:solidFill>
                  <a:srgbClr val="3333CC"/>
                </a:solidFill>
                <a:latin typeface="Times New Roman" panose="02020603050405020304" pitchFamily="18" charset="0"/>
                <a:cs typeface="Times New Roman" panose="02020603050405020304" pitchFamily="18" charset="0"/>
              </a:rPr>
              <a:t> </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621889" y="2270702"/>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just" eaLnBrk="1" hangingPunct="1">
              <a:spcBef>
                <a:spcPct val="50000"/>
              </a:spcBef>
            </a:pP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Tính</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chất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nổi</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bật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và</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quan</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trọng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nhất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là</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khả</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năng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đâm</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xuyên</a:t>
            </a:r>
            <a:r>
              <a:rPr lang="en-US" altLang="en-US" sz="2800" b="0" dirty="0" smtClean="0">
                <a:solidFill>
                  <a:schemeClr val="tx1"/>
                </a:solidFill>
                <a:latin typeface="Times New Roman" panose="02020603050405020304" pitchFamily="18" charset="0"/>
                <a:cs typeface="Times New Roman" panose="02020603050405020304" pitchFamily="18" charset="0"/>
              </a:rPr>
              <a:t>.</a:t>
            </a:r>
            <a:endParaRPr lang="en-US" altLang="en-US" sz="2800" b="0" dirty="0">
              <a:solidFill>
                <a:schemeClr val="tx1"/>
              </a:solidFill>
              <a:latin typeface="Times New Roman" panose="02020603050405020304" pitchFamily="18" charset="0"/>
              <a:cs typeface="Times New Roman" panose="02020603050405020304" pitchFamily="18" charset="0"/>
            </a:endParaRPr>
          </a:p>
        </p:txBody>
      </p:sp>
      <p:sp>
        <p:nvSpPr>
          <p:cNvPr id="7" name="Rectangle 9"/>
          <p:cNvSpPr>
            <a:spLocks noChangeArrowheads="1"/>
          </p:cNvSpPr>
          <p:nvPr/>
        </p:nvSpPr>
        <p:spPr bwMode="auto">
          <a:xfrm>
            <a:off x="621889" y="3224809"/>
            <a:ext cx="3340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just" eaLnBrk="1" hangingPunct="1">
              <a:spcBef>
                <a:spcPct val="50000"/>
              </a:spcBef>
            </a:pP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Làm</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đen</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kính</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ảnh</a:t>
            </a:r>
            <a:r>
              <a:rPr lang="en-US" altLang="en-US" sz="2800" b="0" dirty="0" smtClean="0">
                <a:solidFill>
                  <a:schemeClr val="tx1"/>
                </a:solidFill>
                <a:latin typeface="Times New Roman" panose="02020603050405020304" pitchFamily="18" charset="0"/>
                <a:cs typeface="Times New Roman" panose="02020603050405020304" pitchFamily="18" charset="0"/>
              </a:rPr>
              <a:t>.</a:t>
            </a:r>
            <a:endParaRPr lang="en-US" altLang="en-US" sz="2800" b="0" dirty="0">
              <a:solidFill>
                <a:schemeClr val="tx1"/>
              </a:solidFill>
              <a:latin typeface="Times New Roman" panose="02020603050405020304" pitchFamily="18" charset="0"/>
              <a:cs typeface="Times New Roman" panose="02020603050405020304" pitchFamily="18" charset="0"/>
            </a:endParaRPr>
          </a:p>
        </p:txBody>
      </p:sp>
      <p:sp>
        <p:nvSpPr>
          <p:cNvPr id="8" name="Rectangle 10"/>
          <p:cNvSpPr>
            <a:spLocks noChangeArrowheads="1"/>
          </p:cNvSpPr>
          <p:nvPr/>
        </p:nvSpPr>
        <p:spPr bwMode="auto">
          <a:xfrm>
            <a:off x="621889" y="3811780"/>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just" eaLnBrk="1" hangingPunct="1">
              <a:spcBef>
                <a:spcPct val="50000"/>
              </a:spcBef>
            </a:pP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Làm</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phát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quang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một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số</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chất</a:t>
            </a:r>
            <a:r>
              <a:rPr lang="en-US" altLang="en-US" sz="2800" b="0" dirty="0" smtClean="0">
                <a:solidFill>
                  <a:schemeClr val="tx1"/>
                </a:solidFill>
                <a:latin typeface="Times New Roman" panose="02020603050405020304" pitchFamily="18" charset="0"/>
                <a:cs typeface="Times New Roman" panose="02020603050405020304" pitchFamily="18" charset="0"/>
              </a:rPr>
              <a:t>.</a:t>
            </a:r>
            <a:endParaRPr lang="en-US" altLang="en-US" sz="2800" b="0" dirty="0">
              <a:solidFill>
                <a:schemeClr val="tx1"/>
              </a:solidFill>
              <a:latin typeface="Times New Roman" panose="02020603050405020304" pitchFamily="18" charset="0"/>
              <a:cs typeface="Times New Roman" panose="02020603050405020304" pitchFamily="18" charset="0"/>
            </a:endParaRPr>
          </a:p>
        </p:txBody>
      </p:sp>
      <p:sp>
        <p:nvSpPr>
          <p:cNvPr id="9" name="Rectangle 11"/>
          <p:cNvSpPr>
            <a:spLocks noChangeArrowheads="1"/>
          </p:cNvSpPr>
          <p:nvPr/>
        </p:nvSpPr>
        <p:spPr bwMode="auto">
          <a:xfrm>
            <a:off x="641554" y="4379462"/>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just" eaLnBrk="1" hangingPunct="1">
              <a:spcBef>
                <a:spcPct val="50000"/>
              </a:spcBef>
            </a:pPr>
            <a:r>
              <a:rPr lang="en-US" altLang="en-US" sz="2800" b="0" dirty="0" smtClean="0">
                <a:solidFill>
                  <a:schemeClr val="tx1"/>
                </a:solidFill>
                <a:latin typeface="Times New Roman" panose="02020603050405020304" pitchFamily="18" charset="0"/>
                <a:cs typeface="Times New Roman" panose="02020603050405020304" pitchFamily="18" charset="0"/>
              </a:rPr>
              <a:t>- Ion </a:t>
            </a:r>
            <a:r>
              <a:rPr lang="en-US" altLang="en-US" sz="2800" b="0" dirty="0" err="1" smtClean="0">
                <a:solidFill>
                  <a:schemeClr val="tx1"/>
                </a:solidFill>
                <a:latin typeface="Times New Roman" panose="02020603050405020304" pitchFamily="18" charset="0"/>
                <a:cs typeface="Times New Roman" panose="02020603050405020304" pitchFamily="18" charset="0"/>
              </a:rPr>
              <a:t>hóa</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không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khí</a:t>
            </a:r>
            <a:r>
              <a:rPr lang="en-US" altLang="en-US" sz="2800" b="0" dirty="0" smtClean="0">
                <a:solidFill>
                  <a:schemeClr val="tx1"/>
                </a:solidFill>
                <a:latin typeface="Times New Roman" panose="02020603050405020304" pitchFamily="18" charset="0"/>
                <a:cs typeface="Times New Roman" panose="02020603050405020304" pitchFamily="18" charset="0"/>
              </a:rPr>
              <a:t>.</a:t>
            </a:r>
            <a:endParaRPr lang="en-US" altLang="en-US" sz="2800" b="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a:spLocks noChangeArrowheads="1"/>
          </p:cNvSpPr>
          <p:nvPr/>
        </p:nvSpPr>
        <p:spPr bwMode="auto">
          <a:xfrm>
            <a:off x="621889" y="4966433"/>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just" eaLnBrk="1" hangingPunct="1">
              <a:spcBef>
                <a:spcPct val="50000"/>
              </a:spcBef>
            </a:pP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Có</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tác</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dụng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sinh</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lí</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hủy</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diệt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tế</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bào</a:t>
            </a:r>
            <a:r>
              <a:rPr lang="en-US" altLang="en-US" sz="2800" b="0" dirty="0" smtClean="0">
                <a:solidFill>
                  <a:schemeClr val="tx1"/>
                </a:solidFill>
                <a:latin typeface="Times New Roman" panose="02020603050405020304" pitchFamily="18" charset="0"/>
                <a:cs typeface="Times New Roman" panose="02020603050405020304" pitchFamily="18" charset="0"/>
              </a:rPr>
              <a:t>.</a:t>
            </a:r>
            <a:endParaRPr lang="en-US" altLang="en-US" sz="2800" b="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P spid="9"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08589"/>
            <a:ext cx="9144000" cy="134018"/>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55" name="Text Box 50"/>
          <p:cNvSpPr txBox="1">
            <a:spLocks noChangeArrowheads="1"/>
          </p:cNvSpPr>
          <p:nvPr/>
        </p:nvSpPr>
        <p:spPr bwMode="auto">
          <a:xfrm>
            <a:off x="76200" y="1066800"/>
            <a:ext cx="661987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smtClean="0">
                <a:solidFill>
                  <a:srgbClr val="FF0000"/>
                </a:solidFill>
                <a:latin typeface="Times New Roman" panose="02020603050405020304" pitchFamily="18" charset="0"/>
                <a:cs typeface="Times New Roman" panose="02020603050405020304" pitchFamily="18" charset="0"/>
              </a:rPr>
              <a:t>III. BẢN CHẤT VÀ TÍNH CHẤT TIA X</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2235"/>
            <a:ext cx="8524240" cy="560070"/>
            <a:chOff x="0" y="21"/>
            <a:chExt cx="13424" cy="882"/>
          </a:xfrm>
        </p:grpSpPr>
        <p:sp>
          <p:nvSpPr>
            <p:cNvPr id="10" name="Rectangle 9"/>
            <p:cNvSpPr/>
            <p:nvPr/>
          </p:nvSpPr>
          <p:spPr>
            <a:xfrm>
              <a:off x="1080" y="21"/>
              <a:ext cx="12344" cy="883"/>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rgbClr val="F3771A">
                    <a:shade val="75000"/>
                  </a:srgbClr>
                </a:contourClr>
              </a:sp3d>
            </a:bodyPr>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X</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0" y="190"/>
              <a:ext cx="3384" cy="544"/>
            </a:xfrm>
            <a:prstGeom prst="rect">
              <a:avLst/>
            </a:prstGeom>
            <a:noFill/>
          </p:spPr>
          <p:txBody>
            <a:bodyPr wrap="square" lIns="68580" tIns="34290" rIns="68580" bIns="34290">
              <a:spAutoFit/>
            </a:bodyPr>
            <a:p>
              <a:pPr algn="ctr"/>
              <a:r>
                <a:rPr lang="en-US" b="1" u="sng" dirty="0" smtClean="0">
                  <a:solidFill>
                    <a:srgbClr val="000000"/>
                  </a:solidFill>
                  <a:latin typeface="Times New Roman" panose="02020603050405020304" pitchFamily="18" charset="0"/>
                  <a:cs typeface="Times New Roman" panose="02020603050405020304" pitchFamily="18" charset="0"/>
                </a:rPr>
                <a:t>PHẦN 2:</a:t>
              </a:r>
              <a:endParaRPr lang="en-US" b="1" u="sng" dirty="0">
                <a:solidFill>
                  <a:srgbClr val="000000"/>
                </a:solidFill>
                <a:latin typeface="Times New Roman" panose="02020603050405020304" pitchFamily="18" charset="0"/>
                <a:cs typeface="Times New Roman" panose="02020603050405020304" pitchFamily="18" charset="0"/>
              </a:endParaRPr>
            </a:p>
          </p:txBody>
        </p:sp>
      </p:grpSp>
      <p:sp>
        <p:nvSpPr>
          <p:cNvPr id="12" name="Rectangle 1"/>
          <p:cNvSpPr/>
          <p:nvPr/>
        </p:nvSpPr>
        <p:spPr>
          <a:xfrm>
            <a:off x="0" y="6616065"/>
            <a:ext cx="9144000" cy="24193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olid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p>
            <a:pPr algn="ctr">
              <a:defRPr/>
            </a:pPr>
            <a:endParaRPr lang="en-US"/>
          </a:p>
        </p:txBody>
      </p:sp>
      <p:sp>
        <p:nvSpPr>
          <p:cNvPr id="2" name="Rectangle 5"/>
          <p:cNvSpPr>
            <a:spLocks noChangeArrowheads="1"/>
          </p:cNvSpPr>
          <p:nvPr/>
        </p:nvSpPr>
        <p:spPr bwMode="auto">
          <a:xfrm>
            <a:off x="685764" y="1676345"/>
            <a:ext cx="220726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3. Công dụng</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76814" name="Text Box 14">
            <a:hlinkClick r:id="" action="ppaction://noaction"/>
          </p:cNvPr>
          <p:cNvSpPr txBox="1">
            <a:spLocks noChangeArrowheads="1"/>
          </p:cNvSpPr>
          <p:nvPr/>
        </p:nvSpPr>
        <p:spPr bwMode="auto">
          <a:xfrm>
            <a:off x="586105" y="2326640"/>
            <a:ext cx="7774940" cy="95313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Clr>
                <a:srgbClr val="FF3300"/>
              </a:buClr>
              <a:buNone/>
            </a:pPr>
            <a:r>
              <a:rPr lang="en-US" sz="2800" dirty="0">
                <a:solidFill>
                  <a:srgbClr val="004C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 Trong y học: Dùng chiếu, chụp điện, chữa bệnh ung thư nông.</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3" name="Right Arrow 2">
            <a:hlinkClick r:id="rId1" action="ppaction://hlinksldjump"/>
          </p:cNvPr>
          <p:cNvSpPr/>
          <p:nvPr/>
        </p:nvSpPr>
        <p:spPr>
          <a:xfrm>
            <a:off x="3276603" y="2895541"/>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71687" name="Text Box 7"/>
          <p:cNvSpPr txBox="1">
            <a:spLocks noChangeArrowheads="1"/>
          </p:cNvSpPr>
          <p:nvPr/>
        </p:nvSpPr>
        <p:spPr bwMode="auto">
          <a:xfrm>
            <a:off x="533400" y="3352800"/>
            <a:ext cx="7811770" cy="101473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 công nghiệp: Tìm khuyết tật bên trong các sản phẩm đúc.</a:t>
            </a:r>
            <a:endParaRPr lang="en-US" sz="2800" dirty="0" err="1">
              <a:solidFill>
                <a:schemeClr val="tx1"/>
              </a:solidFill>
              <a:latin typeface="Times New Roman" panose="02020603050405020304" pitchFamily="18" charset="0"/>
              <a:cs typeface="Times New Roman" panose="02020603050405020304" pitchFamily="18" charset="0"/>
            </a:endParaRPr>
          </a:p>
        </p:txBody>
      </p:sp>
      <p:sp>
        <p:nvSpPr>
          <p:cNvPr id="6" name="Right Arrow 5">
            <a:hlinkClick r:id="rId2" action="ppaction://hlinksldjump"/>
          </p:cNvPr>
          <p:cNvSpPr/>
          <p:nvPr/>
        </p:nvSpPr>
        <p:spPr>
          <a:xfrm>
            <a:off x="4114803" y="3962153"/>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
        <p:nvSpPr>
          <p:cNvPr id="15" name="Text Box 7"/>
          <p:cNvSpPr txBox="1">
            <a:spLocks noChangeArrowheads="1"/>
          </p:cNvSpPr>
          <p:nvPr/>
        </p:nvSpPr>
        <p:spPr bwMode="auto">
          <a:xfrm>
            <a:off x="609600" y="4419600"/>
            <a:ext cx="7811770" cy="101473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 giao thông: Kiểm tra hành lí của hành khách đi máy bay.</a:t>
            </a:r>
            <a:endParaRPr lang="en-US" sz="2800" dirty="0" err="1">
              <a:solidFill>
                <a:schemeClr val="tx1"/>
              </a:solidFill>
              <a:latin typeface="Times New Roman" panose="02020603050405020304" pitchFamily="18" charset="0"/>
              <a:cs typeface="Times New Roman" panose="02020603050405020304" pitchFamily="18" charset="0"/>
            </a:endParaRPr>
          </a:p>
        </p:txBody>
      </p:sp>
      <p:sp>
        <p:nvSpPr>
          <p:cNvPr id="16" name="Right Arrow 15">
            <a:hlinkClick r:id="rId3" action="ppaction://hlinksldjump"/>
          </p:cNvPr>
          <p:cNvSpPr/>
          <p:nvPr/>
        </p:nvSpPr>
        <p:spPr>
          <a:xfrm>
            <a:off x="2743203" y="5028953"/>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14"/>
                                        </p:tgtEl>
                                        <p:attrNameLst>
                                          <p:attrName>style.visibility</p:attrName>
                                        </p:attrNameLst>
                                      </p:cBhvr>
                                      <p:to>
                                        <p:strVal val="visible"/>
                                      </p:to>
                                    </p:set>
                                    <p:anim calcmode="lin" valueType="num">
                                      <p:cBhvr additive="base">
                                        <p:cTn id="7" dur="500" fill="hold"/>
                                        <p:tgtEl>
                                          <p:spTgt spid="76814"/>
                                        </p:tgtEl>
                                        <p:attrNameLst>
                                          <p:attrName>ppt_x</p:attrName>
                                        </p:attrNameLst>
                                      </p:cBhvr>
                                      <p:tavLst>
                                        <p:tav tm="0">
                                          <p:val>
                                            <p:strVal val="0-#ppt_w/2"/>
                                          </p:val>
                                        </p:tav>
                                        <p:tav tm="100000">
                                          <p:val>
                                            <p:strVal val="#ppt_x"/>
                                          </p:val>
                                        </p:tav>
                                      </p:tavLst>
                                    </p:anim>
                                    <p:anim calcmode="lin" valueType="num">
                                      <p:cBhvr additive="base">
                                        <p:cTn id="8" dur="500" fill="hold"/>
                                        <p:tgtEl>
                                          <p:spTgt spid="76814"/>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71687"/>
                                        </p:tgtEl>
                                        <p:attrNameLst>
                                          <p:attrName>style.visibility</p:attrName>
                                        </p:attrNameLst>
                                      </p:cBhvr>
                                      <p:to>
                                        <p:strVal val="visible"/>
                                      </p:to>
                                    </p:set>
                                    <p:anim calcmode="lin" valueType="num">
                                      <p:cBhvr>
                                        <p:cTn id="16" dur="1000" fill="hold"/>
                                        <p:tgtEl>
                                          <p:spTgt spid="71687"/>
                                        </p:tgtEl>
                                        <p:attrNameLst>
                                          <p:attrName>ppt_x</p:attrName>
                                        </p:attrNameLst>
                                      </p:cBhvr>
                                      <p:tavLst>
                                        <p:tav tm="0">
                                          <p:val>
                                            <p:strVal val="#ppt_x-.2"/>
                                          </p:val>
                                        </p:tav>
                                        <p:tav tm="100000">
                                          <p:val>
                                            <p:strVal val="#ppt_x"/>
                                          </p:val>
                                        </p:tav>
                                      </p:tavLst>
                                    </p:anim>
                                    <p:anim calcmode="lin" valueType="num">
                                      <p:cBhvr>
                                        <p:cTn id="17"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168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ppt_x</p:attrName>
                                        </p:attrNameLst>
                                      </p:cBhvr>
                                      <p:tavLst>
                                        <p:tav tm="0">
                                          <p:val>
                                            <p:strVal val="#ppt_x-.2"/>
                                          </p:val>
                                        </p:tav>
                                        <p:tav tm="100000">
                                          <p:val>
                                            <p:strVal val="#ppt_x"/>
                                          </p:val>
                                        </p:tav>
                                      </p:tavLst>
                                    </p:anim>
                                    <p:anim calcmode="lin" valueType="num">
                                      <p:cBhvr>
                                        <p:cTn id="2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4" grpId="0" bldLvl="0" animBg="1"/>
      <p:bldP spid="3" grpId="0" bldLvl="0" animBg="1"/>
      <p:bldP spid="71687" grpId="0" bldLvl="0" animBg="1"/>
      <p:bldP spid="6" grpId="0" bldLvl="0" animBg="1"/>
      <p:bldP spid="15" grpId="0" bldLvl="0" animBg="1"/>
      <p:bldP spid="16"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102405" name="Picture 5" descr="Pho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95400" y="914400"/>
            <a:ext cx="6466840" cy="58096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p:cNvSpPr>
            <a:spLocks noChangeArrowheads="1"/>
          </p:cNvSpPr>
          <p:nvPr/>
        </p:nvSpPr>
        <p:spPr bwMode="auto">
          <a:xfrm>
            <a:off x="609804" y="228467"/>
            <a:ext cx="83058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ctr" eaLnBrk="1" hangingPunct="1">
              <a:spcBef>
                <a:spcPct val="50000"/>
              </a:spcBef>
            </a:pPr>
            <a:r>
              <a:rPr lang="en-US" altLang="en-US" dirty="0" smtClean="0">
                <a:solidFill>
                  <a:srgbClr val="FF0000"/>
                </a:solidFill>
                <a:latin typeface="Times New Roman" panose="02020603050405020304" pitchFamily="18" charset="0"/>
                <a:cs typeface="Times New Roman" panose="02020603050405020304" pitchFamily="18" charset="0"/>
              </a:rPr>
              <a:t>Chiếu, chụp điện</a:t>
            </a:r>
            <a:endParaRPr lang="en-US" altLang="en-US" dirty="0" smtClean="0">
              <a:solidFill>
                <a:srgbClr val="FF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990600" y="914400"/>
            <a:ext cx="6862445" cy="5146040"/>
            <a:chOff x="1560" y="1440"/>
            <a:chExt cx="10807" cy="8104"/>
          </a:xfrm>
        </p:grpSpPr>
        <p:pic>
          <p:nvPicPr>
            <p:cNvPr id="87042" name="Picture 2" descr="gayxuong - trần chí k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 y="1440"/>
              <a:ext cx="10631" cy="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560" y="3120"/>
              <a:ext cx="5894" cy="5694"/>
              <a:chOff x="1560" y="3120"/>
              <a:chExt cx="5894" cy="5694"/>
            </a:xfrm>
          </p:grpSpPr>
          <p:sp>
            <p:nvSpPr>
              <p:cNvPr id="2" name="Oval 1"/>
              <p:cNvSpPr/>
              <p:nvPr/>
            </p:nvSpPr>
            <p:spPr>
              <a:xfrm>
                <a:off x="1560" y="3120"/>
                <a:ext cx="2925" cy="2583"/>
              </a:xfrm>
              <a:prstGeom prst="ellipse">
                <a:avLst/>
              </a:prstGeom>
              <a:noFill/>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cxnSp>
            <p:nvCxnSpPr>
              <p:cNvPr id="3" name="Straight Connector 2"/>
              <p:cNvCxnSpPr/>
              <p:nvPr/>
            </p:nvCxnSpPr>
            <p:spPr>
              <a:xfrm>
                <a:off x="3858" y="5471"/>
                <a:ext cx="942" cy="2449"/>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5"/>
              <p:cNvSpPr>
                <a:spLocks noChangeArrowheads="1"/>
              </p:cNvSpPr>
              <p:nvPr/>
            </p:nvSpPr>
            <p:spPr bwMode="auto">
              <a:xfrm>
                <a:off x="3792" y="7992"/>
                <a:ext cx="3662" cy="822"/>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eaLnBrk="0" hangingPunct="0">
                  <a:spcBef>
                    <a:spcPct val="50000"/>
                  </a:spcBef>
                </a:pPr>
                <a:r>
                  <a:rPr lang="en-US" sz="2800" b="1" dirty="0" smtClean="0">
                    <a:solidFill>
                      <a:schemeClr val="bg1"/>
                    </a:solidFill>
                    <a:latin typeface="Times New Roman" panose="02020603050405020304" pitchFamily="18" charset="0"/>
                    <a:cs typeface="Times New Roman" panose="02020603050405020304" pitchFamily="18" charset="0"/>
                  </a:rPr>
                  <a:t>Xương bị gãy</a:t>
                </a:r>
                <a:endParaRPr lang="en-US" sz="2800" b="1" dirty="0" smtClean="0">
                  <a:solidFill>
                    <a:schemeClr val="bg1"/>
                  </a:solidFill>
                  <a:latin typeface="Times New Roman" panose="02020603050405020304" pitchFamily="18" charset="0"/>
                  <a:cs typeface="Times New Roman" panose="02020603050405020304" pitchFamily="18" charset="0"/>
                </a:endParaRPr>
              </a:p>
            </p:txBody>
          </p:sp>
        </p:gr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6" presetClass="exit" presetSubtype="21" fill="hold" nodeType="withEffect">
                                  <p:stCondLst>
                                    <p:cond delay="0"/>
                                  </p:stCondLst>
                                  <p:childTnLst>
                                    <p:animEffect transition="out" filter="barn(inVertical)">
                                      <p:cBhvr>
                                        <p:cTn id="9" dur="500"/>
                                        <p:tgtEl>
                                          <p:spTgt spid="102405"/>
                                        </p:tgtEl>
                                      </p:cBhvr>
                                    </p:animEffect>
                                    <p:set>
                                      <p:cBhvr>
                                        <p:cTn id="10" dur="1" fill="hold">
                                          <p:stCondLst>
                                            <p:cond delay="499"/>
                                          </p:stCondLst>
                                        </p:cTn>
                                        <p:tgtEl>
                                          <p:spTgt spid="1024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9" name="Rectangle 11"/>
          <p:cNvSpPr>
            <a:spLocks noChangeArrowheads="1"/>
          </p:cNvSpPr>
          <p:nvPr/>
        </p:nvSpPr>
        <p:spPr bwMode="auto">
          <a:xfrm>
            <a:off x="609804" y="228467"/>
            <a:ext cx="83058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ctr" eaLnBrk="1" hangingPunct="1">
              <a:spcBef>
                <a:spcPct val="50000"/>
              </a:spcBef>
            </a:pPr>
            <a:r>
              <a:rPr lang="en-US" altLang="en-US" dirty="0" smtClean="0">
                <a:solidFill>
                  <a:srgbClr val="FF0000"/>
                </a:solidFill>
                <a:latin typeface="Times New Roman" panose="02020603050405020304" pitchFamily="18" charset="0"/>
                <a:cs typeface="Times New Roman" panose="02020603050405020304" pitchFamily="18" charset="0"/>
              </a:rPr>
              <a:t>Chữa bệnh ung thư nông</a:t>
            </a:r>
            <a:endParaRPr lang="en-US" altLang="en-US" dirty="0" smtClean="0">
              <a:solidFill>
                <a:srgbClr val="FF0000"/>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70180" y="914400"/>
            <a:ext cx="8305800" cy="5932170"/>
            <a:chOff x="268" y="1440"/>
            <a:chExt cx="13080" cy="9342"/>
          </a:xfrm>
        </p:grpSpPr>
        <p:pic>
          <p:nvPicPr>
            <p:cNvPr id="8" name="Picture 7"/>
            <p:cNvPicPr>
              <a:picLocks noChangeAspect="1"/>
            </p:cNvPicPr>
            <p:nvPr/>
          </p:nvPicPr>
          <p:blipFill>
            <a:blip r:embed="rId1"/>
            <a:stretch>
              <a:fillRect/>
            </a:stretch>
          </p:blipFill>
          <p:spPr>
            <a:xfrm>
              <a:off x="1200" y="1440"/>
              <a:ext cx="12000" cy="8340"/>
            </a:xfrm>
            <a:prstGeom prst="rect">
              <a:avLst/>
            </a:prstGeom>
          </p:spPr>
        </p:pic>
        <p:sp>
          <p:nvSpPr>
            <p:cNvPr id="2" name="Rectangle 11"/>
            <p:cNvSpPr>
              <a:spLocks noChangeArrowheads="1"/>
            </p:cNvSpPr>
            <p:nvPr/>
          </p:nvSpPr>
          <p:spPr bwMode="auto">
            <a:xfrm>
              <a:off x="268" y="9960"/>
              <a:ext cx="1308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ctr" eaLnBrk="1" hangingPunct="1">
                <a:spcBef>
                  <a:spcPct val="50000"/>
                </a:spcBef>
              </a:pPr>
              <a:r>
                <a:rPr lang="en-US" altLang="en-US" sz="2800" dirty="0" smtClean="0">
                  <a:solidFill>
                    <a:schemeClr val="bg1"/>
                  </a:solidFill>
                  <a:latin typeface="Times New Roman" panose="02020603050405020304" pitchFamily="18" charset="0"/>
                  <a:cs typeface="Times New Roman" panose="02020603050405020304" pitchFamily="18" charset="0"/>
                </a:rPr>
                <a:t>Bệnh nhân bị ung thư hắc tố da</a:t>
              </a:r>
              <a:endParaRPr lang="en-US" altLang="en-US" sz="2800" dirty="0" smtClean="0">
                <a:solidFill>
                  <a:schemeClr val="bg1"/>
                </a:solidFill>
                <a:latin typeface="Times New Roman" panose="02020603050405020304" pitchFamily="18" charset="0"/>
                <a:cs typeface="Times New Roman" panose="02020603050405020304" pitchFamily="18" charset="0"/>
              </a:endParaRPr>
            </a:p>
          </p:txBody>
        </p:sp>
      </p:grpSp>
      <p:sp>
        <p:nvSpPr>
          <p:cNvPr id="14" name="Right Arrow 13">
            <a:hlinkClick r:id="rId2" action="ppaction://hlinksldjump"/>
          </p:cNvPr>
          <p:cNvSpPr/>
          <p:nvPr/>
        </p:nvSpPr>
        <p:spPr>
          <a:xfrm>
            <a:off x="8610603" y="6400775"/>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grpSp>
        <p:nvGrpSpPr>
          <p:cNvPr id="11" name="Group 10"/>
          <p:cNvGrpSpPr/>
          <p:nvPr/>
        </p:nvGrpSpPr>
        <p:grpSpPr>
          <a:xfrm>
            <a:off x="297180" y="880110"/>
            <a:ext cx="9525635" cy="5883910"/>
            <a:chOff x="468" y="1230"/>
            <a:chExt cx="15001" cy="9266"/>
          </a:xfrm>
        </p:grpSpPr>
        <p:grpSp>
          <p:nvGrpSpPr>
            <p:cNvPr id="7" name="Group 6"/>
            <p:cNvGrpSpPr/>
            <p:nvPr/>
          </p:nvGrpSpPr>
          <p:grpSpPr>
            <a:xfrm>
              <a:off x="960" y="1230"/>
              <a:ext cx="14509" cy="8340"/>
              <a:chOff x="11" y="9300"/>
              <a:chExt cx="14509" cy="8340"/>
            </a:xfrm>
          </p:grpSpPr>
          <p:sp>
            <p:nvSpPr>
              <p:cNvPr id="6" name="Rectangle 11"/>
              <p:cNvSpPr>
                <a:spLocks noChangeArrowheads="1"/>
              </p:cNvSpPr>
              <p:nvPr/>
            </p:nvSpPr>
            <p:spPr bwMode="auto">
              <a:xfrm>
                <a:off x="1440" y="9968"/>
                <a:ext cx="1308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ctr" eaLnBrk="1" hangingPunct="1">
                  <a:spcBef>
                    <a:spcPct val="50000"/>
                  </a:spcBef>
                </a:pPr>
                <a:r>
                  <a:rPr lang="en-US" altLang="en-US" sz="2800" dirty="0" smtClean="0">
                    <a:solidFill>
                      <a:schemeClr val="bg1"/>
                    </a:solidFill>
                    <a:latin typeface="Times New Roman" panose="02020603050405020304" pitchFamily="18" charset="0"/>
                    <a:cs typeface="Times New Roman" panose="02020603050405020304" pitchFamily="18" charset="0"/>
                  </a:rPr>
                  <a:t>Dùng tia X hủy diệt tế bào ung thư</a:t>
                </a:r>
                <a:endParaRPr lang="en-US" altLang="en-US" sz="2800" dirty="0" smtClean="0">
                  <a:solidFill>
                    <a:schemeClr val="bg1"/>
                  </a:solidFill>
                  <a:latin typeface="Times New Roman" panose="02020603050405020304" pitchFamily="18" charset="0"/>
                  <a:cs typeface="Times New Roman" panose="02020603050405020304" pitchFamily="18" charset="0"/>
                </a:endParaRPr>
              </a:p>
            </p:txBody>
          </p:sp>
          <p:pic>
            <p:nvPicPr>
              <p:cNvPr id="89091"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 y="9300"/>
                <a:ext cx="12491" cy="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1"/>
            <p:cNvSpPr>
              <a:spLocks noChangeArrowheads="1"/>
            </p:cNvSpPr>
            <p:nvPr/>
          </p:nvSpPr>
          <p:spPr bwMode="auto">
            <a:xfrm>
              <a:off x="468" y="9674"/>
              <a:ext cx="1308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2B09F7"/>
                  </a:solidFill>
                  <a:latin typeface="VNI-Times" pitchFamily="2" charset="0"/>
                </a:defRPr>
              </a:lvl1pPr>
              <a:lvl2pPr marL="742950" indent="-285750" eaLnBrk="0" hangingPunct="0">
                <a:defRPr sz="3200" b="1">
                  <a:solidFill>
                    <a:srgbClr val="2B09F7"/>
                  </a:solidFill>
                  <a:latin typeface="VNI-Times" pitchFamily="2" charset="0"/>
                </a:defRPr>
              </a:lvl2pPr>
              <a:lvl3pPr marL="1143000" indent="-228600" eaLnBrk="0" hangingPunct="0">
                <a:defRPr sz="3200" b="1">
                  <a:solidFill>
                    <a:srgbClr val="2B09F7"/>
                  </a:solidFill>
                  <a:latin typeface="VNI-Times" pitchFamily="2" charset="0"/>
                </a:defRPr>
              </a:lvl3pPr>
              <a:lvl4pPr marL="1600200" indent="-228600" eaLnBrk="0" hangingPunct="0">
                <a:defRPr sz="3200" b="1">
                  <a:solidFill>
                    <a:srgbClr val="2B09F7"/>
                  </a:solidFill>
                  <a:latin typeface="VNI-Times" pitchFamily="2" charset="0"/>
                </a:defRPr>
              </a:lvl4pPr>
              <a:lvl5pPr marL="2057400" indent="-228600" eaLnBrk="0" hangingPunct="0">
                <a:defRPr sz="3200" b="1">
                  <a:solidFill>
                    <a:srgbClr val="2B09F7"/>
                  </a:solidFill>
                  <a:latin typeface="VNI-Times" pitchFamily="2" charset="0"/>
                </a:defRPr>
              </a:lvl5pPr>
              <a:lvl6pPr marL="2514600" indent="-228600" eaLnBrk="0" fontAlgn="base" hangingPunct="0">
                <a:spcBef>
                  <a:spcPct val="0"/>
                </a:spcBef>
                <a:spcAft>
                  <a:spcPct val="0"/>
                </a:spcAft>
                <a:defRPr sz="3200" b="1">
                  <a:solidFill>
                    <a:srgbClr val="2B09F7"/>
                  </a:solidFill>
                  <a:latin typeface="VNI-Times" pitchFamily="2" charset="0"/>
                </a:defRPr>
              </a:lvl6pPr>
              <a:lvl7pPr marL="2971800" indent="-228600" eaLnBrk="0" fontAlgn="base" hangingPunct="0">
                <a:spcBef>
                  <a:spcPct val="0"/>
                </a:spcBef>
                <a:spcAft>
                  <a:spcPct val="0"/>
                </a:spcAft>
                <a:defRPr sz="3200" b="1">
                  <a:solidFill>
                    <a:srgbClr val="2B09F7"/>
                  </a:solidFill>
                  <a:latin typeface="VNI-Times" pitchFamily="2" charset="0"/>
                </a:defRPr>
              </a:lvl7pPr>
              <a:lvl8pPr marL="3429000" indent="-228600" eaLnBrk="0" fontAlgn="base" hangingPunct="0">
                <a:spcBef>
                  <a:spcPct val="0"/>
                </a:spcBef>
                <a:spcAft>
                  <a:spcPct val="0"/>
                </a:spcAft>
                <a:defRPr sz="3200" b="1">
                  <a:solidFill>
                    <a:srgbClr val="2B09F7"/>
                  </a:solidFill>
                  <a:latin typeface="VNI-Times" pitchFamily="2" charset="0"/>
                </a:defRPr>
              </a:lvl8pPr>
              <a:lvl9pPr marL="3886200" indent="-228600" eaLnBrk="0" fontAlgn="base" hangingPunct="0">
                <a:spcBef>
                  <a:spcPct val="0"/>
                </a:spcBef>
                <a:spcAft>
                  <a:spcPct val="0"/>
                </a:spcAft>
                <a:defRPr sz="3200" b="1">
                  <a:solidFill>
                    <a:srgbClr val="2B09F7"/>
                  </a:solidFill>
                  <a:latin typeface="VNI-Times" pitchFamily="2" charset="0"/>
                </a:defRPr>
              </a:lvl9pPr>
            </a:lstStyle>
            <a:p>
              <a:pPr algn="ctr" eaLnBrk="1" hangingPunct="1">
                <a:spcBef>
                  <a:spcPct val="50000"/>
                </a:spcBef>
              </a:pPr>
              <a:r>
                <a:rPr lang="en-US" altLang="en-US" sz="2800" dirty="0" smtClean="0">
                  <a:solidFill>
                    <a:schemeClr val="bg1"/>
                  </a:solidFill>
                  <a:latin typeface="Times New Roman" panose="02020603050405020304" pitchFamily="18" charset="0"/>
                  <a:cs typeface="Times New Roman" panose="02020603050405020304" pitchFamily="18" charset="0"/>
                </a:rPr>
                <a:t>Dùng tia X hủy diệt tế bào ung thư</a:t>
              </a:r>
              <a:endParaRPr lang="en-US" altLang="en-US" sz="2800" dirty="0" smtClean="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5" presetClass="exit" presetSubtype="10" fill="hold" nodeType="withEffect">
                                  <p:stCondLst>
                                    <p:cond delay="0"/>
                                  </p:stCondLst>
                                  <p:childTnLst>
                                    <p:animEffect transition="out" filter="checkerboard(across)">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869" name="Picture 5" descr="ud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0" y="17780"/>
            <a:ext cx="9269730" cy="708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ght Arrow 13">
            <a:hlinkClick r:id="rId2" action="ppaction://hlinksldjump"/>
          </p:cNvPr>
          <p:cNvSpPr/>
          <p:nvPr/>
        </p:nvSpPr>
        <p:spPr>
          <a:xfrm>
            <a:off x="8610603" y="6400775"/>
            <a:ext cx="360040" cy="288032"/>
          </a:xfrm>
          <a:prstGeom prst="rightArrow">
            <a:avLst/>
          </a:prstGeom>
          <a:solidFill>
            <a:srgbClr val="4F81BD"/>
          </a:solidFill>
          <a:ln w="25400" cap="flat" cmpd="sng" algn="ctr">
            <a:solidFill>
              <a:srgbClr val="4F81BD">
                <a:shade val="50000"/>
              </a:srgbClr>
            </a:solidFill>
            <a:prstDash val="solid"/>
          </a:ln>
          <a:effectLst/>
        </p:spPr>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64869"/>
                                        </p:tgtEl>
                                        <p:attrNameLst>
                                          <p:attrName>style.visibility</p:attrName>
                                        </p:attrNameLst>
                                      </p:cBhvr>
                                      <p:to>
                                        <p:strVal val="visible"/>
                                      </p:to>
                                    </p:set>
                                    <p:anim calcmode="lin" valueType="num">
                                      <p:cBhvr>
                                        <p:cTn id="7" dur="3000" fill="hold"/>
                                        <p:tgtEl>
                                          <p:spTgt spid="164869"/>
                                        </p:tgtEl>
                                        <p:attrNameLst>
                                          <p:attrName>ppt_w</p:attrName>
                                        </p:attrNameLst>
                                      </p:cBhvr>
                                      <p:tavLst>
                                        <p:tav tm="0">
                                          <p:val>
                                            <p:fltVal val="0"/>
                                          </p:val>
                                        </p:tav>
                                        <p:tav tm="100000">
                                          <p:val>
                                            <p:strVal val="#ppt_w"/>
                                          </p:val>
                                        </p:tav>
                                      </p:tavLst>
                                    </p:anim>
                                    <p:anim calcmode="lin" valueType="num">
                                      <p:cBhvr>
                                        <p:cTn id="8" dur="3000" fill="hold"/>
                                        <p:tgtEl>
                                          <p:spTgt spid="164869"/>
                                        </p:tgtEl>
                                        <p:attrNameLst>
                                          <p:attrName>ppt_h</p:attrName>
                                        </p:attrNameLst>
                                      </p:cBhvr>
                                      <p:tavLst>
                                        <p:tav tm="0">
                                          <p:val>
                                            <p:fltVal val="0"/>
                                          </p:val>
                                        </p:tav>
                                        <p:tav tm="100000">
                                          <p:val>
                                            <p:strVal val="#ppt_h"/>
                                          </p:val>
                                        </p:tav>
                                      </p:tavLst>
                                    </p:anim>
                                    <p:anim calcmode="lin" valueType="num">
                                      <p:cBhvr>
                                        <p:cTn id="9" dur="3000" fill="hold"/>
                                        <p:tgtEl>
                                          <p:spTgt spid="164869"/>
                                        </p:tgtEl>
                                        <p:attrNameLst>
                                          <p:attrName>style.rotation</p:attrName>
                                        </p:attrNameLst>
                                      </p:cBhvr>
                                      <p:tavLst>
                                        <p:tav tm="0">
                                          <p:val>
                                            <p:fltVal val="90"/>
                                          </p:val>
                                        </p:tav>
                                        <p:tav tm="100000">
                                          <p:val>
                                            <p:fltVal val="0"/>
                                          </p:val>
                                        </p:tav>
                                      </p:tavLst>
                                    </p:anim>
                                    <p:animEffect transition="in" filter="fade">
                                      <p:cBhvr>
                                        <p:cTn id="10" dur="30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8255" y="0"/>
            <a:ext cx="9135745" cy="6858000"/>
          </a:xfrm>
          <a:prstGeom prst="rect">
            <a:avLst/>
          </a:prstGeom>
        </p:spPr>
      </p:pic>
      <p:grpSp>
        <p:nvGrpSpPr>
          <p:cNvPr id="3" name="Group 2"/>
          <p:cNvGrpSpPr/>
          <p:nvPr/>
        </p:nvGrpSpPr>
        <p:grpSpPr>
          <a:xfrm>
            <a:off x="-152400" y="304800"/>
            <a:ext cx="9124950" cy="6009640"/>
            <a:chOff x="-360" y="360"/>
            <a:chExt cx="14370" cy="9464"/>
          </a:xfrm>
        </p:grpSpPr>
        <p:sp>
          <p:nvSpPr>
            <p:cNvPr id="4" name="Rectangle 1"/>
            <p:cNvSpPr/>
            <p:nvPr/>
          </p:nvSpPr>
          <p:spPr>
            <a:xfrm>
              <a:off x="-360" y="9000"/>
              <a:ext cx="14371" cy="824"/>
            </a:xfrm>
            <a:prstGeom prst="rect">
              <a:avLst/>
            </a:prstGeom>
          </p:spPr>
          <p:txBody>
            <a:bodyPr wrap="square">
              <a:spAutoFit/>
            </a:bodyPr>
            <a:p>
              <a:pPr algn="ctr"/>
              <a:r>
                <a:rPr lang="en-US" sz="2800" dirty="0" err="1">
                  <a:solidFill>
                    <a:srgbClr val="FF0000"/>
                  </a:solidFill>
                  <a:ea typeface="Times New Roman" panose="02020603050405020304" pitchFamily="18" charset="0"/>
                </a:rPr>
                <a:t>Khẩu</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súng</a:t>
              </a:r>
              <a:r>
                <a:rPr lang="en-US" sz="2800" dirty="0">
                  <a:solidFill>
                    <a:srgbClr val="FF0000"/>
                  </a:solidFill>
                  <a:ea typeface="Times New Roman" panose="02020603050405020304" pitchFamily="18" charset="0"/>
                </a:rPr>
                <a:t> </a:t>
              </a:r>
              <a:r>
                <a:rPr lang="en-US" sz="2800" dirty="0" err="1" smtClean="0">
                  <a:solidFill>
                    <a:srgbClr val="FF0000"/>
                  </a:solidFill>
                  <a:ea typeface="Times New Roman" panose="02020603050405020304" pitchFamily="18" charset="0"/>
                </a:rPr>
                <a:t>được</a:t>
              </a:r>
              <a:r>
                <a:rPr lang="en-US" sz="2800" dirty="0" smtClean="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phát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hiện</a:t>
              </a:r>
              <a:r>
                <a:rPr lang="en-US" sz="2800" dirty="0">
                  <a:solidFill>
                    <a:srgbClr val="FF0000"/>
                  </a:solidFill>
                  <a:ea typeface="Times New Roman" panose="02020603050405020304" pitchFamily="18" charset="0"/>
                </a:rPr>
                <a:t> </a:t>
              </a:r>
              <a:r>
                <a:rPr lang="en-US" sz="2800" dirty="0" err="1" smtClean="0">
                  <a:solidFill>
                    <a:srgbClr val="FF0000"/>
                  </a:solidFill>
                  <a:ea typeface="Times New Roman" panose="02020603050405020304" pitchFamily="18" charset="0"/>
                </a:rPr>
                <a:t>khi</a:t>
              </a:r>
              <a:r>
                <a:rPr lang="en-US" sz="2800" dirty="0" smtClean="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rọi</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bằng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tia</a:t>
              </a:r>
              <a:r>
                <a:rPr lang="en-US" sz="2800" dirty="0">
                  <a:solidFill>
                    <a:srgbClr val="FF0000"/>
                  </a:solidFill>
                  <a:ea typeface="Times New Roman" panose="02020603050405020304" pitchFamily="18" charset="0"/>
                </a:rPr>
                <a:t> X</a:t>
              </a:r>
              <a:endParaRPr lang="vi-VN" sz="2800" dirty="0">
                <a:solidFill>
                  <a:srgbClr val="FF0000"/>
                </a:solidFill>
              </a:endParaRPr>
            </a:p>
          </p:txBody>
        </p:sp>
        <p:pic>
          <p:nvPicPr>
            <p:cNvPr id="90114" name="Picture 2" descr="súng và tia x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 y="360"/>
              <a:ext cx="10959" cy="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xit" presetSubtype="32" fill="hold" nodeType="withEffect">
                                  <p:stCondLst>
                                    <p:cond delay="0"/>
                                  </p:stCondLst>
                                  <p:childTnLst>
                                    <p:animEffect transition="out" filter="circle(out)">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6669"/>
            <a:ext cx="9144000" cy="134018"/>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55" name="Text Box 50"/>
          <p:cNvSpPr txBox="1">
            <a:spLocks noChangeArrowheads="1"/>
          </p:cNvSpPr>
          <p:nvPr/>
        </p:nvSpPr>
        <p:spPr bwMode="auto">
          <a:xfrm>
            <a:off x="152400" y="762000"/>
            <a:ext cx="661987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smtClean="0">
                <a:solidFill>
                  <a:srgbClr val="FF0000"/>
                </a:solidFill>
                <a:latin typeface="Times New Roman" panose="02020603050405020304" pitchFamily="18" charset="0"/>
                <a:cs typeface="Times New Roman" panose="02020603050405020304" pitchFamily="18" charset="0"/>
              </a:rPr>
              <a:t>IV. THANG SÓNG ĐIỆN TỪ</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26035"/>
            <a:ext cx="8524240" cy="560070"/>
            <a:chOff x="0" y="21"/>
            <a:chExt cx="13424" cy="882"/>
          </a:xfrm>
        </p:grpSpPr>
        <p:sp>
          <p:nvSpPr>
            <p:cNvPr id="10" name="Rectangle 9"/>
            <p:cNvSpPr/>
            <p:nvPr/>
          </p:nvSpPr>
          <p:spPr>
            <a:xfrm>
              <a:off x="1080" y="21"/>
              <a:ext cx="12344" cy="883"/>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rgbClr val="F3771A">
                    <a:shade val="75000"/>
                  </a:srgbClr>
                </a:contourClr>
              </a:sp3d>
            </a:bodyPr>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X</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0" y="190"/>
              <a:ext cx="3384" cy="544"/>
            </a:xfrm>
            <a:prstGeom prst="rect">
              <a:avLst/>
            </a:prstGeom>
            <a:noFill/>
          </p:spPr>
          <p:txBody>
            <a:bodyPr wrap="square" lIns="68580" tIns="34290" rIns="68580" bIns="34290">
              <a:spAutoFit/>
            </a:bodyPr>
            <a:p>
              <a:pPr algn="ctr"/>
              <a:r>
                <a:rPr lang="en-US" b="1" u="sng" dirty="0" smtClean="0">
                  <a:solidFill>
                    <a:srgbClr val="000000"/>
                  </a:solidFill>
                  <a:latin typeface="Times New Roman" panose="02020603050405020304" pitchFamily="18" charset="0"/>
                  <a:cs typeface="Times New Roman" panose="02020603050405020304" pitchFamily="18" charset="0"/>
                </a:rPr>
                <a:t>PHẦN 2:</a:t>
              </a:r>
              <a:endParaRPr lang="en-US" b="1" u="sng" dirty="0">
                <a:solidFill>
                  <a:srgbClr val="000000"/>
                </a:solidFill>
                <a:latin typeface="Times New Roman" panose="02020603050405020304" pitchFamily="18" charset="0"/>
                <a:cs typeface="Times New Roman" panose="02020603050405020304" pitchFamily="18" charset="0"/>
              </a:endParaRPr>
            </a:p>
          </p:txBody>
        </p:sp>
      </p:grpSp>
      <p:sp>
        <p:nvSpPr>
          <p:cNvPr id="12" name="Rectangle 1"/>
          <p:cNvSpPr/>
          <p:nvPr/>
        </p:nvSpPr>
        <p:spPr>
          <a:xfrm>
            <a:off x="0" y="6755130"/>
            <a:ext cx="9144000" cy="10287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olid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p>
            <a:pPr algn="ctr">
              <a:defRPr/>
            </a:pPr>
            <a:endParaRPr lang="en-US"/>
          </a:p>
        </p:txBody>
      </p:sp>
      <p:sp>
        <p:nvSpPr>
          <p:cNvPr id="2" name="Rectangle 5"/>
          <p:cNvSpPr>
            <a:spLocks noChangeArrowheads="1"/>
          </p:cNvSpPr>
          <p:nvPr/>
        </p:nvSpPr>
        <p:spPr bwMode="auto">
          <a:xfrm>
            <a:off x="533400" y="1270000"/>
            <a:ext cx="8082915" cy="95313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     </a:t>
            </a:r>
            <a:r>
              <a:rPr lang="en-US" sz="2800" dirty="0" smtClean="0">
                <a:solidFill>
                  <a:srgbClr val="3333CC"/>
                </a:solidFill>
                <a:latin typeface="Times New Roman" panose="02020603050405020304" pitchFamily="18" charset="0"/>
                <a:cs typeface="Times New Roman" panose="02020603050405020304" pitchFamily="18" charset="0"/>
              </a:rPr>
              <a:t>- Sắp xếp theo thứ tự tăng dần của tần số (hoặc giảm dần của bước sóng) các sóng điện từ:</a:t>
            </a:r>
            <a:endParaRPr lang="en-US" sz="2800" dirty="0" smtClean="0">
              <a:solidFill>
                <a:srgbClr val="3333CC"/>
              </a:solidFill>
              <a:latin typeface="Times New Roman" panose="02020603050405020304" pitchFamily="18" charset="0"/>
              <a:cs typeface="Times New Roman" panose="02020603050405020304" pitchFamily="18" charset="0"/>
            </a:endParaRPr>
          </a:p>
        </p:txBody>
      </p:sp>
      <p:sp>
        <p:nvSpPr>
          <p:cNvPr id="71687" name="Text Box 7"/>
          <p:cNvSpPr txBox="1">
            <a:spLocks noChangeArrowheads="1"/>
          </p:cNvSpPr>
          <p:nvPr/>
        </p:nvSpPr>
        <p:spPr bwMode="auto">
          <a:xfrm>
            <a:off x="767080" y="2202180"/>
            <a:ext cx="7811770" cy="144526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a:spcBef>
                <a:spcPct val="5000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Sóng vô tuyến, tia hồng ngoại, ánh sáng nhìn thấy, tia tử ngoại, tia X, tia gamma (</a:t>
            </a:r>
            <a:r>
              <a:rPr lang="en-US" sz="2800" dirty="0">
                <a:solidFill>
                  <a:schemeClr val="tx1"/>
                </a:solidFill>
                <a:latin typeface="Times New Roman" panose="02020603050405020304" pitchFamily="18" charset="0"/>
                <a:cs typeface="Times New Roman" panose="02020603050405020304" pitchFamily="18" charset="0"/>
                <a:sym typeface="Symbol" panose="05050102010706020507" charset="0"/>
              </a:rPr>
              <a:t>) tạo thành thang sóng điện từ.</a:t>
            </a:r>
            <a:endParaRPr lang="en-US" sz="2800" dirty="0">
              <a:solidFill>
                <a:schemeClr val="tx1"/>
              </a:solidFill>
              <a:latin typeface="Times New Roman" panose="02020603050405020304" pitchFamily="18" charset="0"/>
              <a:cs typeface="Times New Roman" panose="02020603050405020304" pitchFamily="18" charset="0"/>
              <a:sym typeface="Symbol" panose="05050102010706020507" charset="0"/>
            </a:endParaRPr>
          </a:p>
        </p:txBody>
      </p:sp>
      <p:graphicFrame>
        <p:nvGraphicFramePr>
          <p:cNvPr id="15" name="Object 14"/>
          <p:cNvGraphicFramePr/>
          <p:nvPr/>
        </p:nvGraphicFramePr>
        <p:xfrm>
          <a:off x="697230" y="3587750"/>
          <a:ext cx="8039100" cy="914400"/>
        </p:xfrm>
        <a:graphic>
          <a:graphicData uri="http://schemas.openxmlformats.org/presentationml/2006/ole">
            <mc:AlternateContent xmlns:mc="http://schemas.openxmlformats.org/markup-compatibility/2006">
              <mc:Choice xmlns:v="urn:schemas-microsoft-com:vml" Requires="v">
                <p:oleObj spid="_x0000_s16" name="" r:id="rId1" imgW="7048500" imgH="847725" progId="Paint.Picture">
                  <p:embed/>
                </p:oleObj>
              </mc:Choice>
              <mc:Fallback>
                <p:oleObj name="" r:id="rId1" imgW="7048500" imgH="847725" progId="Paint.Picture">
                  <p:embed/>
                  <p:pic>
                    <p:nvPicPr>
                      <p:cNvPr id="0" name="Picture 15"/>
                      <p:cNvPicPr/>
                      <p:nvPr/>
                    </p:nvPicPr>
                    <p:blipFill>
                      <a:blip r:embed="rId2"/>
                      <a:stretch>
                        <a:fillRect/>
                      </a:stretch>
                    </p:blipFill>
                    <p:spPr>
                      <a:xfrm>
                        <a:off x="697230" y="3587750"/>
                        <a:ext cx="8039100" cy="914400"/>
                      </a:xfrm>
                      <a:prstGeom prst="rect">
                        <a:avLst/>
                      </a:prstGeom>
                    </p:spPr>
                  </p:pic>
                </p:oleObj>
              </mc:Fallback>
            </mc:AlternateContent>
          </a:graphicData>
        </a:graphic>
      </p:graphicFrame>
      <p:sp>
        <p:nvSpPr>
          <p:cNvPr id="17" name="Rectangle 5"/>
          <p:cNvSpPr>
            <a:spLocks noChangeArrowheads="1"/>
          </p:cNvSpPr>
          <p:nvPr/>
        </p:nvSpPr>
        <p:spPr bwMode="auto">
          <a:xfrm>
            <a:off x="697230" y="4398010"/>
            <a:ext cx="8082915" cy="138366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algn="just"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     </a:t>
            </a:r>
            <a:r>
              <a:rPr lang="en-US" sz="2800" dirty="0" smtClean="0">
                <a:solidFill>
                  <a:srgbClr val="3333CC"/>
                </a:solidFill>
                <a:latin typeface="Times New Roman" panose="02020603050405020304" pitchFamily="18" charset="0"/>
                <a:cs typeface="Times New Roman" panose="02020603050405020304" pitchFamily="18" charset="0"/>
              </a:rPr>
              <a:t>- Sự khác nhau về tần số f (hay bước sóng </a:t>
            </a:r>
            <a:r>
              <a:rPr lang="en-US" sz="2800" dirty="0" smtClean="0">
                <a:solidFill>
                  <a:srgbClr val="3333CC"/>
                </a:solidFill>
                <a:latin typeface="Times New Roman" panose="02020603050405020304" pitchFamily="18" charset="0"/>
                <a:cs typeface="Times New Roman" panose="02020603050405020304" pitchFamily="18" charset="0"/>
                <a:sym typeface="Symbol" panose="05050102010706020507" charset="0"/>
              </a:rPr>
              <a:t></a:t>
            </a:r>
            <a:r>
              <a:rPr lang="en-US" sz="2800" dirty="0" smtClean="0">
                <a:solidFill>
                  <a:srgbClr val="3333CC"/>
                </a:solidFill>
                <a:latin typeface="Times New Roman" panose="02020603050405020304" pitchFamily="18" charset="0"/>
                <a:cs typeface="Times New Roman" panose="02020603050405020304" pitchFamily="18" charset="0"/>
              </a:rPr>
              <a:t>) của các loại sóng điện từ dẫn đến sự khác nhau về tính chất và tác dụng của chúng. </a:t>
            </a:r>
            <a:endParaRPr lang="en-US" sz="2800" dirty="0">
              <a:solidFill>
                <a:srgbClr val="3333CC"/>
              </a:solidFill>
              <a:latin typeface="Times New Roman" panose="02020603050405020304" pitchFamily="18" charset="0"/>
              <a:cs typeface="Times New Roman" panose="02020603050405020304" pitchFamily="18" charset="0"/>
            </a:endParaRPr>
          </a:p>
        </p:txBody>
      </p:sp>
      <p:sp>
        <p:nvSpPr>
          <p:cNvPr id="18" name="Text Box 7"/>
          <p:cNvSpPr txBox="1">
            <a:spLocks noChangeArrowheads="1"/>
          </p:cNvSpPr>
          <p:nvPr/>
        </p:nvSpPr>
        <p:spPr bwMode="auto">
          <a:xfrm>
            <a:off x="810895" y="5659120"/>
            <a:ext cx="7811770" cy="98361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square">
            <a:spAutoFit/>
          </a:bodyPr>
          <a:p>
            <a:pPr indent="0" algn="just" fontAlgn="auto">
              <a:spcBef>
                <a:spcPts val="0"/>
              </a:spcBef>
              <a:buNone/>
            </a:pPr>
            <a:r>
              <a:rPr lang="en-US" sz="3200" dirty="0">
                <a:solidFill>
                  <a:srgbClr val="004C00"/>
                </a:solidFill>
                <a:latin typeface="Times New Roman" panose="02020603050405020304" pitchFamily="18" charset="0"/>
                <a:cs typeface="Times New Roman" panose="02020603050405020304" pitchFamily="18" charset="0"/>
              </a:rPr>
              <a:t>    </a:t>
            </a:r>
            <a:r>
              <a:rPr lang="en-US" sz="2600" dirty="0">
                <a:solidFill>
                  <a:schemeClr val="tx1"/>
                </a:solidFill>
                <a:latin typeface="Times New Roman" panose="02020603050405020304" pitchFamily="18" charset="0"/>
                <a:cs typeface="Times New Roman" panose="02020603050405020304" pitchFamily="18" charset="0"/>
                <a:sym typeface="Symbol" panose="05050102010706020507" charset="0"/>
              </a:rPr>
              <a:t> lớn thể hiện giao thoa, phản xạ, khúc xạ.</a:t>
            </a:r>
            <a:endParaRPr lang="en-US" sz="2600" dirty="0">
              <a:solidFill>
                <a:schemeClr val="tx1"/>
              </a:solidFill>
              <a:latin typeface="Times New Roman" panose="02020603050405020304" pitchFamily="18" charset="0"/>
              <a:cs typeface="Times New Roman" panose="02020603050405020304" pitchFamily="18" charset="0"/>
              <a:sym typeface="Symbol" panose="05050102010706020507" charset="0"/>
            </a:endParaRPr>
          </a:p>
          <a:p>
            <a:pPr indent="0" algn="just" fontAlgn="auto">
              <a:spcBef>
                <a:spcPts val="0"/>
              </a:spcBef>
              <a:buNone/>
            </a:pPr>
            <a:r>
              <a:rPr lang="en-US" sz="2600" dirty="0">
                <a:solidFill>
                  <a:schemeClr val="tx1"/>
                </a:solidFill>
                <a:latin typeface="Times New Roman" panose="02020603050405020304" pitchFamily="18" charset="0"/>
                <a:cs typeface="Times New Roman" panose="02020603050405020304" pitchFamily="18" charset="0"/>
                <a:sym typeface="Symbol" panose="05050102010706020507" charset="0"/>
              </a:rPr>
              <a:t>      nhỏ thể hiện tính đâm xuyên, phát quang, ion hóa.</a:t>
            </a:r>
            <a:endParaRPr lang="en-US" sz="2600" dirty="0">
              <a:solidFill>
                <a:schemeClr val="tx1"/>
              </a:solidFill>
              <a:latin typeface="Times New Roman" panose="02020603050405020304" pitchFamily="18" charset="0"/>
              <a:cs typeface="Times New Roman" panose="02020603050405020304" pitchFamily="18" charset="0"/>
              <a:sym typeface="Symbol" panose="05050102010706020507"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1687"/>
                                        </p:tgtEl>
                                        <p:attrNameLst>
                                          <p:attrName>style.visibility</p:attrName>
                                        </p:attrNameLst>
                                      </p:cBhvr>
                                      <p:to>
                                        <p:strVal val="visible"/>
                                      </p:to>
                                    </p:set>
                                    <p:anim calcmode="lin" valueType="num">
                                      <p:cBhvr>
                                        <p:cTn id="12" dur="1000" fill="hold"/>
                                        <p:tgtEl>
                                          <p:spTgt spid="71687"/>
                                        </p:tgtEl>
                                        <p:attrNameLst>
                                          <p:attrName>ppt_x</p:attrName>
                                        </p:attrNameLst>
                                      </p:cBhvr>
                                      <p:tavLst>
                                        <p:tav tm="0">
                                          <p:val>
                                            <p:strVal val="#ppt_x-.2"/>
                                          </p:val>
                                        </p:tav>
                                        <p:tav tm="100000">
                                          <p:val>
                                            <p:strVal val="#ppt_x"/>
                                          </p:val>
                                        </p:tav>
                                      </p:tavLst>
                                    </p:anim>
                                    <p:anim calcmode="lin" valueType="num">
                                      <p:cBhvr>
                                        <p:cTn id="13"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168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bldLvl="0" animBg="1"/>
      <p:bldP spid="18" grpId="0" bldLvl="0" animBg="1"/>
      <p:bldP spid="2" grpId="0" animBg="1"/>
      <p:bldP spid="2"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15645" y="57404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2860" y="2287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23" name="Text Box 17"/>
          <p:cNvSpPr txBox="1">
            <a:spLocks noChangeArrowheads="1"/>
          </p:cNvSpPr>
          <p:nvPr/>
        </p:nvSpPr>
        <p:spPr bwMode="auto">
          <a:xfrm>
            <a:off x="4210085" y="3944674"/>
            <a:ext cx="404266" cy="32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sz="1500" b="1" dirty="0">
                <a:solidFill>
                  <a:schemeClr val="bg1"/>
                </a:solidFill>
              </a:rPr>
              <a:t>O</a:t>
            </a:r>
            <a:endParaRPr lang="en-US" altLang="en-US" sz="1500" b="1" dirty="0">
              <a:solidFill>
                <a:schemeClr val="bg1"/>
              </a:solidFill>
            </a:endParaRPr>
          </a:p>
        </p:txBody>
      </p:sp>
      <p:sp>
        <p:nvSpPr>
          <p:cNvPr id="107524" name="Rectangle 4"/>
          <p:cNvSpPr>
            <a:spLocks noChangeArrowheads="1"/>
          </p:cNvSpPr>
          <p:nvPr/>
        </p:nvSpPr>
        <p:spPr bwMode="auto">
          <a:xfrm>
            <a:off x="250723" y="1285820"/>
            <a:ext cx="8400248" cy="52322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 PHÁT HIỆN TIA HỒNG NGOẠI,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7525" name="Rectangle 5"/>
          <p:cNvSpPr>
            <a:spLocks noChangeArrowheads="1"/>
          </p:cNvSpPr>
          <p:nvPr/>
        </p:nvSpPr>
        <p:spPr bwMode="auto">
          <a:xfrm>
            <a:off x="652744" y="1819220"/>
            <a:ext cx="2303772" cy="52322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a:t>
            </a:r>
            <a:r>
              <a:rPr lang="en-US" sz="2800" b="1" dirty="0" err="1">
                <a:solidFill>
                  <a:srgbClr val="3333CC"/>
                </a:solidFill>
                <a:latin typeface="Times New Roman" panose="02020603050405020304" pitchFamily="18" charset="0"/>
                <a:cs typeface="Times New Roman" panose="02020603050405020304" pitchFamily="18" charset="0"/>
              </a:rPr>
              <a:t>Thí</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nghiệm</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838200" y="2329190"/>
            <a:ext cx="1832553" cy="52322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a:solidFill>
                  <a:srgbClr val="3333CC"/>
                </a:solidFill>
                <a:latin typeface="Times New Roman" panose="02020603050405020304" pitchFamily="18" charset="0"/>
                <a:cs typeface="Times New Roman" panose="02020603050405020304" pitchFamily="18" charset="0"/>
              </a:rPr>
              <a:t>a</a:t>
            </a:r>
            <a:r>
              <a:rPr lang="en-US" sz="2800" b="1" dirty="0" smtClean="0">
                <a:solidFill>
                  <a:srgbClr val="3333CC"/>
                </a:solidFill>
                <a:latin typeface="Times New Roman" panose="02020603050405020304" pitchFamily="18" charset="0"/>
                <a:cs typeface="Times New Roman" panose="02020603050405020304" pitchFamily="18" charset="0"/>
              </a:rPr>
              <a:t>. </a:t>
            </a:r>
            <a:r>
              <a:rPr lang="en-US" sz="2800" b="1" dirty="0" err="1" smtClean="0">
                <a:solidFill>
                  <a:srgbClr val="3333CC"/>
                </a:solidFill>
                <a:latin typeface="Times New Roman" panose="02020603050405020304" pitchFamily="18" charset="0"/>
                <a:cs typeface="Times New Roman" panose="02020603050405020304" pitchFamily="18" charset="0"/>
              </a:rPr>
              <a:t>Dụng</a:t>
            </a:r>
            <a:r>
              <a:rPr lang="en-US" sz="2800" b="1" dirty="0" smtClean="0">
                <a:solidFill>
                  <a:srgbClr val="3333CC"/>
                </a:solidFill>
                <a:latin typeface="Times New Roman" panose="02020603050405020304" pitchFamily="18" charset="0"/>
                <a:cs typeface="Times New Roman" panose="02020603050405020304" pitchFamily="18" charset="0"/>
              </a:rPr>
              <a:t> </a:t>
            </a:r>
            <a:r>
              <a:rPr lang="en-US" sz="2800" b="1" dirty="0" err="1" smtClean="0">
                <a:solidFill>
                  <a:srgbClr val="3333CC"/>
                </a:solidFill>
                <a:latin typeface="Times New Roman" panose="02020603050405020304" pitchFamily="18" charset="0"/>
                <a:cs typeface="Times New Roman" panose="02020603050405020304" pitchFamily="18" charset="0"/>
              </a:rPr>
              <a:t>cụ</a:t>
            </a:r>
            <a:endParaRPr lang="en-US" sz="2800" b="1" dirty="0">
              <a:solidFill>
                <a:srgbClr val="3333CC"/>
              </a:solidFill>
              <a:latin typeface="Times New Roman" panose="02020603050405020304" pitchFamily="18" charset="0"/>
              <a:cs typeface="Times New Roman" panose="02020603050405020304" pitchFamily="18" charset="0"/>
            </a:endParaRPr>
          </a:p>
        </p:txBody>
      </p:sp>
      <p:pic>
        <p:nvPicPr>
          <p:cNvPr id="1026" name="Picture 2" descr="D:\GVG\video anh hao\P_20180127_233513.jpg">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048000"/>
            <a:ext cx="6920060" cy="3766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barn(inVertical)">
                                      <p:cBhvr>
                                        <p:cTn id="7" dur="500"/>
                                        <p:tgtEl>
                                          <p:spTgt spid="1075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352800"/>
            <a:ext cx="8153400" cy="1200329"/>
          </a:xfrm>
          <a:prstGeom prst="rect">
            <a:avLst/>
          </a:prstGeom>
          <a:noFill/>
        </p:spPr>
        <p:txBody>
          <a:bodyPr wrap="square" rtlCol="0">
            <a:spAutoFit/>
          </a:bodyPr>
          <a:lstStyle/>
          <a:p>
            <a:pPr marL="285750" indent="-285750">
              <a:lnSpc>
                <a:spcPct val="150000"/>
              </a:lnSpc>
              <a:buFont typeface="Symbol" panose="05050102010706020507" pitchFamily="18" charset="2"/>
              <a:buChar char="Þ"/>
            </a:pPr>
            <a:r>
              <a:rPr lang="en-US" sz="2400" smtClean="0">
                <a:solidFill>
                  <a:srgbClr val="FF0000"/>
                </a:solidFill>
                <a:latin typeface="Tahoma" panose="020B0604030504040204" pitchFamily="34" charset="0"/>
                <a:cs typeface="Tahoma" panose="020B0604030504040204" pitchFamily="34" charset="0"/>
              </a:rPr>
              <a:t> Ngoài </a:t>
            </a:r>
            <a:r>
              <a:rPr lang="en-US" sz="2400" dirty="0" err="1" smtClean="0">
                <a:solidFill>
                  <a:srgbClr val="FF0000"/>
                </a:solidFill>
                <a:latin typeface="Tahoma" panose="020B0604030504040204" pitchFamily="34" charset="0"/>
                <a:cs typeface="Tahoma" panose="020B0604030504040204" pitchFamily="34" charset="0"/>
              </a:rPr>
              <a:t>vùng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ánh</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sáng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nhìn</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thấy</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còn</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có</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những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bức</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xạ</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mà</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mắt</a:t>
            </a:r>
            <a:r>
              <a:rPr lang="en-US" sz="2400" dirty="0" smtClean="0">
                <a:solidFill>
                  <a:srgbClr val="FF0000"/>
                </a:solidFill>
                <a:latin typeface="Tahoma" panose="020B0604030504040204" pitchFamily="34" charset="0"/>
                <a:cs typeface="Tahoma" panose="020B0604030504040204" pitchFamily="34" charset="0"/>
              </a:rPr>
              <a:t> ta </a:t>
            </a:r>
            <a:r>
              <a:rPr lang="en-US" sz="2400" dirty="0" err="1" smtClean="0">
                <a:solidFill>
                  <a:srgbClr val="FF0000"/>
                </a:solidFill>
                <a:latin typeface="Tahoma" panose="020B0604030504040204" pitchFamily="34" charset="0"/>
                <a:cs typeface="Tahoma" panose="020B0604030504040204" pitchFamily="34" charset="0"/>
              </a:rPr>
              <a:t>không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nhìn</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thấy</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được</a:t>
            </a:r>
            <a:r>
              <a:rPr lang="en-US" sz="2400" dirty="0" smtClean="0">
                <a:solidFill>
                  <a:srgbClr val="FF0000"/>
                </a:solidFill>
                <a:latin typeface="Tahoma" panose="020B0604030504040204" pitchFamily="34" charset="0"/>
                <a:cs typeface="Tahoma" panose="020B0604030504040204" pitchFamily="34" charset="0"/>
              </a:rPr>
              <a:t>. </a:t>
            </a:r>
            <a:endParaRPr lang="en-US" sz="2400" dirty="0" smtClean="0">
              <a:solidFill>
                <a:srgbClr val="FF0000"/>
              </a:solidFill>
              <a:latin typeface="Tahoma" panose="020B0604030504040204" pitchFamily="34" charset="0"/>
              <a:cs typeface="Tahoma" panose="020B0604030504040204" pitchFamily="34" charset="0"/>
            </a:endParaRPr>
          </a:p>
        </p:txBody>
      </p:sp>
      <p:sp>
        <p:nvSpPr>
          <p:cNvPr id="3" name="TextBox 2"/>
          <p:cNvSpPr txBox="1"/>
          <p:nvPr/>
        </p:nvSpPr>
        <p:spPr>
          <a:xfrm>
            <a:off x="533400" y="4800600"/>
            <a:ext cx="8077200" cy="1200329"/>
          </a:xfrm>
          <a:prstGeom prst="rect">
            <a:avLst/>
          </a:prstGeom>
          <a:noFill/>
        </p:spPr>
        <p:txBody>
          <a:bodyPr wrap="square" rtlCol="0">
            <a:spAutoFit/>
          </a:bodyPr>
          <a:lstStyle/>
          <a:p>
            <a:pPr>
              <a:lnSpc>
                <a:spcPct val="150000"/>
              </a:lnSpc>
            </a:pPr>
            <a:r>
              <a:rPr lang="en-US" sz="2400" dirty="0" err="1" smtClean="0">
                <a:solidFill>
                  <a:srgbClr val="FF0000"/>
                </a:solidFill>
                <a:latin typeface="Tahoma" panose="020B0604030504040204" pitchFamily="34" charset="0"/>
                <a:cs typeface="Tahoma" panose="020B0604030504040204" pitchFamily="34" charset="0"/>
              </a:rPr>
              <a:t>Ngoài</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ra</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bức</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xạ</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không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nhìn</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thấy</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gần</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vùng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ánh</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sáng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tím</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còn</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được</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phát</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hiện</a:t>
            </a:r>
            <a:r>
              <a:rPr lang="en-US" sz="2400" dirty="0" smtClean="0">
                <a:solidFill>
                  <a:srgbClr val="FF0000"/>
                </a:solidFill>
                <a:latin typeface="Tahoma" panose="020B0604030504040204" pitchFamily="34" charset="0"/>
                <a:cs typeface="Tahoma" panose="020B0604030504040204" pitchFamily="34" charset="0"/>
              </a:rPr>
              <a:t> do </a:t>
            </a:r>
            <a:r>
              <a:rPr lang="en-US" sz="2400" dirty="0" err="1" smtClean="0">
                <a:solidFill>
                  <a:srgbClr val="FF0000"/>
                </a:solidFill>
                <a:latin typeface="Tahoma" panose="020B0604030504040204" pitchFamily="34" charset="0"/>
                <a:cs typeface="Tahoma" panose="020B0604030504040204" pitchFamily="34" charset="0"/>
              </a:rPr>
              <a:t>nó</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làm</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phát</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quang</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một</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số</a:t>
            </a:r>
            <a:r>
              <a:rPr lang="en-US" sz="2400" dirty="0" smtClean="0">
                <a:solidFill>
                  <a:srgbClr val="FF0000"/>
                </a:solidFill>
                <a:latin typeface="Tahoma" panose="020B0604030504040204" pitchFamily="34" charset="0"/>
                <a:cs typeface="Tahoma" panose="020B0604030504040204" pitchFamily="34" charset="0"/>
              </a:rPr>
              <a:t> </a:t>
            </a:r>
            <a:r>
              <a:rPr lang="en-US" sz="2400" dirty="0" err="1" smtClean="0">
                <a:solidFill>
                  <a:srgbClr val="FF0000"/>
                </a:solidFill>
                <a:latin typeface="Tahoma" panose="020B0604030504040204" pitchFamily="34" charset="0"/>
                <a:cs typeface="Tahoma" panose="020B0604030504040204" pitchFamily="34" charset="0"/>
              </a:rPr>
              <a:t>chất</a:t>
            </a:r>
            <a:r>
              <a:rPr lang="en-US" sz="2400" dirty="0" smtClean="0">
                <a:solidFill>
                  <a:srgbClr val="FF0000"/>
                </a:solidFill>
                <a:latin typeface="Tahoma" panose="020B0604030504040204" pitchFamily="34" charset="0"/>
                <a:cs typeface="Tahoma" panose="020B0604030504040204" pitchFamily="34" charset="0"/>
              </a:rPr>
              <a:t>.</a:t>
            </a:r>
            <a:endParaRPr lang="en-US" sz="2400" dirty="0"/>
          </a:p>
        </p:txBody>
      </p:sp>
      <p:sp>
        <p:nvSpPr>
          <p:cNvPr id="5" name="Oval Callout 4"/>
          <p:cNvSpPr/>
          <p:nvPr/>
        </p:nvSpPr>
        <p:spPr>
          <a:xfrm>
            <a:off x="1295400" y="523461"/>
            <a:ext cx="6858000" cy="244012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0070C0"/>
                </a:solidFill>
                <a:latin typeface="Times New Roman" panose="02020603050405020304" pitchFamily="18" charset="0"/>
                <a:cs typeface="Times New Roman" panose="02020603050405020304" pitchFamily="18" charset="0"/>
              </a:rPr>
              <a:t> Ngoài vùng ánh sáng nhìn </a:t>
            </a:r>
            <a:r>
              <a:rPr lang="en-US" sz="2800" b="1" smtClean="0">
                <a:solidFill>
                  <a:srgbClr val="0070C0"/>
                </a:solidFill>
                <a:latin typeface="Times New Roman" panose="02020603050405020304" pitchFamily="18" charset="0"/>
                <a:cs typeface="Times New Roman" panose="02020603050405020304" pitchFamily="18" charset="0"/>
              </a:rPr>
              <a:t>thấy, trên vùng ánh </a:t>
            </a:r>
            <a:r>
              <a:rPr lang="en-US" sz="2800" b="1">
                <a:solidFill>
                  <a:srgbClr val="0070C0"/>
                </a:solidFill>
                <a:latin typeface="Times New Roman" panose="02020603050405020304" pitchFamily="18" charset="0"/>
                <a:cs typeface="Times New Roman" panose="02020603050405020304" pitchFamily="18" charset="0"/>
              </a:rPr>
              <a:t>sáng đỏ </a:t>
            </a:r>
            <a:r>
              <a:rPr lang="en-US" sz="2800" b="1" smtClean="0">
                <a:solidFill>
                  <a:srgbClr val="0070C0"/>
                </a:solidFill>
                <a:latin typeface="Times New Roman" panose="02020603050405020304" pitchFamily="18" charset="0"/>
                <a:cs typeface="Times New Roman" panose="02020603050405020304" pitchFamily="18" charset="0"/>
              </a:rPr>
              <a:t>và dưới vùng ánh sáng tím kim </a:t>
            </a:r>
            <a:r>
              <a:rPr lang="en-US" sz="2800" b="1">
                <a:solidFill>
                  <a:srgbClr val="0070C0"/>
                </a:solidFill>
                <a:latin typeface="Times New Roman" panose="02020603050405020304" pitchFamily="18" charset="0"/>
                <a:cs typeface="Times New Roman" panose="02020603050405020304" pitchFamily="18" charset="0"/>
              </a:rPr>
              <a:t>điện </a:t>
            </a:r>
            <a:r>
              <a:rPr lang="en-US" sz="2800" b="1" smtClean="0">
                <a:solidFill>
                  <a:srgbClr val="0070C0"/>
                </a:solidFill>
                <a:latin typeface="Times New Roman" panose="02020603050405020304" pitchFamily="18" charset="0"/>
                <a:cs typeface="Times New Roman" panose="02020603050405020304" pitchFamily="18" charset="0"/>
              </a:rPr>
              <a:t>kế vẫn </a:t>
            </a:r>
            <a:r>
              <a:rPr lang="en-US" sz="2800" b="1">
                <a:solidFill>
                  <a:srgbClr val="0070C0"/>
                </a:solidFill>
                <a:latin typeface="Times New Roman" panose="02020603050405020304" pitchFamily="18" charset="0"/>
                <a:cs typeface="Times New Roman" panose="02020603050405020304" pitchFamily="18" charset="0"/>
              </a:rPr>
              <a:t>bị lệch. Ta có thể kết luận điều gì?</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44450"/>
            <a:ext cx="7838440" cy="560705"/>
          </a:xfrm>
          <a:prstGeom prst="rect">
            <a:avLst/>
          </a:prstGeom>
          <a:noFill/>
        </p:spPr>
        <p:txBody>
          <a:bodyPr wrap="squar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err="1" smtClean="0">
                <a:ln w="0">
                  <a:solidFill>
                    <a:srgbClr val="5800B0"/>
                  </a:solidFill>
                </a:ln>
                <a:gradFill>
                  <a:gsLst>
                    <a:gs pos="0">
                      <a:srgbClr val="7B32B2"/>
                    </a:gs>
                    <a:gs pos="100000">
                      <a:srgbClr val="401A5D"/>
                    </a:gs>
                  </a:gsLst>
                  <a:lin scaled="0"/>
                </a:gra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TIA HỒNG NGOẠI - TIA TỬ NGOẠI</a:t>
            </a:r>
            <a:r>
              <a:rPr lang="en-US" sz="3000" b="1" cap="all" dirty="0" err="1" smtClean="0">
                <a:ln w="0"/>
                <a:gradFill>
                  <a:gsLst>
                    <a:gs pos="0">
                      <a:srgbClr val="7B32B2"/>
                    </a:gs>
                    <a:gs pos="100000">
                      <a:srgbClr val="401A5D"/>
                    </a:gs>
                  </a:gsLst>
                  <a:lin scaled="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000" b="1" cap="all"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endParaRPr lang="en-US" sz="3000" b="1" cap="all" spc="0" dirty="0" smtClean="0">
              <a:ln w="0"/>
              <a:solidFill>
                <a:srgbClr val="5800B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81000" y="152544"/>
            <a:ext cx="2148840" cy="345440"/>
          </a:xfrm>
          <a:prstGeom prst="rect">
            <a:avLst/>
          </a:prstGeom>
          <a:noFill/>
        </p:spPr>
        <p:txBody>
          <a:bodyPr wrap="square" lIns="68580" tIns="34290" rIns="68580" bIns="34290">
            <a:spAutoFit/>
          </a:bodyPr>
          <a:lstStyle/>
          <a:p>
            <a:pPr algn="ctr"/>
            <a:r>
              <a:rPr lang="en-US" b="1" u="sng" dirty="0" smtClean="0">
                <a:solidFill>
                  <a:schemeClr val="tx2"/>
                </a:solidFill>
                <a:latin typeface="Times New Roman" panose="02020603050405020304" pitchFamily="18" charset="0"/>
                <a:cs typeface="Times New Roman" panose="02020603050405020304" pitchFamily="18" charset="0"/>
              </a:rPr>
              <a:t>PHẦN 1:</a:t>
            </a:r>
            <a:endParaRPr lang="en-US" b="1" u="sng" dirty="0">
              <a:solidFill>
                <a:schemeClr val="tx2"/>
              </a:solidFill>
              <a:latin typeface="Times New Roman" panose="02020603050405020304" pitchFamily="18" charset="0"/>
              <a:cs typeface="Times New Roman" panose="02020603050405020304" pitchFamily="18" charset="0"/>
            </a:endParaRPr>
          </a:p>
        </p:txBody>
      </p:sp>
      <p:sp>
        <p:nvSpPr>
          <p:cNvPr id="107524" name="Rectangle 4"/>
          <p:cNvSpPr>
            <a:spLocks noChangeArrowheads="1"/>
          </p:cNvSpPr>
          <p:nvPr/>
        </p:nvSpPr>
        <p:spPr bwMode="auto">
          <a:xfrm>
            <a:off x="228498" y="685745"/>
            <a:ext cx="8400248" cy="52322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I. PHÁT HIỆN TIA HỒNG NGOẠI, TIA TỬ NGOẠI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7525" name="Rectangle 5"/>
          <p:cNvSpPr>
            <a:spLocks noChangeArrowheads="1"/>
          </p:cNvSpPr>
          <p:nvPr/>
        </p:nvSpPr>
        <p:spPr bwMode="auto">
          <a:xfrm>
            <a:off x="680684" y="1219145"/>
            <a:ext cx="2303772" cy="52322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smtClean="0">
                <a:solidFill>
                  <a:srgbClr val="3333CC"/>
                </a:solidFill>
                <a:latin typeface="Times New Roman" panose="02020603050405020304" pitchFamily="18" charset="0"/>
                <a:cs typeface="Times New Roman" panose="02020603050405020304" pitchFamily="18" charset="0"/>
              </a:rPr>
              <a:t>1. </a:t>
            </a:r>
            <a:r>
              <a:rPr lang="en-US" sz="2800" b="1" dirty="0" err="1">
                <a:solidFill>
                  <a:srgbClr val="3333CC"/>
                </a:solidFill>
                <a:latin typeface="Times New Roman" panose="02020603050405020304" pitchFamily="18" charset="0"/>
                <a:cs typeface="Times New Roman" panose="02020603050405020304" pitchFamily="18" charset="0"/>
              </a:rPr>
              <a:t>Thí</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nghiệm</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879475" y="1676410"/>
            <a:ext cx="1832553" cy="52322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a:solidFill>
                  <a:srgbClr val="3333CC"/>
                </a:solidFill>
                <a:latin typeface="Times New Roman" panose="02020603050405020304" pitchFamily="18" charset="0"/>
                <a:cs typeface="Times New Roman" panose="02020603050405020304" pitchFamily="18" charset="0"/>
              </a:rPr>
              <a:t>a</a:t>
            </a:r>
            <a:r>
              <a:rPr lang="en-US" sz="2800" b="1" dirty="0" smtClean="0">
                <a:solidFill>
                  <a:srgbClr val="3333CC"/>
                </a:solidFill>
                <a:latin typeface="Times New Roman" panose="02020603050405020304" pitchFamily="18" charset="0"/>
                <a:cs typeface="Times New Roman" panose="02020603050405020304" pitchFamily="18" charset="0"/>
              </a:rPr>
              <a:t>. </a:t>
            </a:r>
            <a:r>
              <a:rPr lang="en-US" sz="2800" b="1" dirty="0" err="1" smtClean="0">
                <a:solidFill>
                  <a:srgbClr val="3333CC"/>
                </a:solidFill>
                <a:latin typeface="Times New Roman" panose="02020603050405020304" pitchFamily="18" charset="0"/>
                <a:cs typeface="Times New Roman" panose="02020603050405020304" pitchFamily="18" charset="0"/>
              </a:rPr>
              <a:t>Dụng</a:t>
            </a:r>
            <a:r>
              <a:rPr lang="en-US" sz="2800" b="1" dirty="0" smtClean="0">
                <a:solidFill>
                  <a:srgbClr val="3333CC"/>
                </a:solidFill>
                <a:latin typeface="Times New Roman" panose="02020603050405020304" pitchFamily="18" charset="0"/>
                <a:cs typeface="Times New Roman" panose="02020603050405020304" pitchFamily="18" charset="0"/>
              </a:rPr>
              <a:t> </a:t>
            </a:r>
            <a:r>
              <a:rPr lang="en-US" sz="2800" b="1" dirty="0" err="1" smtClean="0">
                <a:solidFill>
                  <a:srgbClr val="3333CC"/>
                </a:solidFill>
                <a:latin typeface="Times New Roman" panose="02020603050405020304" pitchFamily="18" charset="0"/>
                <a:cs typeface="Times New Roman" panose="02020603050405020304" pitchFamily="18" charset="0"/>
              </a:rPr>
              <a:t>cụ</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3" name="Rectangle 5"/>
          <p:cNvSpPr>
            <a:spLocks noChangeArrowheads="1"/>
          </p:cNvSpPr>
          <p:nvPr/>
        </p:nvSpPr>
        <p:spPr bwMode="auto">
          <a:xfrm>
            <a:off x="914400" y="2209810"/>
            <a:ext cx="1871980" cy="52197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wrap="none">
            <a:spAutoFit/>
          </a:bodyPr>
          <a:p>
            <a:pPr eaLnBrk="0" hangingPunct="0">
              <a:spcBef>
                <a:spcPct val="50000"/>
              </a:spcBef>
            </a:pPr>
            <a:r>
              <a:rPr lang="en-US" sz="2800" b="1" dirty="0">
                <a:solidFill>
                  <a:srgbClr val="3333CC"/>
                </a:solidFill>
                <a:latin typeface="Times New Roman" panose="02020603050405020304" pitchFamily="18" charset="0"/>
                <a:cs typeface="Times New Roman" panose="02020603050405020304" pitchFamily="18" charset="0"/>
              </a:rPr>
              <a:t>b</a:t>
            </a:r>
            <a:r>
              <a:rPr lang="en-US" sz="2800" b="1" dirty="0" smtClean="0">
                <a:solidFill>
                  <a:srgbClr val="3333CC"/>
                </a:solidFill>
                <a:latin typeface="Times New Roman" panose="02020603050405020304" pitchFamily="18" charset="0"/>
                <a:cs typeface="Times New Roman" panose="02020603050405020304" pitchFamily="18" charset="0"/>
              </a:rPr>
              <a:t>. Kết luận</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99333" name="Text Box 5"/>
          <p:cNvSpPr txBox="1">
            <a:spLocks noChangeArrowheads="1"/>
          </p:cNvSpPr>
          <p:nvPr/>
        </p:nvSpPr>
        <p:spPr bwMode="auto">
          <a:xfrm>
            <a:off x="635883" y="2742883"/>
            <a:ext cx="7993583" cy="181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buClr>
                <a:srgbClr val="5600AC"/>
              </a:buClr>
              <a:buFont typeface="Wingdings" panose="05000000000000000000" pitchFamily="2" charset="2"/>
              <a:buNone/>
            </a:pPr>
            <a:r>
              <a:rPr lang="en-US" sz="2800" dirty="0" smtClean="0">
                <a:solidFill>
                  <a:schemeClr val="tx2"/>
                </a:solidFill>
                <a:latin typeface="Times New Roman" panose="02020603050405020304" pitchFamily="18" charset="0"/>
                <a:cs typeface="Times New Roman" panose="02020603050405020304" pitchFamily="18" charset="0"/>
              </a:rPr>
              <a:t>Ở </a:t>
            </a:r>
            <a:r>
              <a:rPr lang="en-US" sz="2800" dirty="0" err="1">
                <a:solidFill>
                  <a:schemeClr val="tx2"/>
                </a:solidFill>
                <a:latin typeface="Times New Roman" panose="02020603050405020304" pitchFamily="18" charset="0"/>
                <a:cs typeface="Times New Roman" panose="02020603050405020304" pitchFamily="18" charset="0"/>
              </a:rPr>
              <a:t>ngoài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quang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phổ</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nhìn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thấy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được</a:t>
            </a:r>
            <a:r>
              <a:rPr lang="en-US" sz="2800" dirty="0">
                <a:solidFill>
                  <a:schemeClr val="tx2"/>
                </a:solidFill>
                <a:latin typeface="Times New Roman" panose="02020603050405020304" pitchFamily="18" charset="0"/>
                <a:cs typeface="Times New Roman" panose="02020603050405020304" pitchFamily="18" charset="0"/>
              </a:rPr>
              <a:t>, ở </a:t>
            </a:r>
            <a:r>
              <a:rPr lang="en-US" sz="2800" dirty="0" err="1">
                <a:solidFill>
                  <a:schemeClr val="tx2"/>
                </a:solidFill>
                <a:latin typeface="Times New Roman" panose="02020603050405020304" pitchFamily="18" charset="0"/>
                <a:cs typeface="Times New Roman" panose="02020603050405020304" pitchFamily="18" charset="0"/>
              </a:rPr>
              <a:t>cả</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hai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đầu</a:t>
            </a:r>
            <a:r>
              <a:rPr lang="en-US" sz="2800" dirty="0">
                <a:solidFill>
                  <a:schemeClr val="tx2"/>
                </a:solidFill>
                <a:latin typeface="Times New Roman" panose="02020603050405020304" pitchFamily="18" charset="0"/>
                <a:cs typeface="Times New Roman" panose="02020603050405020304" pitchFamily="18" charset="0"/>
              </a:rPr>
              <a:t> đỏ (Đ)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tím (T), </a:t>
            </a:r>
            <a:r>
              <a:rPr lang="en-US" sz="2800" dirty="0" err="1">
                <a:solidFill>
                  <a:schemeClr val="tx2"/>
                </a:solidFill>
                <a:latin typeface="Times New Roman" panose="02020603050405020304" pitchFamily="18" charset="0"/>
                <a:cs typeface="Times New Roman" panose="02020603050405020304" pitchFamily="18" charset="0"/>
              </a:rPr>
              <a:t>còn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những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bức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mắt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thấy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nhưng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nhờ</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mối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hàn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cặp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nhiệt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bột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huỳnh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quang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a:t>
            </a:r>
            <a:r>
              <a:rPr lang="en-US" sz="2800" dirty="0">
                <a:solidFill>
                  <a:schemeClr val="tx2"/>
                </a:solidFill>
                <a:latin typeface="Times New Roman" panose="02020603050405020304" pitchFamily="18" charset="0"/>
                <a:cs typeface="Times New Roman" panose="02020603050405020304" pitchFamily="18" charset="0"/>
              </a:rPr>
              <a:t> ta </a:t>
            </a:r>
            <a:r>
              <a:rPr lang="en-US" sz="2800" dirty="0" err="1">
                <a:solidFill>
                  <a:schemeClr val="tx2"/>
                </a:solidFill>
                <a:latin typeface="Times New Roman" panose="02020603050405020304" pitchFamily="18" charset="0"/>
                <a:cs typeface="Times New Roman" panose="02020603050405020304" pitchFamily="18" charset="0"/>
              </a:rPr>
              <a:t>phát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được</a:t>
            </a:r>
            <a:r>
              <a:rPr lang="en-US"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99335" name="Text Box 7"/>
          <p:cNvSpPr txBox="1">
            <a:spLocks noChangeArrowheads="1"/>
          </p:cNvSpPr>
          <p:nvPr/>
        </p:nvSpPr>
        <p:spPr bwMode="auto">
          <a:xfrm>
            <a:off x="774700" y="4495800"/>
            <a:ext cx="785495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buClr>
                <a:srgbClr val="5600AC"/>
              </a:buClr>
            </a:pP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Bức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ngoài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vùng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đỏ</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gọi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bức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(hay </a:t>
            </a:r>
            <a:r>
              <a:rPr lang="en-US" sz="2800" dirty="0" err="1">
                <a:solidFill>
                  <a:schemeClr val="tx2"/>
                </a:solidFill>
                <a:latin typeface="Times New Roman" panose="02020603050405020304" pitchFamily="18" charset="0"/>
                <a:cs typeface="Times New Roman" panose="02020603050405020304" pitchFamily="18" charset="0"/>
              </a:rPr>
              <a:t>tia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hồng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ngoại</a:t>
            </a:r>
            <a:r>
              <a:rPr lang="en-US"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99336" name="Text Box 8"/>
          <p:cNvSpPr txBox="1">
            <a:spLocks noChangeArrowheads="1"/>
          </p:cNvSpPr>
          <p:nvPr/>
        </p:nvSpPr>
        <p:spPr bwMode="auto">
          <a:xfrm>
            <a:off x="768350" y="5458460"/>
            <a:ext cx="787400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a:spcBef>
                <a:spcPct val="50000"/>
              </a:spcBef>
              <a:buClr>
                <a:srgbClr val="5600AC"/>
              </a:buClr>
            </a:pP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Bức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ngoài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vùng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tím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gọi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bức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xạ</a:t>
            </a:r>
            <a:r>
              <a:rPr lang="en-US" sz="2800" dirty="0">
                <a:solidFill>
                  <a:schemeClr val="tx2"/>
                </a:solidFill>
                <a:latin typeface="Times New Roman" panose="02020603050405020304" pitchFamily="18" charset="0"/>
                <a:cs typeface="Times New Roman" panose="02020603050405020304" pitchFamily="18" charset="0"/>
              </a:rPr>
              <a:t> (hay </a:t>
            </a:r>
            <a:r>
              <a:rPr lang="en-US" sz="2800" dirty="0" err="1">
                <a:solidFill>
                  <a:schemeClr val="tx2"/>
                </a:solidFill>
                <a:latin typeface="Times New Roman" panose="02020603050405020304" pitchFamily="18" charset="0"/>
                <a:cs typeface="Times New Roman" panose="02020603050405020304" pitchFamily="18" charset="0"/>
              </a:rPr>
              <a:t>tia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ngoại</a:t>
            </a:r>
            <a:r>
              <a:rPr lang="en-US"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9333"/>
                                        </p:tgtEl>
                                        <p:attrNameLst>
                                          <p:attrName>style.visibility</p:attrName>
                                        </p:attrNameLst>
                                      </p:cBhvr>
                                      <p:to>
                                        <p:strVal val="visible"/>
                                      </p:to>
                                    </p:set>
                                    <p:anim calcmode="lin" valueType="num">
                                      <p:cBhvr>
                                        <p:cTn id="12" dur="1000" fill="hold"/>
                                        <p:tgtEl>
                                          <p:spTgt spid="99333"/>
                                        </p:tgtEl>
                                        <p:attrNameLst>
                                          <p:attrName>ppt_x</p:attrName>
                                        </p:attrNameLst>
                                      </p:cBhvr>
                                      <p:tavLst>
                                        <p:tav tm="0">
                                          <p:val>
                                            <p:strVal val="#ppt_x-.2"/>
                                          </p:val>
                                        </p:tav>
                                        <p:tav tm="100000">
                                          <p:val>
                                            <p:strVal val="#ppt_x"/>
                                          </p:val>
                                        </p:tav>
                                      </p:tavLst>
                                    </p:anim>
                                    <p:anim calcmode="lin" valueType="num">
                                      <p:cBhvr>
                                        <p:cTn id="13" dur="1000" fill="hold"/>
                                        <p:tgtEl>
                                          <p:spTgt spid="9933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9333"/>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99335"/>
                                        </p:tgtEl>
                                        <p:attrNameLst>
                                          <p:attrName>style.visibility</p:attrName>
                                        </p:attrNameLst>
                                      </p:cBhvr>
                                      <p:to>
                                        <p:strVal val="visible"/>
                                      </p:to>
                                    </p:set>
                                    <p:anim calcmode="lin" valueType="num">
                                      <p:cBhvr>
                                        <p:cTn id="19" dur="1000" fill="hold"/>
                                        <p:tgtEl>
                                          <p:spTgt spid="99335"/>
                                        </p:tgtEl>
                                        <p:attrNameLst>
                                          <p:attrName>ppt_x</p:attrName>
                                        </p:attrNameLst>
                                      </p:cBhvr>
                                      <p:tavLst>
                                        <p:tav tm="0">
                                          <p:val>
                                            <p:strVal val="#ppt_x-.2"/>
                                          </p:val>
                                        </p:tav>
                                        <p:tav tm="100000">
                                          <p:val>
                                            <p:strVal val="#ppt_x"/>
                                          </p:val>
                                        </p:tav>
                                      </p:tavLst>
                                    </p:anim>
                                    <p:anim calcmode="lin" valueType="num">
                                      <p:cBhvr>
                                        <p:cTn id="20" dur="1000" fill="hold"/>
                                        <p:tgtEl>
                                          <p:spTgt spid="9933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933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99336"/>
                                        </p:tgtEl>
                                        <p:attrNameLst>
                                          <p:attrName>style.visibility</p:attrName>
                                        </p:attrNameLst>
                                      </p:cBhvr>
                                      <p:to>
                                        <p:strVal val="visible"/>
                                      </p:to>
                                    </p:set>
                                    <p:anim calcmode="lin" valueType="num">
                                      <p:cBhvr>
                                        <p:cTn id="26" dur="1000" fill="hold"/>
                                        <p:tgtEl>
                                          <p:spTgt spid="99336"/>
                                        </p:tgtEl>
                                        <p:attrNameLst>
                                          <p:attrName>ppt_x</p:attrName>
                                        </p:attrNameLst>
                                      </p:cBhvr>
                                      <p:tavLst>
                                        <p:tav tm="0">
                                          <p:val>
                                            <p:strVal val="#ppt_x-.2"/>
                                          </p:val>
                                        </p:tav>
                                        <p:tav tm="100000">
                                          <p:val>
                                            <p:strVal val="#ppt_x"/>
                                          </p:val>
                                        </p:tav>
                                      </p:tavLst>
                                    </p:anim>
                                    <p:anim calcmode="lin" valueType="num">
                                      <p:cBhvr>
                                        <p:cTn id="27" dur="1000" fill="hold"/>
                                        <p:tgtEl>
                                          <p:spTgt spid="9933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9333" grpId="0" bldLvl="0" animBg="1"/>
      <p:bldP spid="99335" grpId="0" bldLvl="0" animBg="1"/>
      <p:bldP spid="9933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Title 1"/>
          <p:cNvSpPr>
            <a:spLocks noGrp="1"/>
          </p:cNvSpPr>
          <p:nvPr>
            <p:ph type="title"/>
          </p:nvPr>
        </p:nvSpPr>
        <p:spPr>
          <a:xfrm>
            <a:off x="212725" y="653415"/>
            <a:ext cx="6994525" cy="1143000"/>
          </a:xfrm>
        </p:spPr>
        <p:txBody>
          <a:bodyPr vert="horz" wrap="square" lIns="91440" tIns="45720" rIns="91440" bIns="45720" anchor="ctr" anchorCtr="0"/>
          <a:p>
            <a:r>
              <a:rPr lang="en-US" altLang="x-none" sz="2800" b="1" dirty="0">
                <a:solidFill>
                  <a:srgbClr val="0000D0"/>
                </a:solidFill>
                <a:latin typeface="Times New Roman" panose="02020603050405020304" pitchFamily="18" charset="0"/>
                <a:cs typeface="Times New Roman" panose="02020603050405020304" pitchFamily="18" charset="0"/>
              </a:rPr>
              <a:t>LỊCH SỬ PHÁT HIỆN TIA HỒNG NGOẠI</a:t>
            </a:r>
            <a:endParaRPr lang="en-US" altLang="x-none" sz="2800" b="1" dirty="0">
              <a:solidFill>
                <a:srgbClr val="0000D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212725" y="1916113"/>
            <a:ext cx="5006975" cy="44021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sz="2800" dirty="0">
                <a:solidFill>
                  <a:srgbClr val="000000"/>
                </a:solidFill>
                <a:latin typeface="Times New Roman" panose="02020603050405020304" pitchFamily="18" charset="0"/>
                <a:cs typeface="Times New Roman" panose="02020603050405020304" pitchFamily="18" charset="0"/>
              </a:rPr>
              <a:t>Sự khám phá ra tia hồng ngoại thường được cho l</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 công lao của William Herschel, nh</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 thiên văn học đầu thế kỉ 19. Herschel dùng lăng kính để tán xạ ánh sáng từ Mặt Trời v</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 khám phá ra tia hồng ngoại, nằm ngo</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i vùng ánh sáng khả kiến gần phần ánh sáng đỏ, thông qua sự ghi chép trên một nhiệt kế.</a:t>
            </a:r>
            <a:endParaRPr sz="2800" dirty="0">
              <a:solidFill>
                <a:srgbClr val="000000"/>
              </a:solidFill>
              <a:latin typeface="Times New Roman" panose="02020603050405020304" pitchFamily="18" charset="0"/>
              <a:ea typeface="Times New Roman" panose="02020603050405020304" pitchFamily="18" charset="0"/>
            </a:endParaRPr>
          </a:p>
        </p:txBody>
      </p:sp>
      <p:grpSp>
        <p:nvGrpSpPr>
          <p:cNvPr id="5" name="Group 4"/>
          <p:cNvGrpSpPr/>
          <p:nvPr/>
        </p:nvGrpSpPr>
        <p:grpSpPr>
          <a:xfrm>
            <a:off x="5334000" y="1066800"/>
            <a:ext cx="3324225" cy="5368925"/>
            <a:chOff x="5334000" y="724595"/>
            <a:chExt cx="3324500" cy="2988707"/>
          </a:xfrm>
        </p:grpSpPr>
        <p:pic>
          <p:nvPicPr>
            <p:cNvPr id="6" name="Picture 2" descr="http://upload.wikimedia.org/wikipedia/commons/thumb/3/36/William_Herschel01.jpg/225px-William_Herschel0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73775" y="724595"/>
              <a:ext cx="2143125" cy="26193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248" name="Rectangle 6"/>
            <p:cNvSpPr/>
            <p:nvPr/>
          </p:nvSpPr>
          <p:spPr>
            <a:xfrm>
              <a:off x="5334000" y="3343970"/>
              <a:ext cx="3324500" cy="369332"/>
            </a:xfrm>
            <a:prstGeom prst="rect">
              <a:avLst/>
            </a:prstGeom>
            <a:noFill/>
            <a:ln w="9525">
              <a:noFill/>
            </a:ln>
          </p:spPr>
          <p:txBody>
            <a:bodyPr wrap="none">
              <a:spAutoFit/>
            </a:bodyPr>
            <a:p>
              <a:r>
                <a:rPr lang="en-US" altLang="x-none" b="1" dirty="0">
                  <a:latin typeface="Arial" panose="020B0604020202020204" pitchFamily="34" charset="0"/>
                </a:rPr>
                <a:t>William Herschel 1738 - 1822</a:t>
              </a:r>
              <a:endParaRPr lang="en-US" altLang="x-none" dirty="0">
                <a:latin typeface="Arial" panose="020B0604020202020204" pitchFamily="34" charset="0"/>
              </a:endParaRPr>
            </a:p>
          </p:txBody>
        </p:sp>
      </p:grpSp>
      <p:sp>
        <p:nvSpPr>
          <p:cNvPr id="10245" name="Rectangle 37"/>
          <p:cNvSpPr/>
          <p:nvPr/>
        </p:nvSpPr>
        <p:spPr>
          <a:xfrm>
            <a:off x="0" y="0"/>
            <a:ext cx="9144000" cy="533400"/>
          </a:xfrm>
          <a:prstGeom prst="rect">
            <a:avLst/>
          </a:prstGeom>
          <a:solidFill>
            <a:srgbClr val="CC99FF"/>
          </a:solidFill>
          <a:ln w="9525">
            <a:noFill/>
          </a:ln>
        </p:spPr>
        <p:txBody>
          <a:bodyPr anchor="ctr" anchorCtr="0"/>
          <a:p>
            <a:pPr algn="ctr"/>
            <a:r>
              <a:rPr lang="en-US" altLang="x-none" sz="2400" u="sng" dirty="0">
                <a:solidFill>
                  <a:srgbClr val="FFFF00"/>
                </a:solidFill>
                <a:latin typeface="Arial" panose="020B0604020202020204" pitchFamily="34" charset="0"/>
              </a:rPr>
              <a:t>Em có biết?</a:t>
            </a:r>
            <a:endParaRPr sz="2400" u="sng" dirty="0">
              <a:solidFill>
                <a:srgbClr val="FFFF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4" grpId="0" bldLvl="0" animBg="1"/>
    </p:bld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I GIANG">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vi-VN"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vi-VN"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7511</Words>
  <Application>WPS Presentation</Application>
  <PresentationFormat>On-screen Show (4:3)</PresentationFormat>
  <Paragraphs>394</Paragraphs>
  <Slides>57</Slides>
  <Notes>0</Notes>
  <HiddenSlides>0</HiddenSlides>
  <MMClips>1</MMClips>
  <ScaleCrop>false</ScaleCrop>
  <HeadingPairs>
    <vt:vector size="8" baseType="variant">
      <vt:variant>
        <vt:lpstr>已用的字体</vt:lpstr>
      </vt:variant>
      <vt:variant>
        <vt:i4>18</vt:i4>
      </vt:variant>
      <vt:variant>
        <vt:lpstr>主题</vt:lpstr>
      </vt:variant>
      <vt:variant>
        <vt:i4>4</vt:i4>
      </vt:variant>
      <vt:variant>
        <vt:lpstr>嵌入 OLE 服务器</vt:lpstr>
      </vt:variant>
      <vt:variant>
        <vt:i4>9</vt:i4>
      </vt:variant>
      <vt:variant>
        <vt:lpstr>幻灯片标题</vt:lpstr>
      </vt:variant>
      <vt:variant>
        <vt:i4>57</vt:i4>
      </vt:variant>
    </vt:vector>
  </HeadingPairs>
  <TitlesOfParts>
    <vt:vector size="88" baseType="lpstr">
      <vt:lpstr>Arial</vt:lpstr>
      <vt:lpstr>SimSun</vt:lpstr>
      <vt:lpstr>Wingdings</vt:lpstr>
      <vt:lpstr>Arial</vt:lpstr>
      <vt:lpstr>Times New Roman</vt:lpstr>
      <vt:lpstr>Times New Roman</vt:lpstr>
      <vt:lpstr>Symbol</vt:lpstr>
      <vt:lpstr>Tahoma</vt:lpstr>
      <vt:lpstr>Microsoft YaHei</vt:lpstr>
      <vt:lpstr>Arial Unicode MS</vt:lpstr>
      <vt:lpstr>Segoe Print</vt:lpstr>
      <vt:lpstr>Calibri</vt:lpstr>
      <vt:lpstr>Script</vt:lpstr>
      <vt:lpstr>Segoe Script</vt:lpstr>
      <vt:lpstr>VNI-Times</vt:lpstr>
      <vt:lpstr>Garamond</vt:lpstr>
      <vt:lpstr>PMingLiU-ExtB</vt:lpstr>
      <vt:lpstr>Symbol</vt:lpstr>
      <vt:lpstr>Office Theme</vt:lpstr>
      <vt:lpstr>BAI GIANG</vt:lpstr>
      <vt:lpstr>1_Office Theme</vt:lpstr>
      <vt:lpstr>Default Design</vt:lpstr>
      <vt:lpstr>Paint.Picture</vt:lpstr>
      <vt:lpstr>Paint.Picture</vt:lpstr>
      <vt:lpstr>Paint.Picture</vt:lpstr>
      <vt:lpstr>Paint.Picture</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LỊCH SỬ PHÁT HIỆN TIA HỒNG NGOẠI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ts83dnk</dc:creator>
  <cp:lastModifiedBy>USER</cp:lastModifiedBy>
  <cp:revision>40</cp:revision>
  <dcterms:created xsi:type="dcterms:W3CDTF">2017-02-16T14:23:00Z</dcterms:created>
  <dcterms:modified xsi:type="dcterms:W3CDTF">2021-03-09T22:37:26Z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